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69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932B1-06DB-4F13-B845-BB2F6199815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896FB9-DC8A-4234-916C-732E20BE9286}">
      <dgm:prSet phldrT="[文字]"/>
      <dgm:spPr/>
      <dgm:t>
        <a:bodyPr/>
        <a:lstStyle/>
        <a:p>
          <a:r>
            <a:rPr lang="en-US" altLang="zh-TW" dirty="0" smtClean="0"/>
            <a:t>Base Class</a:t>
          </a:r>
        </a:p>
        <a:p>
          <a:r>
            <a:rPr lang="en-US" altLang="zh-TW" dirty="0" smtClean="0"/>
            <a:t>Point2D</a:t>
          </a:r>
          <a:endParaRPr lang="zh-TW" altLang="en-US" dirty="0"/>
        </a:p>
      </dgm:t>
    </dgm:pt>
    <dgm:pt modelId="{168B224E-599C-425E-A1D5-5FD8CAAD4679}" type="parTrans" cxnId="{985899CF-8D3F-4C2A-8C5A-91101201BD31}">
      <dgm:prSet/>
      <dgm:spPr/>
      <dgm:t>
        <a:bodyPr/>
        <a:lstStyle/>
        <a:p>
          <a:endParaRPr lang="zh-TW" altLang="en-US"/>
        </a:p>
      </dgm:t>
    </dgm:pt>
    <dgm:pt modelId="{91B8043F-DFB1-4B34-A4B5-5049994970EB}" type="sibTrans" cxnId="{985899CF-8D3F-4C2A-8C5A-91101201BD31}">
      <dgm:prSet/>
      <dgm:spPr/>
      <dgm:t>
        <a:bodyPr/>
        <a:lstStyle/>
        <a:p>
          <a:endParaRPr lang="zh-TW" altLang="en-US"/>
        </a:p>
      </dgm:t>
    </dgm:pt>
    <dgm:pt modelId="{C874ABFD-0CEA-4F9E-864F-2409B915AD5D}">
      <dgm:prSet phldrT="[文字]"/>
      <dgm:spPr/>
      <dgm:t>
        <a:bodyPr/>
        <a:lstStyle/>
        <a:p>
          <a:r>
            <a:rPr lang="en-US" altLang="zh-TW" sz="1400" b="1" dirty="0" smtClean="0">
              <a:solidFill>
                <a:srgbClr val="FF0000"/>
              </a:solidFill>
            </a:rPr>
            <a:t>Data Member</a:t>
          </a:r>
          <a:endParaRPr lang="zh-TW" altLang="en-US" sz="1400" b="1" dirty="0">
            <a:solidFill>
              <a:srgbClr val="FF0000"/>
            </a:solidFill>
          </a:endParaRPr>
        </a:p>
      </dgm:t>
    </dgm:pt>
    <dgm:pt modelId="{EF8D4AD2-D7A9-49CE-B3CA-7EA318F131B4}" type="parTrans" cxnId="{FD6B2958-9073-460B-BAA7-1360F2B530C1}">
      <dgm:prSet/>
      <dgm:spPr/>
      <dgm:t>
        <a:bodyPr/>
        <a:lstStyle/>
        <a:p>
          <a:endParaRPr lang="zh-TW" altLang="en-US"/>
        </a:p>
      </dgm:t>
    </dgm:pt>
    <dgm:pt modelId="{D782D08C-833D-4A34-B84E-2BA6E4BC0A32}" type="sibTrans" cxnId="{FD6B2958-9073-460B-BAA7-1360F2B530C1}">
      <dgm:prSet/>
      <dgm:spPr/>
      <dgm:t>
        <a:bodyPr/>
        <a:lstStyle/>
        <a:p>
          <a:endParaRPr lang="zh-TW" altLang="en-US"/>
        </a:p>
      </dgm:t>
    </dgm:pt>
    <dgm:pt modelId="{0E128DEB-5D6F-4551-B03E-374B475528F5}">
      <dgm:prSet phldrT="[文字]" custT="1"/>
      <dgm:spPr/>
      <dgm:t>
        <a:bodyPr/>
        <a:lstStyle/>
        <a:p>
          <a:r>
            <a:rPr lang="en-US" altLang="zh-TW" sz="1400" b="1" dirty="0" smtClean="0">
              <a:solidFill>
                <a:srgbClr val="FF0000"/>
              </a:solidFill>
            </a:rPr>
            <a:t>Member Function</a:t>
          </a:r>
          <a:endParaRPr lang="zh-TW" altLang="en-US" sz="1400" b="1" dirty="0">
            <a:solidFill>
              <a:srgbClr val="FF0000"/>
            </a:solidFill>
          </a:endParaRPr>
        </a:p>
      </dgm:t>
    </dgm:pt>
    <dgm:pt modelId="{3C732C7E-958B-4DED-BCEA-0E8528E0757A}" type="parTrans" cxnId="{C7F0F3B9-75BA-49F8-92AD-56DF1E653593}">
      <dgm:prSet/>
      <dgm:spPr/>
      <dgm:t>
        <a:bodyPr/>
        <a:lstStyle/>
        <a:p>
          <a:endParaRPr lang="zh-TW" altLang="en-US"/>
        </a:p>
      </dgm:t>
    </dgm:pt>
    <dgm:pt modelId="{D5BE18FB-DD0D-41CF-B7C0-741D18B890CD}" type="sibTrans" cxnId="{C7F0F3B9-75BA-49F8-92AD-56DF1E653593}">
      <dgm:prSet/>
      <dgm:spPr/>
      <dgm:t>
        <a:bodyPr/>
        <a:lstStyle/>
        <a:p>
          <a:endParaRPr lang="zh-TW" altLang="en-US"/>
        </a:p>
      </dgm:t>
    </dgm:pt>
    <dgm:pt modelId="{75D6A8E3-318C-44B1-9EC4-726D4C071636}">
      <dgm:prSet phldrT="[文字]"/>
      <dgm:spPr/>
      <dgm:t>
        <a:bodyPr/>
        <a:lstStyle/>
        <a:p>
          <a:r>
            <a:rPr lang="en-US" altLang="zh-TW" dirty="0" smtClean="0"/>
            <a:t>Derived Class</a:t>
          </a:r>
        </a:p>
        <a:p>
          <a:r>
            <a:rPr lang="en-US" altLang="zh-TW" dirty="0" smtClean="0"/>
            <a:t>Point3D</a:t>
          </a:r>
          <a:endParaRPr lang="zh-TW" altLang="en-US" dirty="0"/>
        </a:p>
      </dgm:t>
    </dgm:pt>
    <dgm:pt modelId="{EF11FA53-05EB-4CF1-A40A-C39EBD451428}" type="parTrans" cxnId="{37BE81DD-2871-4F1B-AE83-5D757FCA03E5}">
      <dgm:prSet/>
      <dgm:spPr/>
      <dgm:t>
        <a:bodyPr/>
        <a:lstStyle/>
        <a:p>
          <a:endParaRPr lang="zh-TW" altLang="en-US"/>
        </a:p>
      </dgm:t>
    </dgm:pt>
    <dgm:pt modelId="{B82864C5-0CB6-45C8-A95F-881BDF218AA7}" type="sibTrans" cxnId="{37BE81DD-2871-4F1B-AE83-5D757FCA03E5}">
      <dgm:prSet/>
      <dgm:spPr/>
      <dgm:t>
        <a:bodyPr/>
        <a:lstStyle/>
        <a:p>
          <a:endParaRPr lang="zh-TW" altLang="en-US"/>
        </a:p>
      </dgm:t>
    </dgm:pt>
    <dgm:pt modelId="{BB687B92-84B8-426F-BB9D-B2D0108B3F74}">
      <dgm:prSet phldrT="[文字]" custT="1"/>
      <dgm:spPr/>
      <dgm:t>
        <a:bodyPr/>
        <a:lstStyle/>
        <a:p>
          <a:r>
            <a:rPr lang="en-US" altLang="zh-TW" sz="1400" b="1" dirty="0" smtClean="0">
              <a:solidFill>
                <a:srgbClr val="FF0000"/>
              </a:solidFill>
            </a:rPr>
            <a:t>Data Member</a:t>
          </a:r>
          <a:endParaRPr lang="zh-TW" altLang="en-US" sz="1400" b="1" dirty="0">
            <a:solidFill>
              <a:srgbClr val="FF0000"/>
            </a:solidFill>
          </a:endParaRPr>
        </a:p>
      </dgm:t>
    </dgm:pt>
    <dgm:pt modelId="{1E8FD380-DB9E-450A-82B7-6B6129579FF2}" type="parTrans" cxnId="{9FBC726A-DC7B-4F10-BF62-6610A6DDE88D}">
      <dgm:prSet/>
      <dgm:spPr/>
      <dgm:t>
        <a:bodyPr/>
        <a:lstStyle/>
        <a:p>
          <a:endParaRPr lang="zh-TW" altLang="en-US"/>
        </a:p>
      </dgm:t>
    </dgm:pt>
    <dgm:pt modelId="{B83F6EDA-C646-49B2-B030-0C76667163BF}" type="sibTrans" cxnId="{9FBC726A-DC7B-4F10-BF62-6610A6DDE88D}">
      <dgm:prSet/>
      <dgm:spPr/>
      <dgm:t>
        <a:bodyPr/>
        <a:lstStyle/>
        <a:p>
          <a:endParaRPr lang="zh-TW" altLang="en-US"/>
        </a:p>
      </dgm:t>
    </dgm:pt>
    <dgm:pt modelId="{3B077ECD-BCDF-432F-AD7B-C98E6AB0D0D2}">
      <dgm:prSet phldrT="[文字]" custT="1"/>
      <dgm:spPr/>
      <dgm:t>
        <a:bodyPr/>
        <a:lstStyle/>
        <a:p>
          <a:r>
            <a:rPr lang="en-US" altLang="zh-TW" sz="1400" b="1" dirty="0" smtClean="0">
              <a:solidFill>
                <a:srgbClr val="FF0000"/>
              </a:solidFill>
            </a:rPr>
            <a:t>Member Function</a:t>
          </a:r>
          <a:endParaRPr lang="zh-TW" altLang="en-US" sz="1400" b="1" dirty="0">
            <a:solidFill>
              <a:srgbClr val="FF0000"/>
            </a:solidFill>
          </a:endParaRPr>
        </a:p>
      </dgm:t>
    </dgm:pt>
    <dgm:pt modelId="{D18AE577-534E-461C-849A-41298A7759AD}" type="parTrans" cxnId="{7C9C1AFB-463B-4E86-8015-475EF8EF5E9F}">
      <dgm:prSet/>
      <dgm:spPr/>
      <dgm:t>
        <a:bodyPr/>
        <a:lstStyle/>
        <a:p>
          <a:endParaRPr lang="zh-TW" altLang="en-US"/>
        </a:p>
      </dgm:t>
    </dgm:pt>
    <dgm:pt modelId="{B642EC45-C2FB-4041-B4DF-DFBB45023257}" type="sibTrans" cxnId="{7C9C1AFB-463B-4E86-8015-475EF8EF5E9F}">
      <dgm:prSet/>
      <dgm:spPr/>
      <dgm:t>
        <a:bodyPr/>
        <a:lstStyle/>
        <a:p>
          <a:endParaRPr lang="zh-TW" altLang="en-US"/>
        </a:p>
      </dgm:t>
    </dgm:pt>
    <dgm:pt modelId="{130AE3E5-5272-4CD3-8AB9-2CA15B2F6A57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 _x</a:t>
          </a:r>
          <a:endParaRPr lang="zh-TW" altLang="en-US" sz="1800" dirty="0"/>
        </a:p>
      </dgm:t>
    </dgm:pt>
    <dgm:pt modelId="{BEA4C709-985A-4036-B878-B5BBAD75A3A3}" type="parTrans" cxnId="{DB4F1AD0-086A-4D26-96CA-1613DB44B984}">
      <dgm:prSet/>
      <dgm:spPr/>
      <dgm:t>
        <a:bodyPr/>
        <a:lstStyle/>
        <a:p>
          <a:endParaRPr lang="zh-TW" altLang="en-US"/>
        </a:p>
      </dgm:t>
    </dgm:pt>
    <dgm:pt modelId="{47002F82-4A44-4326-A0C3-3FF28F1CC58A}" type="sibTrans" cxnId="{DB4F1AD0-086A-4D26-96CA-1613DB44B984}">
      <dgm:prSet/>
      <dgm:spPr/>
      <dgm:t>
        <a:bodyPr/>
        <a:lstStyle/>
        <a:p>
          <a:endParaRPr lang="zh-TW" altLang="en-US"/>
        </a:p>
      </dgm:t>
    </dgm:pt>
    <dgm:pt modelId="{1393217A-D988-4D4C-8336-CCA885BCD4A4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_y</a:t>
          </a:r>
          <a:endParaRPr lang="zh-TW" altLang="en-US" sz="1800" dirty="0"/>
        </a:p>
      </dgm:t>
    </dgm:pt>
    <dgm:pt modelId="{D0E70C39-1049-4D94-90E3-6E794E64FE24}" type="parTrans" cxnId="{87FAFAE3-2394-4549-9AE6-87358AB4940F}">
      <dgm:prSet/>
      <dgm:spPr/>
      <dgm:t>
        <a:bodyPr/>
        <a:lstStyle/>
        <a:p>
          <a:endParaRPr lang="zh-TW" altLang="en-US"/>
        </a:p>
      </dgm:t>
    </dgm:pt>
    <dgm:pt modelId="{DAFF24FD-5C67-4AD2-A488-429996126004}" type="sibTrans" cxnId="{87FAFAE3-2394-4549-9AE6-87358AB4940F}">
      <dgm:prSet/>
      <dgm:spPr/>
      <dgm:t>
        <a:bodyPr/>
        <a:lstStyle/>
        <a:p>
          <a:endParaRPr lang="zh-TW" altLang="en-US"/>
        </a:p>
      </dgm:t>
    </dgm:pt>
    <dgm:pt modelId="{7E820E27-344B-47CF-A38D-91AED33FB086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</a:t>
          </a:r>
          <a:r>
            <a:rPr lang="en-US" altLang="zh-TW" sz="1800" dirty="0" err="1" smtClean="0"/>
            <a:t>getx</a:t>
          </a:r>
          <a:r>
            <a:rPr lang="en-US" altLang="zh-TW" sz="1800" dirty="0" smtClean="0"/>
            <a:t>()</a:t>
          </a:r>
          <a:endParaRPr lang="zh-TW" altLang="en-US" sz="1800" dirty="0"/>
        </a:p>
      </dgm:t>
    </dgm:pt>
    <dgm:pt modelId="{4F0330D3-5512-4749-8C69-0B83EFE751DB}" type="parTrans" cxnId="{FEB5D89B-3FD5-4110-8AEC-34FEA7ABDD2E}">
      <dgm:prSet/>
      <dgm:spPr/>
      <dgm:t>
        <a:bodyPr/>
        <a:lstStyle/>
        <a:p>
          <a:endParaRPr lang="zh-TW" altLang="en-US"/>
        </a:p>
      </dgm:t>
    </dgm:pt>
    <dgm:pt modelId="{F69334F0-477D-488A-9CB4-D823B79674F2}" type="sibTrans" cxnId="{FEB5D89B-3FD5-4110-8AEC-34FEA7ABDD2E}">
      <dgm:prSet/>
      <dgm:spPr/>
      <dgm:t>
        <a:bodyPr/>
        <a:lstStyle/>
        <a:p>
          <a:endParaRPr lang="zh-TW" altLang="en-US"/>
        </a:p>
      </dgm:t>
    </dgm:pt>
    <dgm:pt modelId="{E47E4ADC-9114-48D8-9486-C0A33E971A93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</a:t>
          </a:r>
          <a:r>
            <a:rPr lang="en-US" altLang="zh-TW" sz="1800" dirty="0" err="1" smtClean="0"/>
            <a:t>gety</a:t>
          </a:r>
          <a:r>
            <a:rPr lang="en-US" altLang="zh-TW" sz="1800" dirty="0" smtClean="0"/>
            <a:t>()</a:t>
          </a:r>
          <a:endParaRPr lang="zh-TW" altLang="en-US" sz="1800" dirty="0"/>
        </a:p>
      </dgm:t>
    </dgm:pt>
    <dgm:pt modelId="{AF6E6524-A72A-474E-AA7D-286AF76E2131}" type="parTrans" cxnId="{00E84074-D2AB-4614-9960-A1C9D1658A0D}">
      <dgm:prSet/>
      <dgm:spPr/>
      <dgm:t>
        <a:bodyPr/>
        <a:lstStyle/>
        <a:p>
          <a:endParaRPr lang="zh-TW" altLang="en-US"/>
        </a:p>
      </dgm:t>
    </dgm:pt>
    <dgm:pt modelId="{2F6CEB67-7FED-4330-9704-B1560B2C7E8E}" type="sibTrans" cxnId="{00E84074-D2AB-4614-9960-A1C9D1658A0D}">
      <dgm:prSet/>
      <dgm:spPr/>
      <dgm:t>
        <a:bodyPr/>
        <a:lstStyle/>
        <a:p>
          <a:endParaRPr lang="zh-TW" altLang="en-US"/>
        </a:p>
      </dgm:t>
    </dgm:pt>
    <dgm:pt modelId="{12F895A8-7E8B-4ABF-9ABB-70A8388CB0D7}">
      <dgm:prSet phldrT="[文字]" custT="1"/>
      <dgm:spPr/>
      <dgm:t>
        <a:bodyPr/>
        <a:lstStyle/>
        <a:p>
          <a:r>
            <a:rPr lang="en-US" altLang="zh-TW" sz="1800" dirty="0" smtClean="0"/>
            <a:t>void </a:t>
          </a:r>
          <a:r>
            <a:rPr lang="en-US" altLang="zh-TW" sz="1800" dirty="0" err="1" smtClean="0"/>
            <a:t>setx</a:t>
          </a:r>
          <a:r>
            <a:rPr lang="en-US" altLang="zh-TW" sz="1800" dirty="0" smtClean="0"/>
            <a:t>(</a:t>
          </a:r>
          <a:r>
            <a:rPr lang="en-US" altLang="zh-TW" sz="1800" dirty="0" err="1" smtClean="0"/>
            <a:t>int</a:t>
          </a:r>
          <a:r>
            <a:rPr lang="en-US" altLang="zh-TW" sz="1800" dirty="0" smtClean="0"/>
            <a:t> x)</a:t>
          </a:r>
          <a:endParaRPr lang="zh-TW" altLang="en-US" sz="1800" dirty="0"/>
        </a:p>
      </dgm:t>
    </dgm:pt>
    <dgm:pt modelId="{F2E3205A-2D00-40DD-ADEC-10CE740EB9D8}" type="parTrans" cxnId="{E0B55351-179C-4618-B2E3-9AFE683F8BB8}">
      <dgm:prSet/>
      <dgm:spPr/>
      <dgm:t>
        <a:bodyPr/>
        <a:lstStyle/>
        <a:p>
          <a:endParaRPr lang="zh-TW" altLang="en-US"/>
        </a:p>
      </dgm:t>
    </dgm:pt>
    <dgm:pt modelId="{91E54A04-7DF0-400D-B07B-94E395CD27AE}" type="sibTrans" cxnId="{E0B55351-179C-4618-B2E3-9AFE683F8BB8}">
      <dgm:prSet/>
      <dgm:spPr/>
      <dgm:t>
        <a:bodyPr/>
        <a:lstStyle/>
        <a:p>
          <a:endParaRPr lang="zh-TW" altLang="en-US"/>
        </a:p>
      </dgm:t>
    </dgm:pt>
    <dgm:pt modelId="{4C9C4FB5-FD1D-4AD6-959B-6962F0E8741C}">
      <dgm:prSet phldrT="[文字]" custT="1"/>
      <dgm:spPr/>
      <dgm:t>
        <a:bodyPr/>
        <a:lstStyle/>
        <a:p>
          <a:r>
            <a:rPr lang="en-US" altLang="zh-TW" sz="1800" dirty="0" smtClean="0"/>
            <a:t>void </a:t>
          </a:r>
          <a:r>
            <a:rPr lang="en-US" altLang="zh-TW" sz="1800" dirty="0" err="1" smtClean="0"/>
            <a:t>sety</a:t>
          </a:r>
          <a:r>
            <a:rPr lang="en-US" altLang="zh-TW" sz="1800" dirty="0" smtClean="0"/>
            <a:t>(</a:t>
          </a:r>
          <a:r>
            <a:rPr lang="en-US" altLang="zh-TW" sz="1800" dirty="0" err="1" smtClean="0"/>
            <a:t>int</a:t>
          </a:r>
          <a:r>
            <a:rPr lang="en-US" altLang="zh-TW" sz="1800" dirty="0" smtClean="0"/>
            <a:t> y)</a:t>
          </a:r>
          <a:endParaRPr lang="zh-TW" altLang="en-US" sz="1800" dirty="0"/>
        </a:p>
      </dgm:t>
    </dgm:pt>
    <dgm:pt modelId="{8449E185-7A5A-4971-8102-9CA6662A6939}" type="parTrans" cxnId="{EC4C519E-E3AC-453A-B3AF-E6C74E977FA4}">
      <dgm:prSet/>
      <dgm:spPr/>
      <dgm:t>
        <a:bodyPr/>
        <a:lstStyle/>
        <a:p>
          <a:endParaRPr lang="zh-TW" altLang="en-US"/>
        </a:p>
      </dgm:t>
    </dgm:pt>
    <dgm:pt modelId="{48CB5AF1-E690-4E64-B6FF-D5F28700B652}" type="sibTrans" cxnId="{EC4C519E-E3AC-453A-B3AF-E6C74E977FA4}">
      <dgm:prSet/>
      <dgm:spPr/>
      <dgm:t>
        <a:bodyPr/>
        <a:lstStyle/>
        <a:p>
          <a:endParaRPr lang="zh-TW" altLang="en-US"/>
        </a:p>
      </dgm:t>
    </dgm:pt>
    <dgm:pt modelId="{C5AF2FF4-62F6-4C12-8B77-2422C4701935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_z</a:t>
          </a:r>
          <a:endParaRPr lang="zh-TW" altLang="en-US" sz="1800" dirty="0"/>
        </a:p>
      </dgm:t>
    </dgm:pt>
    <dgm:pt modelId="{3453B9F1-1853-421B-8B65-B6A800AF43CF}" type="parTrans" cxnId="{302D56F7-E329-4F0D-A43B-028237AE1114}">
      <dgm:prSet/>
      <dgm:spPr/>
      <dgm:t>
        <a:bodyPr/>
        <a:lstStyle/>
        <a:p>
          <a:endParaRPr lang="zh-TW" altLang="en-US"/>
        </a:p>
      </dgm:t>
    </dgm:pt>
    <dgm:pt modelId="{9F3299D8-EBCC-4403-B54A-5373B67CC1F0}" type="sibTrans" cxnId="{302D56F7-E329-4F0D-A43B-028237AE1114}">
      <dgm:prSet/>
      <dgm:spPr/>
      <dgm:t>
        <a:bodyPr/>
        <a:lstStyle/>
        <a:p>
          <a:endParaRPr lang="zh-TW" altLang="en-US"/>
        </a:p>
      </dgm:t>
    </dgm:pt>
    <dgm:pt modelId="{5FA85680-9656-402D-B325-547E00B64940}">
      <dgm:prSet phldrT="[文字]" custT="1"/>
      <dgm:spPr/>
      <dgm:t>
        <a:bodyPr/>
        <a:lstStyle/>
        <a:p>
          <a:r>
            <a:rPr lang="en-US" altLang="zh-TW" sz="1800" dirty="0" err="1" smtClean="0"/>
            <a:t>int</a:t>
          </a:r>
          <a:r>
            <a:rPr lang="en-US" altLang="zh-TW" sz="1800" dirty="0" smtClean="0"/>
            <a:t> </a:t>
          </a:r>
          <a:r>
            <a:rPr lang="en-US" altLang="zh-TW" sz="1800" dirty="0" err="1" smtClean="0"/>
            <a:t>getz</a:t>
          </a:r>
          <a:r>
            <a:rPr lang="en-US" altLang="zh-TW" sz="1800" dirty="0" smtClean="0"/>
            <a:t>()</a:t>
          </a:r>
          <a:endParaRPr lang="zh-TW" altLang="en-US" sz="1800" dirty="0"/>
        </a:p>
      </dgm:t>
    </dgm:pt>
    <dgm:pt modelId="{32A35967-9662-45B0-9C0F-914D6C7B6F5D}" type="parTrans" cxnId="{891B4622-286D-4BCF-ABAD-558F3AB2DCA2}">
      <dgm:prSet/>
      <dgm:spPr/>
      <dgm:t>
        <a:bodyPr/>
        <a:lstStyle/>
        <a:p>
          <a:endParaRPr lang="zh-TW" altLang="en-US"/>
        </a:p>
      </dgm:t>
    </dgm:pt>
    <dgm:pt modelId="{DD818FF7-0558-433E-9057-E015A1B7CAF0}" type="sibTrans" cxnId="{891B4622-286D-4BCF-ABAD-558F3AB2DCA2}">
      <dgm:prSet/>
      <dgm:spPr/>
      <dgm:t>
        <a:bodyPr/>
        <a:lstStyle/>
        <a:p>
          <a:endParaRPr lang="zh-TW" altLang="en-US"/>
        </a:p>
      </dgm:t>
    </dgm:pt>
    <dgm:pt modelId="{ACC8C583-C91F-47A2-8AE5-A30A291CB9E1}">
      <dgm:prSet phldrT="[文字]" custT="1"/>
      <dgm:spPr/>
      <dgm:t>
        <a:bodyPr/>
        <a:lstStyle/>
        <a:p>
          <a:r>
            <a:rPr lang="en-US" altLang="zh-TW" sz="1800" dirty="0" smtClean="0"/>
            <a:t>void </a:t>
          </a:r>
          <a:r>
            <a:rPr lang="en-US" altLang="zh-TW" sz="1800" dirty="0" err="1" smtClean="0"/>
            <a:t>setz</a:t>
          </a:r>
          <a:r>
            <a:rPr lang="en-US" altLang="zh-TW" sz="1800" dirty="0" smtClean="0"/>
            <a:t>(</a:t>
          </a:r>
          <a:r>
            <a:rPr lang="en-US" altLang="zh-TW" sz="1800" dirty="0" err="1" smtClean="0"/>
            <a:t>int</a:t>
          </a:r>
          <a:r>
            <a:rPr lang="en-US" altLang="zh-TW" sz="1800" dirty="0" smtClean="0"/>
            <a:t> z)</a:t>
          </a:r>
          <a:endParaRPr lang="zh-TW" altLang="en-US" sz="1800" dirty="0"/>
        </a:p>
      </dgm:t>
    </dgm:pt>
    <dgm:pt modelId="{AFAAE4A7-1E22-4135-AA7C-1D48B28D4DE8}" type="parTrans" cxnId="{3E07E531-D030-4181-A5E2-58ABD917616D}">
      <dgm:prSet/>
      <dgm:spPr/>
      <dgm:t>
        <a:bodyPr/>
        <a:lstStyle/>
        <a:p>
          <a:endParaRPr lang="zh-TW" altLang="en-US"/>
        </a:p>
      </dgm:t>
    </dgm:pt>
    <dgm:pt modelId="{CF70B047-7B80-40BE-98AB-02B5B8B31ED1}" type="sibTrans" cxnId="{3E07E531-D030-4181-A5E2-58ABD917616D}">
      <dgm:prSet/>
      <dgm:spPr/>
      <dgm:t>
        <a:bodyPr/>
        <a:lstStyle/>
        <a:p>
          <a:endParaRPr lang="zh-TW" altLang="en-US"/>
        </a:p>
      </dgm:t>
    </dgm:pt>
    <dgm:pt modelId="{C0765573-E837-4E5F-9ED0-5B2FFB7939AA}">
      <dgm:prSet phldrT="[文字]" custT="1"/>
      <dgm:spPr/>
      <dgm:t>
        <a:bodyPr/>
        <a:lstStyle/>
        <a:p>
          <a:endParaRPr lang="zh-TW" altLang="en-US" sz="1800" dirty="0"/>
        </a:p>
      </dgm:t>
    </dgm:pt>
    <dgm:pt modelId="{EB14D028-9405-475E-A3E4-57BD3B75B9D5}" type="parTrans" cxnId="{EA3E13F6-5240-4B17-A7D9-0B88FF50728E}">
      <dgm:prSet/>
      <dgm:spPr/>
      <dgm:t>
        <a:bodyPr/>
        <a:lstStyle/>
        <a:p>
          <a:endParaRPr lang="zh-TW" altLang="en-US"/>
        </a:p>
      </dgm:t>
    </dgm:pt>
    <dgm:pt modelId="{2CFD35C9-2A75-4F71-AE0A-86391B94EB74}" type="sibTrans" cxnId="{EA3E13F6-5240-4B17-A7D9-0B88FF50728E}">
      <dgm:prSet/>
      <dgm:spPr/>
      <dgm:t>
        <a:bodyPr/>
        <a:lstStyle/>
        <a:p>
          <a:endParaRPr lang="zh-TW" altLang="en-US"/>
        </a:p>
      </dgm:t>
    </dgm:pt>
    <dgm:pt modelId="{F96CBF49-2FAA-43E7-9C9C-D0E281194BC9}">
      <dgm:prSet phldrT="[文字]" custT="1"/>
      <dgm:spPr/>
      <dgm:t>
        <a:bodyPr/>
        <a:lstStyle/>
        <a:p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_x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A51B0F21-6D71-4B83-BD54-4DC14A7F221D}" type="parTrans" cxnId="{44453EF4-7426-45D2-85BD-0064E0489E68}">
      <dgm:prSet/>
      <dgm:spPr/>
      <dgm:t>
        <a:bodyPr/>
        <a:lstStyle/>
        <a:p>
          <a:endParaRPr lang="zh-TW" altLang="en-US"/>
        </a:p>
      </dgm:t>
    </dgm:pt>
    <dgm:pt modelId="{319A8094-F31A-4ABE-ADC9-DC879332D6B1}" type="sibTrans" cxnId="{44453EF4-7426-45D2-85BD-0064E0489E68}">
      <dgm:prSet/>
      <dgm:spPr/>
      <dgm:t>
        <a:bodyPr/>
        <a:lstStyle/>
        <a:p>
          <a:endParaRPr lang="zh-TW" altLang="en-US"/>
        </a:p>
      </dgm:t>
    </dgm:pt>
    <dgm:pt modelId="{28ADE206-BCEC-46EB-B267-89D6247E1BF9}">
      <dgm:prSet phldrT="[文字]" custT="1"/>
      <dgm:spPr/>
      <dgm:t>
        <a:bodyPr/>
        <a:lstStyle/>
        <a:p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_y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3FC6309F-A3F4-4D7B-A5E8-030F53FB26BF}" type="parTrans" cxnId="{55880A52-6ACF-4BDE-BD0B-ABB75A46A414}">
      <dgm:prSet/>
      <dgm:spPr/>
      <dgm:t>
        <a:bodyPr/>
        <a:lstStyle/>
        <a:p>
          <a:endParaRPr lang="zh-TW" altLang="en-US"/>
        </a:p>
      </dgm:t>
    </dgm:pt>
    <dgm:pt modelId="{1D4F8D89-FF8E-4CB0-B805-3D707C1742D3}" type="sibTrans" cxnId="{55880A52-6ACF-4BDE-BD0B-ABB75A46A414}">
      <dgm:prSet/>
      <dgm:spPr/>
      <dgm:t>
        <a:bodyPr/>
        <a:lstStyle/>
        <a:p>
          <a:endParaRPr lang="zh-TW" altLang="en-US"/>
        </a:p>
      </dgm:t>
    </dgm:pt>
    <dgm:pt modelId="{7B9A74DC-AB49-4382-BAA2-667D568DA9AC}">
      <dgm:prSet phldrT="[文字]" custT="1"/>
      <dgm:spPr/>
      <dgm:t>
        <a:bodyPr/>
        <a:lstStyle/>
        <a:p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</a:t>
          </a:r>
          <a:r>
            <a:rPr lang="en-US" altLang="zh-TW" sz="1800" dirty="0" err="1" smtClean="0">
              <a:solidFill>
                <a:srgbClr val="0070C0"/>
              </a:solidFill>
            </a:rPr>
            <a:t>getx</a:t>
          </a:r>
          <a:r>
            <a:rPr lang="en-US" altLang="zh-TW" sz="1800" dirty="0" smtClean="0">
              <a:solidFill>
                <a:srgbClr val="0070C0"/>
              </a:solidFill>
            </a:rPr>
            <a:t>()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992E7DBB-055A-407D-8536-F270ECC2881B}" type="parTrans" cxnId="{9F079770-F8DC-4E20-BCE4-66642E7C0D32}">
      <dgm:prSet/>
      <dgm:spPr/>
      <dgm:t>
        <a:bodyPr/>
        <a:lstStyle/>
        <a:p>
          <a:endParaRPr lang="zh-TW" altLang="en-US"/>
        </a:p>
      </dgm:t>
    </dgm:pt>
    <dgm:pt modelId="{B69CE4AF-B7AA-4ADE-A046-7C2EE84FC002}" type="sibTrans" cxnId="{9F079770-F8DC-4E20-BCE4-66642E7C0D32}">
      <dgm:prSet/>
      <dgm:spPr/>
      <dgm:t>
        <a:bodyPr/>
        <a:lstStyle/>
        <a:p>
          <a:endParaRPr lang="zh-TW" altLang="en-US"/>
        </a:p>
      </dgm:t>
    </dgm:pt>
    <dgm:pt modelId="{0DFD60D4-BDBE-4212-9F4E-8AC7D0F7AB79}">
      <dgm:prSet custT="1"/>
      <dgm:spPr/>
      <dgm:t>
        <a:bodyPr/>
        <a:lstStyle/>
        <a:p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</a:t>
          </a:r>
          <a:r>
            <a:rPr lang="en-US" altLang="zh-TW" sz="1800" dirty="0" err="1" smtClean="0">
              <a:solidFill>
                <a:srgbClr val="0070C0"/>
              </a:solidFill>
            </a:rPr>
            <a:t>gety</a:t>
          </a:r>
          <a:r>
            <a:rPr lang="en-US" altLang="zh-TW" sz="1800" dirty="0" smtClean="0">
              <a:solidFill>
                <a:srgbClr val="0070C0"/>
              </a:solidFill>
            </a:rPr>
            <a:t>()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097C5CE4-8891-49DD-BDDB-97513DCA724E}" type="parTrans" cxnId="{8457BF39-6FEA-4623-A9A1-0483E30422AC}">
      <dgm:prSet/>
      <dgm:spPr/>
      <dgm:t>
        <a:bodyPr/>
        <a:lstStyle/>
        <a:p>
          <a:endParaRPr lang="zh-TW" altLang="en-US"/>
        </a:p>
      </dgm:t>
    </dgm:pt>
    <dgm:pt modelId="{BC1B276F-DCD6-495A-9A5E-C6C748ACB1D2}" type="sibTrans" cxnId="{8457BF39-6FEA-4623-A9A1-0483E30422AC}">
      <dgm:prSet/>
      <dgm:spPr/>
      <dgm:t>
        <a:bodyPr/>
        <a:lstStyle/>
        <a:p>
          <a:endParaRPr lang="zh-TW" altLang="en-US"/>
        </a:p>
      </dgm:t>
    </dgm:pt>
    <dgm:pt modelId="{1BF06FE8-47A6-4AEF-A4AF-373B4925BB23}">
      <dgm:prSet custT="1"/>
      <dgm:spPr/>
      <dgm:t>
        <a:bodyPr/>
        <a:lstStyle/>
        <a:p>
          <a:r>
            <a:rPr lang="en-US" altLang="zh-TW" sz="1800" dirty="0" smtClean="0">
              <a:solidFill>
                <a:srgbClr val="0070C0"/>
              </a:solidFill>
            </a:rPr>
            <a:t>void </a:t>
          </a:r>
          <a:r>
            <a:rPr lang="en-US" altLang="zh-TW" sz="1800" dirty="0" err="1" smtClean="0">
              <a:solidFill>
                <a:srgbClr val="0070C0"/>
              </a:solidFill>
            </a:rPr>
            <a:t>setx</a:t>
          </a:r>
          <a:r>
            <a:rPr lang="en-US" altLang="zh-TW" sz="1800" dirty="0" smtClean="0">
              <a:solidFill>
                <a:srgbClr val="0070C0"/>
              </a:solidFill>
            </a:rPr>
            <a:t>(</a:t>
          </a:r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x)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BA580629-827B-468E-962D-9D6FEE3D96B7}" type="parTrans" cxnId="{4F41C41B-E78E-4AE4-A11D-8E6AB47CA4AA}">
      <dgm:prSet/>
      <dgm:spPr/>
      <dgm:t>
        <a:bodyPr/>
        <a:lstStyle/>
        <a:p>
          <a:endParaRPr lang="zh-TW" altLang="en-US"/>
        </a:p>
      </dgm:t>
    </dgm:pt>
    <dgm:pt modelId="{54096AE8-F34E-4376-8E2D-175B1292754C}" type="sibTrans" cxnId="{4F41C41B-E78E-4AE4-A11D-8E6AB47CA4AA}">
      <dgm:prSet/>
      <dgm:spPr/>
      <dgm:t>
        <a:bodyPr/>
        <a:lstStyle/>
        <a:p>
          <a:endParaRPr lang="zh-TW" altLang="en-US"/>
        </a:p>
      </dgm:t>
    </dgm:pt>
    <dgm:pt modelId="{5F1D7527-7FEB-494E-ABC5-DD15AF5DC726}">
      <dgm:prSet custT="1"/>
      <dgm:spPr/>
      <dgm:t>
        <a:bodyPr/>
        <a:lstStyle/>
        <a:p>
          <a:r>
            <a:rPr lang="en-US" altLang="zh-TW" sz="1800" dirty="0" smtClean="0">
              <a:solidFill>
                <a:srgbClr val="0070C0"/>
              </a:solidFill>
            </a:rPr>
            <a:t>void </a:t>
          </a:r>
          <a:r>
            <a:rPr lang="en-US" altLang="zh-TW" sz="1800" dirty="0" err="1" smtClean="0">
              <a:solidFill>
                <a:srgbClr val="0070C0"/>
              </a:solidFill>
            </a:rPr>
            <a:t>sety</a:t>
          </a:r>
          <a:r>
            <a:rPr lang="en-US" altLang="zh-TW" sz="1800" dirty="0" smtClean="0">
              <a:solidFill>
                <a:srgbClr val="0070C0"/>
              </a:solidFill>
            </a:rPr>
            <a:t>(</a:t>
          </a:r>
          <a:r>
            <a:rPr lang="en-US" altLang="zh-TW" sz="1800" dirty="0" err="1" smtClean="0">
              <a:solidFill>
                <a:srgbClr val="0070C0"/>
              </a:solidFill>
            </a:rPr>
            <a:t>int</a:t>
          </a:r>
          <a:r>
            <a:rPr lang="en-US" altLang="zh-TW" sz="1800" dirty="0" smtClean="0">
              <a:solidFill>
                <a:srgbClr val="0070C0"/>
              </a:solidFill>
            </a:rPr>
            <a:t> y)</a:t>
          </a:r>
          <a:endParaRPr lang="zh-TW" altLang="en-US" sz="1800" dirty="0">
            <a:solidFill>
              <a:srgbClr val="0070C0"/>
            </a:solidFill>
          </a:endParaRPr>
        </a:p>
      </dgm:t>
    </dgm:pt>
    <dgm:pt modelId="{8B43522B-5512-47B2-81D1-284A2674CE39}" type="parTrans" cxnId="{5379EBD7-53D4-496B-A56A-B99CF376E1D8}">
      <dgm:prSet/>
      <dgm:spPr/>
      <dgm:t>
        <a:bodyPr/>
        <a:lstStyle/>
        <a:p>
          <a:endParaRPr lang="zh-TW" altLang="en-US"/>
        </a:p>
      </dgm:t>
    </dgm:pt>
    <dgm:pt modelId="{108A3D32-832F-49BC-B567-E1EBA7FD0BAA}" type="sibTrans" cxnId="{5379EBD7-53D4-496B-A56A-B99CF376E1D8}">
      <dgm:prSet/>
      <dgm:spPr/>
      <dgm:t>
        <a:bodyPr/>
        <a:lstStyle/>
        <a:p>
          <a:endParaRPr lang="zh-TW" altLang="en-US"/>
        </a:p>
      </dgm:t>
    </dgm:pt>
    <dgm:pt modelId="{C62552E6-75F7-46C7-9395-A62B149459EA}" type="pres">
      <dgm:prSet presAssocID="{54C932B1-06DB-4F13-B845-BB2F6199815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B5E09BA1-85C4-45FF-991E-3951183AB8BE}" type="pres">
      <dgm:prSet presAssocID="{4F896FB9-DC8A-4234-916C-732E20BE9286}" presName="root" presStyleCnt="0"/>
      <dgm:spPr/>
    </dgm:pt>
    <dgm:pt modelId="{15856819-16F2-4B41-9C2B-21C6A2D9DE4F}" type="pres">
      <dgm:prSet presAssocID="{4F896FB9-DC8A-4234-916C-732E20BE9286}" presName="rootComposite" presStyleCnt="0"/>
      <dgm:spPr/>
    </dgm:pt>
    <dgm:pt modelId="{C754FD30-EE9F-485F-89D7-3D0D9B54B230}" type="pres">
      <dgm:prSet presAssocID="{4F896FB9-DC8A-4234-916C-732E20BE9286}" presName="rootText" presStyleLbl="node1" presStyleIdx="0" presStyleCnt="2" custScaleY="65754" custLinFactNeighborX="-27443"/>
      <dgm:spPr/>
      <dgm:t>
        <a:bodyPr/>
        <a:lstStyle/>
        <a:p>
          <a:endParaRPr lang="zh-TW" altLang="en-US"/>
        </a:p>
      </dgm:t>
    </dgm:pt>
    <dgm:pt modelId="{590AB460-FE55-45AC-A0EA-DAA3781E1394}" type="pres">
      <dgm:prSet presAssocID="{4F896FB9-DC8A-4234-916C-732E20BE9286}" presName="rootConnector" presStyleLbl="node1" presStyleIdx="0" presStyleCnt="2"/>
      <dgm:spPr/>
      <dgm:t>
        <a:bodyPr/>
        <a:lstStyle/>
        <a:p>
          <a:endParaRPr lang="zh-TW" altLang="en-US"/>
        </a:p>
      </dgm:t>
    </dgm:pt>
    <dgm:pt modelId="{376943F0-91FD-4D3E-8DA6-8DA5DAA174FD}" type="pres">
      <dgm:prSet presAssocID="{4F896FB9-DC8A-4234-916C-732E20BE9286}" presName="childShape" presStyleCnt="0"/>
      <dgm:spPr/>
    </dgm:pt>
    <dgm:pt modelId="{25C2EB01-E2A0-450B-AED3-C602C04A36D0}" type="pres">
      <dgm:prSet presAssocID="{EF8D4AD2-D7A9-49CE-B3CA-7EA318F131B4}" presName="Name13" presStyleLbl="parChTrans1D2" presStyleIdx="0" presStyleCnt="4"/>
      <dgm:spPr/>
      <dgm:t>
        <a:bodyPr/>
        <a:lstStyle/>
        <a:p>
          <a:endParaRPr lang="zh-TW" altLang="en-US"/>
        </a:p>
      </dgm:t>
    </dgm:pt>
    <dgm:pt modelId="{14D84A95-E1D5-44FF-A7AF-E957B5B4E8CF}" type="pres">
      <dgm:prSet presAssocID="{C874ABFD-0CEA-4F9E-864F-2409B915AD5D}" presName="childText" presStyleLbl="bgAcc1" presStyleIdx="0" presStyleCnt="4" custScaleY="79449" custLinFactNeighborX="-273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1C280-0D26-4067-91B1-B3282A295F5F}" type="pres">
      <dgm:prSet presAssocID="{3C732C7E-958B-4DED-BCEA-0E8528E0757A}" presName="Name13" presStyleLbl="parChTrans1D2" presStyleIdx="1" presStyleCnt="4"/>
      <dgm:spPr/>
      <dgm:t>
        <a:bodyPr/>
        <a:lstStyle/>
        <a:p>
          <a:endParaRPr lang="zh-TW" altLang="en-US"/>
        </a:p>
      </dgm:t>
    </dgm:pt>
    <dgm:pt modelId="{1BA82455-5935-488D-B5CA-F19D4C358AD1}" type="pres">
      <dgm:prSet presAssocID="{0E128DEB-5D6F-4551-B03E-374B475528F5}" presName="childText" presStyleLbl="bgAcc1" presStyleIdx="1" presStyleCnt="4" custScaleY="138869" custLinFactNeighborX="-273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60F5EB-CB7F-450A-94C2-8C29DAA0D38C}" type="pres">
      <dgm:prSet presAssocID="{75D6A8E3-318C-44B1-9EC4-726D4C071636}" presName="root" presStyleCnt="0"/>
      <dgm:spPr/>
    </dgm:pt>
    <dgm:pt modelId="{E59D19A4-D9E2-4ECE-8325-FE23DA44AE2E}" type="pres">
      <dgm:prSet presAssocID="{75D6A8E3-318C-44B1-9EC4-726D4C071636}" presName="rootComposite" presStyleCnt="0"/>
      <dgm:spPr/>
    </dgm:pt>
    <dgm:pt modelId="{6613E6CE-FF35-4452-A08F-60EA688F9726}" type="pres">
      <dgm:prSet presAssocID="{75D6A8E3-318C-44B1-9EC4-726D4C071636}" presName="rootText" presStyleLbl="node1" presStyleIdx="1" presStyleCnt="2" custScaleY="68503" custLinFactNeighborX="27441"/>
      <dgm:spPr/>
      <dgm:t>
        <a:bodyPr/>
        <a:lstStyle/>
        <a:p>
          <a:endParaRPr lang="zh-TW" altLang="en-US"/>
        </a:p>
      </dgm:t>
    </dgm:pt>
    <dgm:pt modelId="{1FE1EF5F-1BC1-4B59-BBEC-B6FFC886D4D2}" type="pres">
      <dgm:prSet presAssocID="{75D6A8E3-318C-44B1-9EC4-726D4C071636}" presName="rootConnector" presStyleLbl="node1" presStyleIdx="1" presStyleCnt="2"/>
      <dgm:spPr/>
      <dgm:t>
        <a:bodyPr/>
        <a:lstStyle/>
        <a:p>
          <a:endParaRPr lang="zh-TW" altLang="en-US"/>
        </a:p>
      </dgm:t>
    </dgm:pt>
    <dgm:pt modelId="{6F0CB26F-89EE-4BAA-802E-BA5889C6DA52}" type="pres">
      <dgm:prSet presAssocID="{75D6A8E3-318C-44B1-9EC4-726D4C071636}" presName="childShape" presStyleCnt="0"/>
      <dgm:spPr/>
    </dgm:pt>
    <dgm:pt modelId="{731D9CF2-F7D1-48F3-977A-B3AC3F46BC05}" type="pres">
      <dgm:prSet presAssocID="{1E8FD380-DB9E-450A-82B7-6B6129579FF2}" presName="Name13" presStyleLbl="parChTrans1D2" presStyleIdx="2" presStyleCnt="4"/>
      <dgm:spPr/>
      <dgm:t>
        <a:bodyPr/>
        <a:lstStyle/>
        <a:p>
          <a:endParaRPr lang="zh-TW" altLang="en-US"/>
        </a:p>
      </dgm:t>
    </dgm:pt>
    <dgm:pt modelId="{D48521ED-232F-4DE6-A2B6-44623BD24AB6}" type="pres">
      <dgm:prSet presAssocID="{BB687B92-84B8-426F-BB9D-B2D0108B3F74}" presName="childText" presStyleLbl="bgAcc1" presStyleIdx="2" presStyleCnt="4" custScaleY="81905" custLinFactNeighborX="3430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35BEA2-BAD2-4B06-BB1F-44478FAFD184}" type="pres">
      <dgm:prSet presAssocID="{D18AE577-534E-461C-849A-41298A7759AD}" presName="Name13" presStyleLbl="parChTrans1D2" presStyleIdx="3" presStyleCnt="4"/>
      <dgm:spPr/>
      <dgm:t>
        <a:bodyPr/>
        <a:lstStyle/>
        <a:p>
          <a:endParaRPr lang="zh-TW" altLang="en-US"/>
        </a:p>
      </dgm:t>
    </dgm:pt>
    <dgm:pt modelId="{0EE5A7AF-9BB3-46FA-BA0D-096F736D9CA6}" type="pres">
      <dgm:prSet presAssocID="{3B077ECD-BCDF-432F-AD7B-C98E6AB0D0D2}" presName="childText" presStyleLbl="bgAcc1" presStyleIdx="3" presStyleCnt="4" custScaleY="142891" custLinFactNeighborX="2547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D86E3C5-34DD-4A40-937F-2E9E2F6180BF}" type="presOf" srcId="{1BF06FE8-47A6-4AEF-A4AF-373B4925BB23}" destId="{0EE5A7AF-9BB3-46FA-BA0D-096F736D9CA6}" srcOrd="0" destOrd="5" presId="urn:microsoft.com/office/officeart/2005/8/layout/hierarchy3"/>
    <dgm:cxn modelId="{C503FE5E-A022-4B15-9D90-6C06455C216B}" type="presOf" srcId="{0DFD60D4-BDBE-4212-9F4E-8AC7D0F7AB79}" destId="{0EE5A7AF-9BB3-46FA-BA0D-096F736D9CA6}" srcOrd="0" destOrd="4" presId="urn:microsoft.com/office/officeart/2005/8/layout/hierarchy3"/>
    <dgm:cxn modelId="{8457BF39-6FEA-4623-A9A1-0483E30422AC}" srcId="{3B077ECD-BCDF-432F-AD7B-C98E6AB0D0D2}" destId="{0DFD60D4-BDBE-4212-9F4E-8AC7D0F7AB79}" srcOrd="3" destOrd="0" parTransId="{097C5CE4-8891-49DD-BDDB-97513DCA724E}" sibTransId="{BC1B276F-DCD6-495A-9A5E-C6C748ACB1D2}"/>
    <dgm:cxn modelId="{3CA92E84-34A2-42BC-A408-A408251439BC}" type="presOf" srcId="{C5AF2FF4-62F6-4C12-8B77-2422C4701935}" destId="{D48521ED-232F-4DE6-A2B6-44623BD24AB6}" srcOrd="0" destOrd="1" presId="urn:microsoft.com/office/officeart/2005/8/layout/hierarchy3"/>
    <dgm:cxn modelId="{9F079770-F8DC-4E20-BCE4-66642E7C0D32}" srcId="{3B077ECD-BCDF-432F-AD7B-C98E6AB0D0D2}" destId="{7B9A74DC-AB49-4382-BAA2-667D568DA9AC}" srcOrd="2" destOrd="0" parTransId="{992E7DBB-055A-407D-8536-F270ECC2881B}" sibTransId="{B69CE4AF-B7AA-4ADE-A046-7C2EE84FC002}"/>
    <dgm:cxn modelId="{EA3E13F6-5240-4B17-A7D9-0B88FF50728E}" srcId="{3B077ECD-BCDF-432F-AD7B-C98E6AB0D0D2}" destId="{C0765573-E837-4E5F-9ED0-5B2FFB7939AA}" srcOrd="6" destOrd="0" parTransId="{EB14D028-9405-475E-A3E4-57BD3B75B9D5}" sibTransId="{2CFD35C9-2A75-4F71-AE0A-86391B94EB74}"/>
    <dgm:cxn modelId="{35433712-0FC6-48E8-B241-5FDBA0FFBF54}" type="presOf" srcId="{ACC8C583-C91F-47A2-8AE5-A30A291CB9E1}" destId="{0EE5A7AF-9BB3-46FA-BA0D-096F736D9CA6}" srcOrd="0" destOrd="2" presId="urn:microsoft.com/office/officeart/2005/8/layout/hierarchy3"/>
    <dgm:cxn modelId="{44453EF4-7426-45D2-85BD-0064E0489E68}" srcId="{BB687B92-84B8-426F-BB9D-B2D0108B3F74}" destId="{F96CBF49-2FAA-43E7-9C9C-D0E281194BC9}" srcOrd="1" destOrd="0" parTransId="{A51B0F21-6D71-4B83-BD54-4DC14A7F221D}" sibTransId="{319A8094-F31A-4ABE-ADC9-DC879332D6B1}"/>
    <dgm:cxn modelId="{5F911A96-D420-4BD6-8A20-E4EE1F757F1C}" type="presOf" srcId="{4C9C4FB5-FD1D-4AD6-959B-6962F0E8741C}" destId="{1BA82455-5935-488D-B5CA-F19D4C358AD1}" srcOrd="0" destOrd="4" presId="urn:microsoft.com/office/officeart/2005/8/layout/hierarchy3"/>
    <dgm:cxn modelId="{944B1395-5985-4ABF-817D-0FF41EE94903}" type="presOf" srcId="{3B077ECD-BCDF-432F-AD7B-C98E6AB0D0D2}" destId="{0EE5A7AF-9BB3-46FA-BA0D-096F736D9CA6}" srcOrd="0" destOrd="0" presId="urn:microsoft.com/office/officeart/2005/8/layout/hierarchy3"/>
    <dgm:cxn modelId="{C321CAB2-B008-4105-8B8B-352BEF5FF049}" type="presOf" srcId="{4F896FB9-DC8A-4234-916C-732E20BE9286}" destId="{C754FD30-EE9F-485F-89D7-3D0D9B54B230}" srcOrd="0" destOrd="0" presId="urn:microsoft.com/office/officeart/2005/8/layout/hierarchy3"/>
    <dgm:cxn modelId="{5379EBD7-53D4-496B-A56A-B99CF376E1D8}" srcId="{3B077ECD-BCDF-432F-AD7B-C98E6AB0D0D2}" destId="{5F1D7527-7FEB-494E-ABC5-DD15AF5DC726}" srcOrd="5" destOrd="0" parTransId="{8B43522B-5512-47B2-81D1-284A2674CE39}" sibTransId="{108A3D32-832F-49BC-B567-E1EBA7FD0BAA}"/>
    <dgm:cxn modelId="{80C6814D-436F-484E-9C63-259C6F38E519}" type="presOf" srcId="{130AE3E5-5272-4CD3-8AB9-2CA15B2F6A57}" destId="{14D84A95-E1D5-44FF-A7AF-E957B5B4E8CF}" srcOrd="0" destOrd="1" presId="urn:microsoft.com/office/officeart/2005/8/layout/hierarchy3"/>
    <dgm:cxn modelId="{1877024E-BD1E-4679-86AD-3FE884CF4292}" type="presOf" srcId="{7B9A74DC-AB49-4382-BAA2-667D568DA9AC}" destId="{0EE5A7AF-9BB3-46FA-BA0D-096F736D9CA6}" srcOrd="0" destOrd="3" presId="urn:microsoft.com/office/officeart/2005/8/layout/hierarchy3"/>
    <dgm:cxn modelId="{52A0EE8D-D068-48DB-9958-7960EA73B7EE}" type="presOf" srcId="{D18AE577-534E-461C-849A-41298A7759AD}" destId="{7E35BEA2-BAD2-4B06-BB1F-44478FAFD184}" srcOrd="0" destOrd="0" presId="urn:microsoft.com/office/officeart/2005/8/layout/hierarchy3"/>
    <dgm:cxn modelId="{3E07E531-D030-4181-A5E2-58ABD917616D}" srcId="{3B077ECD-BCDF-432F-AD7B-C98E6AB0D0D2}" destId="{ACC8C583-C91F-47A2-8AE5-A30A291CB9E1}" srcOrd="1" destOrd="0" parTransId="{AFAAE4A7-1E22-4135-AA7C-1D48B28D4DE8}" sibTransId="{CF70B047-7B80-40BE-98AB-02B5B8B31ED1}"/>
    <dgm:cxn modelId="{EC4C519E-E3AC-453A-B3AF-E6C74E977FA4}" srcId="{0E128DEB-5D6F-4551-B03E-374B475528F5}" destId="{4C9C4FB5-FD1D-4AD6-959B-6962F0E8741C}" srcOrd="3" destOrd="0" parTransId="{8449E185-7A5A-4971-8102-9CA6662A6939}" sibTransId="{48CB5AF1-E690-4E64-B6FF-D5F28700B652}"/>
    <dgm:cxn modelId="{891B4622-286D-4BCF-ABAD-558F3AB2DCA2}" srcId="{3B077ECD-BCDF-432F-AD7B-C98E6AB0D0D2}" destId="{5FA85680-9656-402D-B325-547E00B64940}" srcOrd="0" destOrd="0" parTransId="{32A35967-9662-45B0-9C0F-914D6C7B6F5D}" sibTransId="{DD818FF7-0558-433E-9057-E015A1B7CAF0}"/>
    <dgm:cxn modelId="{4F41C41B-E78E-4AE4-A11D-8E6AB47CA4AA}" srcId="{3B077ECD-BCDF-432F-AD7B-C98E6AB0D0D2}" destId="{1BF06FE8-47A6-4AEF-A4AF-373B4925BB23}" srcOrd="4" destOrd="0" parTransId="{BA580629-827B-468E-962D-9D6FEE3D96B7}" sibTransId="{54096AE8-F34E-4376-8E2D-175B1292754C}"/>
    <dgm:cxn modelId="{985899CF-8D3F-4C2A-8C5A-91101201BD31}" srcId="{54C932B1-06DB-4F13-B845-BB2F6199815A}" destId="{4F896FB9-DC8A-4234-916C-732E20BE9286}" srcOrd="0" destOrd="0" parTransId="{168B224E-599C-425E-A1D5-5FD8CAAD4679}" sibTransId="{91B8043F-DFB1-4B34-A4B5-5049994970EB}"/>
    <dgm:cxn modelId="{87FAFAE3-2394-4549-9AE6-87358AB4940F}" srcId="{C874ABFD-0CEA-4F9E-864F-2409B915AD5D}" destId="{1393217A-D988-4D4C-8336-CCA885BCD4A4}" srcOrd="1" destOrd="0" parTransId="{D0E70C39-1049-4D94-90E3-6E794E64FE24}" sibTransId="{DAFF24FD-5C67-4AD2-A488-429996126004}"/>
    <dgm:cxn modelId="{7C9C1AFB-463B-4E86-8015-475EF8EF5E9F}" srcId="{75D6A8E3-318C-44B1-9EC4-726D4C071636}" destId="{3B077ECD-BCDF-432F-AD7B-C98E6AB0D0D2}" srcOrd="1" destOrd="0" parTransId="{D18AE577-534E-461C-849A-41298A7759AD}" sibTransId="{B642EC45-C2FB-4041-B4DF-DFBB45023257}"/>
    <dgm:cxn modelId="{E28D189E-DC31-46A9-B3CC-D51C5988E5C3}" type="presOf" srcId="{54C932B1-06DB-4F13-B845-BB2F6199815A}" destId="{C62552E6-75F7-46C7-9395-A62B149459EA}" srcOrd="0" destOrd="0" presId="urn:microsoft.com/office/officeart/2005/8/layout/hierarchy3"/>
    <dgm:cxn modelId="{E0B55351-179C-4618-B2E3-9AFE683F8BB8}" srcId="{0E128DEB-5D6F-4551-B03E-374B475528F5}" destId="{12F895A8-7E8B-4ABF-9ABB-70A8388CB0D7}" srcOrd="2" destOrd="0" parTransId="{F2E3205A-2D00-40DD-ADEC-10CE740EB9D8}" sibTransId="{91E54A04-7DF0-400D-B07B-94E395CD27AE}"/>
    <dgm:cxn modelId="{1638BC26-F326-4D15-B073-0D36298A70CD}" type="presOf" srcId="{F96CBF49-2FAA-43E7-9C9C-D0E281194BC9}" destId="{D48521ED-232F-4DE6-A2B6-44623BD24AB6}" srcOrd="0" destOrd="2" presId="urn:microsoft.com/office/officeart/2005/8/layout/hierarchy3"/>
    <dgm:cxn modelId="{8A9B3E72-4603-4618-84D4-DC0C8C619182}" type="presOf" srcId="{75D6A8E3-318C-44B1-9EC4-726D4C071636}" destId="{6613E6CE-FF35-4452-A08F-60EA688F9726}" srcOrd="0" destOrd="0" presId="urn:microsoft.com/office/officeart/2005/8/layout/hierarchy3"/>
    <dgm:cxn modelId="{9FBC726A-DC7B-4F10-BF62-6610A6DDE88D}" srcId="{75D6A8E3-318C-44B1-9EC4-726D4C071636}" destId="{BB687B92-84B8-426F-BB9D-B2D0108B3F74}" srcOrd="0" destOrd="0" parTransId="{1E8FD380-DB9E-450A-82B7-6B6129579FF2}" sibTransId="{B83F6EDA-C646-49B2-B030-0C76667163BF}"/>
    <dgm:cxn modelId="{72D794D9-C8B9-454E-B406-E708E98565B4}" type="presOf" srcId="{4F896FB9-DC8A-4234-916C-732E20BE9286}" destId="{590AB460-FE55-45AC-A0EA-DAA3781E1394}" srcOrd="1" destOrd="0" presId="urn:microsoft.com/office/officeart/2005/8/layout/hierarchy3"/>
    <dgm:cxn modelId="{7DDD7B32-FADF-40D3-AA7C-D10E657A4AA6}" type="presOf" srcId="{0E128DEB-5D6F-4551-B03E-374B475528F5}" destId="{1BA82455-5935-488D-B5CA-F19D4C358AD1}" srcOrd="0" destOrd="0" presId="urn:microsoft.com/office/officeart/2005/8/layout/hierarchy3"/>
    <dgm:cxn modelId="{053AEBDF-6F82-4728-8DF2-2A63DC3CA3BD}" type="presOf" srcId="{28ADE206-BCEC-46EB-B267-89D6247E1BF9}" destId="{D48521ED-232F-4DE6-A2B6-44623BD24AB6}" srcOrd="0" destOrd="3" presId="urn:microsoft.com/office/officeart/2005/8/layout/hierarchy3"/>
    <dgm:cxn modelId="{C7F0F3B9-75BA-49F8-92AD-56DF1E653593}" srcId="{4F896FB9-DC8A-4234-916C-732E20BE9286}" destId="{0E128DEB-5D6F-4551-B03E-374B475528F5}" srcOrd="1" destOrd="0" parTransId="{3C732C7E-958B-4DED-BCEA-0E8528E0757A}" sibTransId="{D5BE18FB-DD0D-41CF-B7C0-741D18B890CD}"/>
    <dgm:cxn modelId="{7FEF2DA6-5E84-4D62-9E4A-899494511E85}" type="presOf" srcId="{12F895A8-7E8B-4ABF-9ABB-70A8388CB0D7}" destId="{1BA82455-5935-488D-B5CA-F19D4C358AD1}" srcOrd="0" destOrd="3" presId="urn:microsoft.com/office/officeart/2005/8/layout/hierarchy3"/>
    <dgm:cxn modelId="{D0E70EF6-B328-413B-81AE-E4CEA365FA1B}" type="presOf" srcId="{1E8FD380-DB9E-450A-82B7-6B6129579FF2}" destId="{731D9CF2-F7D1-48F3-977A-B3AC3F46BC05}" srcOrd="0" destOrd="0" presId="urn:microsoft.com/office/officeart/2005/8/layout/hierarchy3"/>
    <dgm:cxn modelId="{DB4F1AD0-086A-4D26-96CA-1613DB44B984}" srcId="{C874ABFD-0CEA-4F9E-864F-2409B915AD5D}" destId="{130AE3E5-5272-4CD3-8AB9-2CA15B2F6A57}" srcOrd="0" destOrd="0" parTransId="{BEA4C709-985A-4036-B878-B5BBAD75A3A3}" sibTransId="{47002F82-4A44-4326-A0C3-3FF28F1CC58A}"/>
    <dgm:cxn modelId="{F21EEE0C-D393-45F0-BA11-C99554C38E11}" type="presOf" srcId="{EF8D4AD2-D7A9-49CE-B3CA-7EA318F131B4}" destId="{25C2EB01-E2A0-450B-AED3-C602C04A36D0}" srcOrd="0" destOrd="0" presId="urn:microsoft.com/office/officeart/2005/8/layout/hierarchy3"/>
    <dgm:cxn modelId="{EA766B71-F1D1-4930-80ED-48C7EAB89910}" type="presOf" srcId="{5F1D7527-7FEB-494E-ABC5-DD15AF5DC726}" destId="{0EE5A7AF-9BB3-46FA-BA0D-096F736D9CA6}" srcOrd="0" destOrd="6" presId="urn:microsoft.com/office/officeart/2005/8/layout/hierarchy3"/>
    <dgm:cxn modelId="{FEB5D89B-3FD5-4110-8AEC-34FEA7ABDD2E}" srcId="{0E128DEB-5D6F-4551-B03E-374B475528F5}" destId="{7E820E27-344B-47CF-A38D-91AED33FB086}" srcOrd="0" destOrd="0" parTransId="{4F0330D3-5512-4749-8C69-0B83EFE751DB}" sibTransId="{F69334F0-477D-488A-9CB4-D823B79674F2}"/>
    <dgm:cxn modelId="{37BE81DD-2871-4F1B-AE83-5D757FCA03E5}" srcId="{54C932B1-06DB-4F13-B845-BB2F6199815A}" destId="{75D6A8E3-318C-44B1-9EC4-726D4C071636}" srcOrd="1" destOrd="0" parTransId="{EF11FA53-05EB-4CF1-A40A-C39EBD451428}" sibTransId="{B82864C5-0CB6-45C8-A95F-881BDF218AA7}"/>
    <dgm:cxn modelId="{AE69F34B-917A-4150-9F2C-FCD57319658A}" type="presOf" srcId="{75D6A8E3-318C-44B1-9EC4-726D4C071636}" destId="{1FE1EF5F-1BC1-4B59-BBEC-B6FFC886D4D2}" srcOrd="1" destOrd="0" presId="urn:microsoft.com/office/officeart/2005/8/layout/hierarchy3"/>
    <dgm:cxn modelId="{06A11B27-587B-470C-9B97-C03DE5D23208}" type="presOf" srcId="{E47E4ADC-9114-48D8-9486-C0A33E971A93}" destId="{1BA82455-5935-488D-B5CA-F19D4C358AD1}" srcOrd="0" destOrd="2" presId="urn:microsoft.com/office/officeart/2005/8/layout/hierarchy3"/>
    <dgm:cxn modelId="{302D56F7-E329-4F0D-A43B-028237AE1114}" srcId="{BB687B92-84B8-426F-BB9D-B2D0108B3F74}" destId="{C5AF2FF4-62F6-4C12-8B77-2422C4701935}" srcOrd="0" destOrd="0" parTransId="{3453B9F1-1853-421B-8B65-B6A800AF43CF}" sibTransId="{9F3299D8-EBCC-4403-B54A-5373B67CC1F0}"/>
    <dgm:cxn modelId="{C82C112D-0542-4948-9BAA-B76EABFCE90F}" type="presOf" srcId="{C874ABFD-0CEA-4F9E-864F-2409B915AD5D}" destId="{14D84A95-E1D5-44FF-A7AF-E957B5B4E8CF}" srcOrd="0" destOrd="0" presId="urn:microsoft.com/office/officeart/2005/8/layout/hierarchy3"/>
    <dgm:cxn modelId="{55880A52-6ACF-4BDE-BD0B-ABB75A46A414}" srcId="{BB687B92-84B8-426F-BB9D-B2D0108B3F74}" destId="{28ADE206-BCEC-46EB-B267-89D6247E1BF9}" srcOrd="2" destOrd="0" parTransId="{3FC6309F-A3F4-4D7B-A5E8-030F53FB26BF}" sibTransId="{1D4F8D89-FF8E-4CB0-B805-3D707C1742D3}"/>
    <dgm:cxn modelId="{D57F7537-5F6E-4933-81A7-438AC94740A4}" type="presOf" srcId="{3C732C7E-958B-4DED-BCEA-0E8528E0757A}" destId="{4011C280-0D26-4067-91B1-B3282A295F5F}" srcOrd="0" destOrd="0" presId="urn:microsoft.com/office/officeart/2005/8/layout/hierarchy3"/>
    <dgm:cxn modelId="{53387BE9-1991-46AC-A3A8-E9DBA80C88B6}" type="presOf" srcId="{5FA85680-9656-402D-B325-547E00B64940}" destId="{0EE5A7AF-9BB3-46FA-BA0D-096F736D9CA6}" srcOrd="0" destOrd="1" presId="urn:microsoft.com/office/officeart/2005/8/layout/hierarchy3"/>
    <dgm:cxn modelId="{92984B33-1FFF-42ED-B5D2-A92DDF8EED3C}" type="presOf" srcId="{BB687B92-84B8-426F-BB9D-B2D0108B3F74}" destId="{D48521ED-232F-4DE6-A2B6-44623BD24AB6}" srcOrd="0" destOrd="0" presId="urn:microsoft.com/office/officeart/2005/8/layout/hierarchy3"/>
    <dgm:cxn modelId="{4B65553A-E5F5-4374-BD09-99DD86F7DB97}" type="presOf" srcId="{7E820E27-344B-47CF-A38D-91AED33FB086}" destId="{1BA82455-5935-488D-B5CA-F19D4C358AD1}" srcOrd="0" destOrd="1" presId="urn:microsoft.com/office/officeart/2005/8/layout/hierarchy3"/>
    <dgm:cxn modelId="{00E84074-D2AB-4614-9960-A1C9D1658A0D}" srcId="{0E128DEB-5D6F-4551-B03E-374B475528F5}" destId="{E47E4ADC-9114-48D8-9486-C0A33E971A93}" srcOrd="1" destOrd="0" parTransId="{AF6E6524-A72A-474E-AA7D-286AF76E2131}" sibTransId="{2F6CEB67-7FED-4330-9704-B1560B2C7E8E}"/>
    <dgm:cxn modelId="{FD6B2958-9073-460B-BAA7-1360F2B530C1}" srcId="{4F896FB9-DC8A-4234-916C-732E20BE9286}" destId="{C874ABFD-0CEA-4F9E-864F-2409B915AD5D}" srcOrd="0" destOrd="0" parTransId="{EF8D4AD2-D7A9-49CE-B3CA-7EA318F131B4}" sibTransId="{D782D08C-833D-4A34-B84E-2BA6E4BC0A32}"/>
    <dgm:cxn modelId="{4004DDD2-7DC0-4D32-BF33-5C691DB5E2E0}" type="presOf" srcId="{1393217A-D988-4D4C-8336-CCA885BCD4A4}" destId="{14D84A95-E1D5-44FF-A7AF-E957B5B4E8CF}" srcOrd="0" destOrd="2" presId="urn:microsoft.com/office/officeart/2005/8/layout/hierarchy3"/>
    <dgm:cxn modelId="{01539F58-3DA1-4FB2-81F6-A7DD8EF2E8B7}" type="presOf" srcId="{C0765573-E837-4E5F-9ED0-5B2FFB7939AA}" destId="{0EE5A7AF-9BB3-46FA-BA0D-096F736D9CA6}" srcOrd="0" destOrd="7" presId="urn:microsoft.com/office/officeart/2005/8/layout/hierarchy3"/>
    <dgm:cxn modelId="{4C1E9AC4-C10A-4F0F-A277-1E2D1450AAB8}" type="presParOf" srcId="{C62552E6-75F7-46C7-9395-A62B149459EA}" destId="{B5E09BA1-85C4-45FF-991E-3951183AB8BE}" srcOrd="0" destOrd="0" presId="urn:microsoft.com/office/officeart/2005/8/layout/hierarchy3"/>
    <dgm:cxn modelId="{EAABE752-1379-4EB9-B7E7-2EDEF01B78F2}" type="presParOf" srcId="{B5E09BA1-85C4-45FF-991E-3951183AB8BE}" destId="{15856819-16F2-4B41-9C2B-21C6A2D9DE4F}" srcOrd="0" destOrd="0" presId="urn:microsoft.com/office/officeart/2005/8/layout/hierarchy3"/>
    <dgm:cxn modelId="{541B43AC-36F1-45DD-AAB3-D1B63802388B}" type="presParOf" srcId="{15856819-16F2-4B41-9C2B-21C6A2D9DE4F}" destId="{C754FD30-EE9F-485F-89D7-3D0D9B54B230}" srcOrd="0" destOrd="0" presId="urn:microsoft.com/office/officeart/2005/8/layout/hierarchy3"/>
    <dgm:cxn modelId="{03851779-4991-44CB-86FF-77B8E73226EC}" type="presParOf" srcId="{15856819-16F2-4B41-9C2B-21C6A2D9DE4F}" destId="{590AB460-FE55-45AC-A0EA-DAA3781E1394}" srcOrd="1" destOrd="0" presId="urn:microsoft.com/office/officeart/2005/8/layout/hierarchy3"/>
    <dgm:cxn modelId="{830EC409-C3E1-41EA-98FE-48F978E7F7DA}" type="presParOf" srcId="{B5E09BA1-85C4-45FF-991E-3951183AB8BE}" destId="{376943F0-91FD-4D3E-8DA6-8DA5DAA174FD}" srcOrd="1" destOrd="0" presId="urn:microsoft.com/office/officeart/2005/8/layout/hierarchy3"/>
    <dgm:cxn modelId="{833D2AF7-62F4-4EC7-AEE7-32F7149E25D5}" type="presParOf" srcId="{376943F0-91FD-4D3E-8DA6-8DA5DAA174FD}" destId="{25C2EB01-E2A0-450B-AED3-C602C04A36D0}" srcOrd="0" destOrd="0" presId="urn:microsoft.com/office/officeart/2005/8/layout/hierarchy3"/>
    <dgm:cxn modelId="{3B523CB0-6883-440A-9725-9D303CFB8734}" type="presParOf" srcId="{376943F0-91FD-4D3E-8DA6-8DA5DAA174FD}" destId="{14D84A95-E1D5-44FF-A7AF-E957B5B4E8CF}" srcOrd="1" destOrd="0" presId="urn:microsoft.com/office/officeart/2005/8/layout/hierarchy3"/>
    <dgm:cxn modelId="{FF745B72-E888-4343-AB11-8DF142044186}" type="presParOf" srcId="{376943F0-91FD-4D3E-8DA6-8DA5DAA174FD}" destId="{4011C280-0D26-4067-91B1-B3282A295F5F}" srcOrd="2" destOrd="0" presId="urn:microsoft.com/office/officeart/2005/8/layout/hierarchy3"/>
    <dgm:cxn modelId="{E99E0E7F-AB1A-4DBC-9914-0F982D7B135F}" type="presParOf" srcId="{376943F0-91FD-4D3E-8DA6-8DA5DAA174FD}" destId="{1BA82455-5935-488D-B5CA-F19D4C358AD1}" srcOrd="3" destOrd="0" presId="urn:microsoft.com/office/officeart/2005/8/layout/hierarchy3"/>
    <dgm:cxn modelId="{B49A5A98-5B88-4893-8303-FFD10DA52B66}" type="presParOf" srcId="{C62552E6-75F7-46C7-9395-A62B149459EA}" destId="{9260F5EB-CB7F-450A-94C2-8C29DAA0D38C}" srcOrd="1" destOrd="0" presId="urn:microsoft.com/office/officeart/2005/8/layout/hierarchy3"/>
    <dgm:cxn modelId="{C6471C2F-BC17-4458-BD0D-5E6BF428062D}" type="presParOf" srcId="{9260F5EB-CB7F-450A-94C2-8C29DAA0D38C}" destId="{E59D19A4-D9E2-4ECE-8325-FE23DA44AE2E}" srcOrd="0" destOrd="0" presId="urn:microsoft.com/office/officeart/2005/8/layout/hierarchy3"/>
    <dgm:cxn modelId="{12B6C6FC-F3B5-4401-9AE0-F3426331064A}" type="presParOf" srcId="{E59D19A4-D9E2-4ECE-8325-FE23DA44AE2E}" destId="{6613E6CE-FF35-4452-A08F-60EA688F9726}" srcOrd="0" destOrd="0" presId="urn:microsoft.com/office/officeart/2005/8/layout/hierarchy3"/>
    <dgm:cxn modelId="{55562A58-A956-448A-88ED-1797301CB3C4}" type="presParOf" srcId="{E59D19A4-D9E2-4ECE-8325-FE23DA44AE2E}" destId="{1FE1EF5F-1BC1-4B59-BBEC-B6FFC886D4D2}" srcOrd="1" destOrd="0" presId="urn:microsoft.com/office/officeart/2005/8/layout/hierarchy3"/>
    <dgm:cxn modelId="{7D6BB6CC-CA78-4922-92F5-F57DCC027720}" type="presParOf" srcId="{9260F5EB-CB7F-450A-94C2-8C29DAA0D38C}" destId="{6F0CB26F-89EE-4BAA-802E-BA5889C6DA52}" srcOrd="1" destOrd="0" presId="urn:microsoft.com/office/officeart/2005/8/layout/hierarchy3"/>
    <dgm:cxn modelId="{2C221AE1-635E-479C-9054-B670F69D322A}" type="presParOf" srcId="{6F0CB26F-89EE-4BAA-802E-BA5889C6DA52}" destId="{731D9CF2-F7D1-48F3-977A-B3AC3F46BC05}" srcOrd="0" destOrd="0" presId="urn:microsoft.com/office/officeart/2005/8/layout/hierarchy3"/>
    <dgm:cxn modelId="{7C2579DB-3680-44E8-9C71-BB896FBB0715}" type="presParOf" srcId="{6F0CB26F-89EE-4BAA-802E-BA5889C6DA52}" destId="{D48521ED-232F-4DE6-A2B6-44623BD24AB6}" srcOrd="1" destOrd="0" presId="urn:microsoft.com/office/officeart/2005/8/layout/hierarchy3"/>
    <dgm:cxn modelId="{53AB661A-8040-4281-BBAD-D5331C75E61C}" type="presParOf" srcId="{6F0CB26F-89EE-4BAA-802E-BA5889C6DA52}" destId="{7E35BEA2-BAD2-4B06-BB1F-44478FAFD184}" srcOrd="2" destOrd="0" presId="urn:microsoft.com/office/officeart/2005/8/layout/hierarchy3"/>
    <dgm:cxn modelId="{CC871EC5-2242-442C-89E8-E97496A0CE00}" type="presParOf" srcId="{6F0CB26F-89EE-4BAA-802E-BA5889C6DA52}" destId="{0EE5A7AF-9BB3-46FA-BA0D-096F736D9CA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3B8E4-1E52-4E21-8D73-9266C498AB9C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5991FE1-CFBB-4217-8DC6-2CAFA5A218FA}">
      <dgm:prSet phldrT="[文字]"/>
      <dgm:spPr/>
      <dgm:t>
        <a:bodyPr/>
        <a:lstStyle/>
        <a:p>
          <a:r>
            <a:rPr lang="en-US" altLang="zh-TW" dirty="0" smtClean="0"/>
            <a:t>Vehicle</a:t>
          </a:r>
          <a:endParaRPr lang="zh-TW" altLang="en-US" dirty="0"/>
        </a:p>
      </dgm:t>
    </dgm:pt>
    <dgm:pt modelId="{E61F6EDB-F77D-4523-9541-59CFDFD6E7BE}" type="parTrans" cxnId="{7197DD0D-01A3-4D52-8D43-C38EB3E3D5C3}">
      <dgm:prSet/>
      <dgm:spPr/>
      <dgm:t>
        <a:bodyPr/>
        <a:lstStyle/>
        <a:p>
          <a:endParaRPr lang="zh-TW" altLang="en-US"/>
        </a:p>
      </dgm:t>
    </dgm:pt>
    <dgm:pt modelId="{34D16BCC-CC58-4EFD-B57E-218BB4CDFCDA}" type="sibTrans" cxnId="{7197DD0D-01A3-4D52-8D43-C38EB3E3D5C3}">
      <dgm:prSet/>
      <dgm:spPr/>
      <dgm:t>
        <a:bodyPr/>
        <a:lstStyle/>
        <a:p>
          <a:endParaRPr lang="zh-TW" altLang="en-US"/>
        </a:p>
      </dgm:t>
    </dgm:pt>
    <dgm:pt modelId="{ACE5776B-796F-485D-8E10-E9A8A421CC3D}">
      <dgm:prSet phldrT="[文字]"/>
      <dgm:spPr/>
      <dgm:t>
        <a:bodyPr/>
        <a:lstStyle/>
        <a:p>
          <a:r>
            <a:rPr lang="en-US" altLang="zh-TW" dirty="0" smtClean="0"/>
            <a:t>Bike</a:t>
          </a:r>
          <a:endParaRPr lang="zh-TW" altLang="en-US" dirty="0"/>
        </a:p>
      </dgm:t>
    </dgm:pt>
    <dgm:pt modelId="{2BA8384B-40C5-4BC9-830F-70E84A749983}" type="parTrans" cxnId="{B49FF9D8-84B1-4867-8A06-627E67A72355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zh-TW" altLang="en-US"/>
        </a:p>
      </dgm:t>
    </dgm:pt>
    <dgm:pt modelId="{7C608F38-BDD7-421B-8C3B-67354A1B6489}" type="sibTrans" cxnId="{B49FF9D8-84B1-4867-8A06-627E67A72355}">
      <dgm:prSet/>
      <dgm:spPr/>
      <dgm:t>
        <a:bodyPr/>
        <a:lstStyle/>
        <a:p>
          <a:endParaRPr lang="zh-TW" altLang="en-US"/>
        </a:p>
      </dgm:t>
    </dgm:pt>
    <dgm:pt modelId="{1C79AC4A-D896-4EC4-86BA-C9522D6F8371}">
      <dgm:prSet phldrT="[文字]"/>
      <dgm:spPr/>
      <dgm:t>
        <a:bodyPr/>
        <a:lstStyle/>
        <a:p>
          <a:r>
            <a:rPr lang="en-US" altLang="zh-TW" dirty="0" smtClean="0"/>
            <a:t>Truck</a:t>
          </a:r>
          <a:endParaRPr lang="zh-TW" altLang="en-US" dirty="0"/>
        </a:p>
      </dgm:t>
    </dgm:pt>
    <dgm:pt modelId="{8CDA82C8-A919-45B3-91AE-EAA326429B30}" type="parTrans" cxnId="{213E91C5-1266-4D42-A7AC-77294869B032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zh-TW" altLang="en-US"/>
        </a:p>
      </dgm:t>
    </dgm:pt>
    <dgm:pt modelId="{80127C2A-C87B-4AE0-A53F-1F9C5E9E7D0F}" type="sibTrans" cxnId="{213E91C5-1266-4D42-A7AC-77294869B032}">
      <dgm:prSet/>
      <dgm:spPr/>
      <dgm:t>
        <a:bodyPr/>
        <a:lstStyle/>
        <a:p>
          <a:endParaRPr lang="zh-TW" altLang="en-US"/>
        </a:p>
      </dgm:t>
    </dgm:pt>
    <dgm:pt modelId="{3761FC92-E401-49DE-81ED-3FBF9796E742}">
      <dgm:prSet phldrT="[文字]"/>
      <dgm:spPr/>
      <dgm:t>
        <a:bodyPr/>
        <a:lstStyle/>
        <a:p>
          <a:r>
            <a:rPr lang="en-US" altLang="zh-TW" dirty="0" smtClean="0"/>
            <a:t>Car</a:t>
          </a:r>
          <a:endParaRPr lang="zh-TW" altLang="en-US" dirty="0"/>
        </a:p>
      </dgm:t>
    </dgm:pt>
    <dgm:pt modelId="{8E03C0C6-DF27-44EA-895B-74C6F4923DA5}" type="parTrans" cxnId="{B33CA58B-8751-4B33-AA70-A1200F7C3C37}">
      <dgm:prSet/>
      <dgm:spPr>
        <a:scene3d>
          <a:camera prst="orthographicFront">
            <a:rot lat="0" lon="0" rev="10800000"/>
          </a:camera>
          <a:lightRig rig="threePt" dir="t"/>
        </a:scene3d>
      </dgm:spPr>
      <dgm:t>
        <a:bodyPr/>
        <a:lstStyle/>
        <a:p>
          <a:endParaRPr lang="zh-TW" altLang="en-US"/>
        </a:p>
      </dgm:t>
    </dgm:pt>
    <dgm:pt modelId="{62D4EDA8-7458-4022-A0FE-4088A16ECDA0}" type="sibTrans" cxnId="{B33CA58B-8751-4B33-AA70-A1200F7C3C37}">
      <dgm:prSet/>
      <dgm:spPr/>
      <dgm:t>
        <a:bodyPr/>
        <a:lstStyle/>
        <a:p>
          <a:endParaRPr lang="zh-TW" altLang="en-US"/>
        </a:p>
      </dgm:t>
    </dgm:pt>
    <dgm:pt modelId="{FE8DB75C-30E8-4C6C-AD93-AB67C1C31E54}" type="pres">
      <dgm:prSet presAssocID="{6733B8E4-1E52-4E21-8D73-9266C498AB9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D00869C-FD9A-4F6E-B702-7E57913E67DE}" type="pres">
      <dgm:prSet presAssocID="{F5991FE1-CFBB-4217-8DC6-2CAFA5A218FA}" presName="centerShape" presStyleLbl="node0" presStyleIdx="0" presStyleCnt="1" custScaleX="150908" custScaleY="43636" custLinFactNeighborX="-8121" custLinFactNeighborY="-38160"/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38D9C03D-225A-4720-A513-518B242C0F58}" type="pres">
      <dgm:prSet presAssocID="{2BA8384B-40C5-4BC9-830F-70E84A749983}" presName="parTrans" presStyleLbl="sibTrans2D1" presStyleIdx="0" presStyleCnt="3" custScaleY="38246"/>
      <dgm:spPr>
        <a:prstGeom prst="rightArrow">
          <a:avLst/>
        </a:prstGeom>
      </dgm:spPr>
      <dgm:t>
        <a:bodyPr/>
        <a:lstStyle/>
        <a:p>
          <a:endParaRPr lang="zh-TW" altLang="en-US"/>
        </a:p>
      </dgm:t>
    </dgm:pt>
    <dgm:pt modelId="{FD88D17C-2647-4F33-9D0A-0DA94091CE15}" type="pres">
      <dgm:prSet presAssocID="{2BA8384B-40C5-4BC9-830F-70E84A749983}" presName="connectorText" presStyleLbl="sibTrans2D1" presStyleIdx="0" presStyleCnt="3"/>
      <dgm:spPr/>
      <dgm:t>
        <a:bodyPr/>
        <a:lstStyle/>
        <a:p>
          <a:endParaRPr lang="zh-TW" altLang="en-US"/>
        </a:p>
      </dgm:t>
    </dgm:pt>
    <dgm:pt modelId="{A154A675-6CB1-4246-A525-B5A86CDC3726}" type="pres">
      <dgm:prSet presAssocID="{ACE5776B-796F-485D-8E10-E9A8A421CC3D}" presName="node" presStyleLbl="node1" presStyleIdx="0" presStyleCnt="3" custScaleY="45457" custRadScaleRad="76963" custRadScaleInc="12681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3F73FC-F9B3-433D-B919-F671E7E7F5F2}" type="pres">
      <dgm:prSet presAssocID="{8CDA82C8-A919-45B3-91AE-EAA326429B30}" presName="parTrans" presStyleLbl="sibTrans2D1" presStyleIdx="1" presStyleCnt="3" custScaleY="64116"/>
      <dgm:spPr>
        <a:prstGeom prst="rightArrow">
          <a:avLst/>
        </a:prstGeom>
      </dgm:spPr>
      <dgm:t>
        <a:bodyPr/>
        <a:lstStyle/>
        <a:p>
          <a:endParaRPr lang="zh-TW" altLang="en-US"/>
        </a:p>
      </dgm:t>
    </dgm:pt>
    <dgm:pt modelId="{E624476B-E11D-4890-9F7B-B4F77FE2A80D}" type="pres">
      <dgm:prSet presAssocID="{8CDA82C8-A919-45B3-91AE-EAA326429B30}" presName="connectorText" presStyleLbl="sibTrans2D1" presStyleIdx="1" presStyleCnt="3"/>
      <dgm:spPr/>
      <dgm:t>
        <a:bodyPr/>
        <a:lstStyle/>
        <a:p>
          <a:endParaRPr lang="zh-TW" altLang="en-US"/>
        </a:p>
      </dgm:t>
    </dgm:pt>
    <dgm:pt modelId="{1CCD598F-4CBD-4CC5-B5AA-EDD045E3F1C8}" type="pres">
      <dgm:prSet presAssocID="{1C79AC4A-D896-4EC4-86BA-C9522D6F8371}" presName="node" presStyleLbl="node1" presStyleIdx="1" presStyleCnt="3" custScaleY="41820" custRadScaleRad="16420" custRadScaleInc="29083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688E21-4F80-4733-8AEB-0681EAB007CA}" type="pres">
      <dgm:prSet presAssocID="{8E03C0C6-DF27-44EA-895B-74C6F4923DA5}" presName="parTrans" presStyleLbl="sibTrans2D1" presStyleIdx="2" presStyleCnt="3" custScaleY="52473"/>
      <dgm:spPr>
        <a:prstGeom prst="rightArrow">
          <a:avLst/>
        </a:prstGeom>
      </dgm:spPr>
      <dgm:t>
        <a:bodyPr/>
        <a:lstStyle/>
        <a:p>
          <a:endParaRPr lang="zh-TW" altLang="en-US"/>
        </a:p>
      </dgm:t>
    </dgm:pt>
    <dgm:pt modelId="{326BEBCF-9589-447D-8906-DE09633DDBD6}" type="pres">
      <dgm:prSet presAssocID="{8E03C0C6-DF27-44EA-895B-74C6F4923DA5}" presName="connectorText" presStyleLbl="sibTrans2D1" presStyleIdx="2" presStyleCnt="3"/>
      <dgm:spPr/>
      <dgm:t>
        <a:bodyPr/>
        <a:lstStyle/>
        <a:p>
          <a:endParaRPr lang="zh-TW" altLang="en-US"/>
        </a:p>
      </dgm:t>
    </dgm:pt>
    <dgm:pt modelId="{A1C8CEF1-49C2-4F27-8199-BD4CCBEE0796}" type="pres">
      <dgm:prSet presAssocID="{3761FC92-E401-49DE-81ED-3FBF9796E742}" presName="node" presStyleLbl="node1" presStyleIdx="2" presStyleCnt="3" custScaleY="41819" custRadScaleRad="107970" custRadScaleInc="687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197DD0D-01A3-4D52-8D43-C38EB3E3D5C3}" srcId="{6733B8E4-1E52-4E21-8D73-9266C498AB9C}" destId="{F5991FE1-CFBB-4217-8DC6-2CAFA5A218FA}" srcOrd="0" destOrd="0" parTransId="{E61F6EDB-F77D-4523-9541-59CFDFD6E7BE}" sibTransId="{34D16BCC-CC58-4EFD-B57E-218BB4CDFCDA}"/>
    <dgm:cxn modelId="{DFFA8F54-7EF1-4DFD-8D29-12351A63C15D}" type="presOf" srcId="{8CDA82C8-A919-45B3-91AE-EAA326429B30}" destId="{743F73FC-F9B3-433D-B919-F671E7E7F5F2}" srcOrd="0" destOrd="0" presId="urn:microsoft.com/office/officeart/2005/8/layout/radial5"/>
    <dgm:cxn modelId="{6049EC5D-39FD-4747-84A3-A47E51F9C9BC}" type="presOf" srcId="{6733B8E4-1E52-4E21-8D73-9266C498AB9C}" destId="{FE8DB75C-30E8-4C6C-AD93-AB67C1C31E54}" srcOrd="0" destOrd="0" presId="urn:microsoft.com/office/officeart/2005/8/layout/radial5"/>
    <dgm:cxn modelId="{62148D87-02E2-4A82-80D5-E6E0A879FA76}" type="presOf" srcId="{8CDA82C8-A919-45B3-91AE-EAA326429B30}" destId="{E624476B-E11D-4890-9F7B-B4F77FE2A80D}" srcOrd="1" destOrd="0" presId="urn:microsoft.com/office/officeart/2005/8/layout/radial5"/>
    <dgm:cxn modelId="{213E91C5-1266-4D42-A7AC-77294869B032}" srcId="{F5991FE1-CFBB-4217-8DC6-2CAFA5A218FA}" destId="{1C79AC4A-D896-4EC4-86BA-C9522D6F8371}" srcOrd="1" destOrd="0" parTransId="{8CDA82C8-A919-45B3-91AE-EAA326429B30}" sibTransId="{80127C2A-C87B-4AE0-A53F-1F9C5E9E7D0F}"/>
    <dgm:cxn modelId="{B28DC4F0-793E-4F22-83A2-4C4E773E16F1}" type="presOf" srcId="{1C79AC4A-D896-4EC4-86BA-C9522D6F8371}" destId="{1CCD598F-4CBD-4CC5-B5AA-EDD045E3F1C8}" srcOrd="0" destOrd="0" presId="urn:microsoft.com/office/officeart/2005/8/layout/radial5"/>
    <dgm:cxn modelId="{2DBE63A7-CFB2-4961-A7F0-BE8BE98B3351}" type="presOf" srcId="{3761FC92-E401-49DE-81ED-3FBF9796E742}" destId="{A1C8CEF1-49C2-4F27-8199-BD4CCBEE0796}" srcOrd="0" destOrd="0" presId="urn:microsoft.com/office/officeart/2005/8/layout/radial5"/>
    <dgm:cxn modelId="{F786B00E-DBDF-4C97-8C7B-A2C9F77B0975}" type="presOf" srcId="{8E03C0C6-DF27-44EA-895B-74C6F4923DA5}" destId="{326BEBCF-9589-447D-8906-DE09633DDBD6}" srcOrd="1" destOrd="0" presId="urn:microsoft.com/office/officeart/2005/8/layout/radial5"/>
    <dgm:cxn modelId="{A036F19B-75E9-4065-9FB3-C9CC3763F7C4}" type="presOf" srcId="{2BA8384B-40C5-4BC9-830F-70E84A749983}" destId="{38D9C03D-225A-4720-A513-518B242C0F58}" srcOrd="0" destOrd="0" presId="urn:microsoft.com/office/officeart/2005/8/layout/radial5"/>
    <dgm:cxn modelId="{2B35D674-793D-4942-931D-A18940D47927}" type="presOf" srcId="{2BA8384B-40C5-4BC9-830F-70E84A749983}" destId="{FD88D17C-2647-4F33-9D0A-0DA94091CE15}" srcOrd="1" destOrd="0" presId="urn:microsoft.com/office/officeart/2005/8/layout/radial5"/>
    <dgm:cxn modelId="{B49FF9D8-84B1-4867-8A06-627E67A72355}" srcId="{F5991FE1-CFBB-4217-8DC6-2CAFA5A218FA}" destId="{ACE5776B-796F-485D-8E10-E9A8A421CC3D}" srcOrd="0" destOrd="0" parTransId="{2BA8384B-40C5-4BC9-830F-70E84A749983}" sibTransId="{7C608F38-BDD7-421B-8C3B-67354A1B6489}"/>
    <dgm:cxn modelId="{9D2F8F8E-7A76-46EC-80E2-6F25D300F66F}" type="presOf" srcId="{ACE5776B-796F-485D-8E10-E9A8A421CC3D}" destId="{A154A675-6CB1-4246-A525-B5A86CDC3726}" srcOrd="0" destOrd="0" presId="urn:microsoft.com/office/officeart/2005/8/layout/radial5"/>
    <dgm:cxn modelId="{B33CA58B-8751-4B33-AA70-A1200F7C3C37}" srcId="{F5991FE1-CFBB-4217-8DC6-2CAFA5A218FA}" destId="{3761FC92-E401-49DE-81ED-3FBF9796E742}" srcOrd="2" destOrd="0" parTransId="{8E03C0C6-DF27-44EA-895B-74C6F4923DA5}" sibTransId="{62D4EDA8-7458-4022-A0FE-4088A16ECDA0}"/>
    <dgm:cxn modelId="{C05ADF71-F73E-4A3E-B1E3-D5DC68F11C6C}" type="presOf" srcId="{8E03C0C6-DF27-44EA-895B-74C6F4923DA5}" destId="{1D688E21-4F80-4733-8AEB-0681EAB007CA}" srcOrd="0" destOrd="0" presId="urn:microsoft.com/office/officeart/2005/8/layout/radial5"/>
    <dgm:cxn modelId="{D3ED1E99-1EBE-4E85-896C-57FB684537B8}" type="presOf" srcId="{F5991FE1-CFBB-4217-8DC6-2CAFA5A218FA}" destId="{4D00869C-FD9A-4F6E-B702-7E57913E67DE}" srcOrd="0" destOrd="0" presId="urn:microsoft.com/office/officeart/2005/8/layout/radial5"/>
    <dgm:cxn modelId="{CC002CDA-4D04-4D2D-863F-14AFAC814191}" type="presParOf" srcId="{FE8DB75C-30E8-4C6C-AD93-AB67C1C31E54}" destId="{4D00869C-FD9A-4F6E-B702-7E57913E67DE}" srcOrd="0" destOrd="0" presId="urn:microsoft.com/office/officeart/2005/8/layout/radial5"/>
    <dgm:cxn modelId="{95FE5BBD-B1CA-4CB3-AC3A-3094CDA24382}" type="presParOf" srcId="{FE8DB75C-30E8-4C6C-AD93-AB67C1C31E54}" destId="{38D9C03D-225A-4720-A513-518B242C0F58}" srcOrd="1" destOrd="0" presId="urn:microsoft.com/office/officeart/2005/8/layout/radial5"/>
    <dgm:cxn modelId="{7179CB57-5EC3-4A4F-BB59-6569D10984FB}" type="presParOf" srcId="{38D9C03D-225A-4720-A513-518B242C0F58}" destId="{FD88D17C-2647-4F33-9D0A-0DA94091CE15}" srcOrd="0" destOrd="0" presId="urn:microsoft.com/office/officeart/2005/8/layout/radial5"/>
    <dgm:cxn modelId="{18B6F020-93BE-4668-9ABA-79A8517BEB2B}" type="presParOf" srcId="{FE8DB75C-30E8-4C6C-AD93-AB67C1C31E54}" destId="{A154A675-6CB1-4246-A525-B5A86CDC3726}" srcOrd="2" destOrd="0" presId="urn:microsoft.com/office/officeart/2005/8/layout/radial5"/>
    <dgm:cxn modelId="{C29683F7-15C1-41AD-8608-0ED698921F6E}" type="presParOf" srcId="{FE8DB75C-30E8-4C6C-AD93-AB67C1C31E54}" destId="{743F73FC-F9B3-433D-B919-F671E7E7F5F2}" srcOrd="3" destOrd="0" presId="urn:microsoft.com/office/officeart/2005/8/layout/radial5"/>
    <dgm:cxn modelId="{E96E2158-0B72-40C3-BF8E-3F09B1F541F1}" type="presParOf" srcId="{743F73FC-F9B3-433D-B919-F671E7E7F5F2}" destId="{E624476B-E11D-4890-9F7B-B4F77FE2A80D}" srcOrd="0" destOrd="0" presId="urn:microsoft.com/office/officeart/2005/8/layout/radial5"/>
    <dgm:cxn modelId="{02681E31-BBC3-458F-BF14-9AD969D3CF88}" type="presParOf" srcId="{FE8DB75C-30E8-4C6C-AD93-AB67C1C31E54}" destId="{1CCD598F-4CBD-4CC5-B5AA-EDD045E3F1C8}" srcOrd="4" destOrd="0" presId="urn:microsoft.com/office/officeart/2005/8/layout/radial5"/>
    <dgm:cxn modelId="{A15C742A-F00E-40AA-BEBD-EBB5D77BA0CF}" type="presParOf" srcId="{FE8DB75C-30E8-4C6C-AD93-AB67C1C31E54}" destId="{1D688E21-4F80-4733-8AEB-0681EAB007CA}" srcOrd="5" destOrd="0" presId="urn:microsoft.com/office/officeart/2005/8/layout/radial5"/>
    <dgm:cxn modelId="{5DD650B8-4EC5-4980-BFF4-829695047433}" type="presParOf" srcId="{1D688E21-4F80-4733-8AEB-0681EAB007CA}" destId="{326BEBCF-9589-447D-8906-DE09633DDBD6}" srcOrd="0" destOrd="0" presId="urn:microsoft.com/office/officeart/2005/8/layout/radial5"/>
    <dgm:cxn modelId="{F21E2F76-7EA8-4BF5-80F1-9C5324132F75}" type="presParOf" srcId="{FE8DB75C-30E8-4C6C-AD93-AB67C1C31E54}" destId="{A1C8CEF1-49C2-4F27-8199-BD4CCBEE0796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E7B6CA-62D3-42FF-9563-52270A0BA000}" type="datetimeFigureOut">
              <a:rPr lang="zh-TW" altLang="en-US" smtClean="0"/>
              <a:t>2015/5/5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5191B7-7A5B-412F-A508-68544B1B9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LAB 7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Inheritance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045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access(cont.)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class </a:t>
            </a:r>
            <a:r>
              <a:rPr lang="en-US" altLang="zh-TW" sz="2000" dirty="0" err="1"/>
              <a:t>CSBook</a:t>
            </a:r>
            <a:r>
              <a:rPr lang="en-US" altLang="zh-TW" sz="2000" dirty="0"/>
              <a:t> : public Book {</a:t>
            </a:r>
          </a:p>
          <a:p>
            <a:pPr marL="0" indent="0">
              <a:buNone/>
            </a:pPr>
            <a:r>
              <a:rPr lang="en-US" altLang="zh-TW" sz="2000" dirty="0"/>
              <a:t>public:</a:t>
            </a:r>
          </a:p>
          <a:p>
            <a:pPr marL="0" indent="0">
              <a:buNone/>
            </a:pPr>
            <a:r>
              <a:rPr lang="en-US" altLang="zh-TW" sz="2000" dirty="0" smtClean="0"/>
              <a:t>     void show() {</a:t>
            </a:r>
          </a:p>
          <a:p>
            <a:pPr marL="0" indent="0">
              <a:buNone/>
            </a:pP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&lt;&lt; "Book's title : " &lt;&lt; title &lt;&lt; </a:t>
            </a:r>
            <a:r>
              <a:rPr lang="en-US" altLang="zh-TW" sz="2000" dirty="0" err="1" smtClean="0"/>
              <a:t>endl</a:t>
            </a:r>
            <a:r>
              <a:rPr lang="en-US" altLang="zh-TW" sz="2000" dirty="0" smtClean="0"/>
              <a:t>;	</a:t>
            </a:r>
            <a:r>
              <a:rPr lang="en-US" altLang="zh-TW" sz="2000" dirty="0" smtClean="0">
                <a:solidFill>
                  <a:srgbClr val="FF0000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TW" sz="2000" dirty="0" smtClean="0"/>
              <a:t>      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"Book's SN : " &lt;&lt; SN &lt;&lt; </a:t>
            </a:r>
            <a:r>
              <a:rPr lang="en-US" altLang="zh-TW" sz="2000" dirty="0" err="1"/>
              <a:t>endl</a:t>
            </a:r>
            <a:r>
              <a:rPr lang="en-US" altLang="zh-TW" sz="2000" dirty="0"/>
              <a:t>;	</a:t>
            </a:r>
            <a:r>
              <a:rPr lang="en-US" altLang="zh-TW" sz="2000" dirty="0" smtClean="0">
                <a:solidFill>
                  <a:srgbClr val="FF0000"/>
                </a:solidFill>
              </a:rPr>
              <a:t>// </a:t>
            </a:r>
            <a:r>
              <a:rPr lang="en-US" altLang="zh-TW" sz="2000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     // </a:t>
            </a:r>
            <a:r>
              <a:rPr lang="en-US" altLang="zh-TW" sz="2000" dirty="0">
                <a:solidFill>
                  <a:srgbClr val="FF0000"/>
                </a:solidFill>
              </a:rPr>
              <a:t>Error: Since price is private in class Book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    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cout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&lt;&lt; "Book's price : " &lt;&lt; price &lt;&lt; </a:t>
            </a:r>
            <a:r>
              <a:rPr lang="en-US" altLang="zh-TW" sz="2000" dirty="0" smtClean="0">
                <a:solidFill>
                  <a:srgbClr val="FF0000"/>
                </a:solidFill>
              </a:rPr>
              <a:t>end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}</a:t>
            </a:r>
            <a:r>
              <a:rPr lang="en-US" altLang="zh-TW" sz="2000" dirty="0"/>
              <a:t>							</a:t>
            </a:r>
          </a:p>
          <a:p>
            <a:pPr marL="0" indent="0">
              <a:buNone/>
            </a:pPr>
            <a:r>
              <a:rPr lang="en-US" altLang="zh-TW" sz="2000" dirty="0"/>
              <a:t>};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6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access(cont.)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main() {</a:t>
            </a:r>
          </a:p>
          <a:p>
            <a:pPr marL="0" indent="0">
              <a:buNone/>
            </a:pPr>
            <a:r>
              <a:rPr lang="en-US" altLang="zh-TW" sz="2000" dirty="0" smtClean="0"/>
              <a:t>     Book </a:t>
            </a:r>
            <a:r>
              <a:rPr lang="en-US" altLang="zh-TW" sz="2000" dirty="0"/>
              <a:t>B1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cout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&lt;&lt; "Book's title : " &lt;&lt; B1.title &lt;&lt; </a:t>
            </a:r>
            <a:r>
              <a:rPr lang="en-US" altLang="zh-TW" sz="2000" dirty="0" err="1" smtClean="0"/>
              <a:t>endl</a:t>
            </a:r>
            <a:r>
              <a:rPr lang="en-US" altLang="zh-TW" sz="2000" dirty="0" smtClean="0"/>
              <a:t>;</a:t>
            </a: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// </a:t>
            </a:r>
            <a:r>
              <a:rPr lang="en-US" altLang="zh-TW" sz="2000" dirty="0">
                <a:solidFill>
                  <a:srgbClr val="FF0000"/>
                </a:solidFill>
              </a:rPr>
              <a:t>Error: Since SN is protected in class Book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cout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&lt;&lt; "Book's SN : " &lt;&lt; B1.SN &lt;&lt; </a:t>
            </a:r>
            <a:r>
              <a:rPr lang="en-US" altLang="zh-TW" sz="2000" dirty="0" err="1">
                <a:solidFill>
                  <a:srgbClr val="FF0000"/>
                </a:solidFill>
              </a:rPr>
              <a:t>endl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// </a:t>
            </a:r>
            <a:r>
              <a:rPr lang="en-US" altLang="zh-TW" sz="2000" dirty="0">
                <a:solidFill>
                  <a:srgbClr val="FF0000"/>
                </a:solidFill>
              </a:rPr>
              <a:t>Error: Since price is private in class Book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    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cout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&lt;&lt; "Book's price : " &lt;&lt; B1.price &lt;&lt; </a:t>
            </a:r>
            <a:r>
              <a:rPr lang="en-US" altLang="zh-TW" sz="2000" dirty="0" err="1">
                <a:solidFill>
                  <a:srgbClr val="FF0000"/>
                </a:solidFill>
              </a:rPr>
              <a:t>endl</a:t>
            </a:r>
            <a:r>
              <a:rPr lang="en-US" altLang="zh-TW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sz="2000" dirty="0" smtClean="0"/>
              <a:t>     return </a:t>
            </a:r>
            <a:r>
              <a:rPr lang="en-US" altLang="zh-TW" sz="2000" dirty="0"/>
              <a:t>0;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43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Public:</a:t>
            </a:r>
            <a:r>
              <a:rPr lang="en-US" altLang="zh-TW" sz="2800" dirty="0" smtClean="0"/>
              <a:t> Can be used by derived class</a:t>
            </a:r>
          </a:p>
          <a:p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Private:</a:t>
            </a:r>
            <a:r>
              <a:rPr lang="en-US" altLang="zh-TW" sz="2800" dirty="0" smtClean="0"/>
              <a:t> Only can be used in class, even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         the derived class can’t used</a:t>
            </a:r>
          </a:p>
          <a:p>
            <a:r>
              <a:rPr lang="en-US" altLang="zh-TW" sz="2800" dirty="0" smtClean="0">
                <a:solidFill>
                  <a:schemeClr val="bg2">
                    <a:lumMod val="50000"/>
                  </a:schemeClr>
                </a:solidFill>
              </a:rPr>
              <a:t>Protected:</a:t>
            </a:r>
            <a:r>
              <a:rPr lang="en-US" altLang="zh-TW" sz="2800" dirty="0" smtClean="0"/>
              <a:t> Let derived class can use </a:t>
            </a:r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                  member of base class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042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Public Inheritance</a:t>
            </a:r>
          </a:p>
          <a:p>
            <a:pPr lvl="1"/>
            <a:r>
              <a:rPr lang="en-US" altLang="zh-TW" dirty="0" smtClean="0"/>
              <a:t>Assume B is a public base</a:t>
            </a:r>
          </a:p>
          <a:p>
            <a:pPr lvl="1"/>
            <a:r>
              <a:rPr lang="en-US" altLang="zh-TW" dirty="0" smtClean="0"/>
              <a:t>Class A : public B{ }</a:t>
            </a:r>
          </a:p>
          <a:p>
            <a:pPr lvl="1"/>
            <a:r>
              <a:rPr lang="en-US" altLang="zh-TW" dirty="0" smtClean="0"/>
              <a:t>B’s </a:t>
            </a:r>
            <a:r>
              <a:rPr lang="en-US" altLang="zh-TW" dirty="0" smtClean="0">
                <a:solidFill>
                  <a:srgbClr val="0070C0"/>
                </a:solidFill>
              </a:rPr>
              <a:t>private</a:t>
            </a:r>
            <a:r>
              <a:rPr lang="en-US" altLang="zh-TW" dirty="0" smtClean="0"/>
              <a:t> members will be hidden</a:t>
            </a:r>
          </a:p>
          <a:p>
            <a:pPr lvl="1"/>
            <a:r>
              <a:rPr lang="en-US" altLang="zh-TW" dirty="0" smtClean="0"/>
              <a:t>B’s </a:t>
            </a:r>
            <a:r>
              <a:rPr lang="en-US" altLang="zh-TW" dirty="0" smtClean="0">
                <a:solidFill>
                  <a:srgbClr val="0070C0"/>
                </a:solidFill>
              </a:rPr>
              <a:t>public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70C0"/>
                </a:solidFill>
              </a:rPr>
              <a:t>protected</a:t>
            </a:r>
            <a:r>
              <a:rPr lang="en-US" altLang="zh-TW" dirty="0" smtClean="0"/>
              <a:t> members’ access level </a:t>
            </a:r>
            <a:r>
              <a:rPr lang="en-US" altLang="zh-TW" dirty="0" err="1" smtClean="0"/>
              <a:t>unchange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public members can be accessed directly by the Derived object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75522"/>
              </p:ext>
            </p:extLst>
          </p:nvPr>
        </p:nvGraphicFramePr>
        <p:xfrm>
          <a:off x="323528" y="4725144"/>
          <a:ext cx="821537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148"/>
                <a:gridCol w="2206403"/>
                <a:gridCol w="2175410"/>
                <a:gridCol w="2175410"/>
              </a:tblGrid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in base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 in derived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i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TW" altLang="en-US" sz="2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5364088" y="2492896"/>
            <a:ext cx="2520280" cy="2135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3568" y="4077072"/>
            <a:ext cx="2664296" cy="21033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683568" y="1700808"/>
            <a:ext cx="2664296" cy="209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83568" y="1700808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b;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c;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4149080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 : public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z;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25710" y="2597133"/>
            <a:ext cx="260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B{</a:t>
            </a:r>
          </a:p>
          <a:p>
            <a:r>
              <a:rPr lang="en-US" altLang="zh-TW" dirty="0" smtClean="0"/>
              <a:t>public: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,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b</a:t>
            </a:r>
            <a:r>
              <a:rPr lang="en-US" altLang="zh-TW" dirty="0" smtClean="0"/>
              <a:t>,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 smtClean="0"/>
              <a:t>     z;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7" idx="3"/>
            <a:endCxn id="8" idx="1"/>
          </p:cNvCxnSpPr>
          <p:nvPr/>
        </p:nvCxnSpPr>
        <p:spPr>
          <a:xfrm flipV="1">
            <a:off x="3347864" y="3560677"/>
            <a:ext cx="2016224" cy="1568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8" idx="1"/>
          </p:cNvCxnSpPr>
          <p:nvPr/>
        </p:nvCxnSpPr>
        <p:spPr>
          <a:xfrm>
            <a:off x="3347864" y="2748699"/>
            <a:ext cx="2016224" cy="811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0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</a:t>
            </a:r>
            <a:r>
              <a:rPr lang="en-US" altLang="zh-TW" dirty="0"/>
              <a:t>.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class Base //</a:t>
            </a:r>
            <a:r>
              <a:rPr lang="zh-TW" altLang="en-US" dirty="0"/>
              <a:t>開始定義類別 </a:t>
            </a:r>
          </a:p>
          <a:p>
            <a:pPr marL="0" indent="0">
              <a:buNone/>
            </a:pP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private</a:t>
            </a:r>
            <a:r>
              <a:rPr lang="en-US" altLang="zh-TW" dirty="0"/>
              <a:t>: 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宣告</a:t>
            </a:r>
            <a:r>
              <a:rPr lang="en-US" altLang="zh-TW" dirty="0">
                <a:solidFill>
                  <a:srgbClr val="FF0000"/>
                </a:solidFill>
              </a:rPr>
              <a:t>private</a:t>
            </a:r>
            <a:r>
              <a:rPr lang="zh-TW" altLang="en-US" dirty="0">
                <a:solidFill>
                  <a:srgbClr val="FF0000"/>
                </a:solidFill>
              </a:rPr>
              <a:t>等級的成員 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/>
              <a:t> </a:t>
            </a:r>
            <a:r>
              <a:rPr lang="en-US" altLang="zh-TW" dirty="0" err="1"/>
              <a:t>pri_att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void</a:t>
            </a:r>
            <a:r>
              <a:rPr lang="en-US" altLang="zh-TW" dirty="0"/>
              <a:t> </a:t>
            </a:r>
            <a:r>
              <a:rPr lang="en-US" altLang="zh-TW" dirty="0" err="1"/>
              <a:t>pri_show</a:t>
            </a:r>
            <a:r>
              <a:rPr lang="en-US" altLang="zh-TW" dirty="0" smtClean="0"/>
              <a:t>(){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err="1"/>
              <a:t>cout</a:t>
            </a:r>
            <a:r>
              <a:rPr lang="en-US" altLang="zh-TW" dirty="0"/>
              <a:t> &lt;&lt; "Base::</a:t>
            </a:r>
            <a:r>
              <a:rPr lang="en-US" altLang="zh-TW" dirty="0" err="1"/>
              <a:t>pri_show</a:t>
            </a:r>
            <a:r>
              <a:rPr lang="en-US" altLang="zh-TW" dirty="0"/>
              <a:t>() is called!" &lt;&lt; </a:t>
            </a:r>
            <a:r>
              <a:rPr lang="en-US" altLang="zh-TW" dirty="0" err="1"/>
              <a:t>endl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protected: </a:t>
            </a:r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宣告</a:t>
            </a:r>
            <a:r>
              <a:rPr lang="en-US" altLang="zh-TW" dirty="0">
                <a:solidFill>
                  <a:srgbClr val="FF0000"/>
                </a:solidFill>
              </a:rPr>
              <a:t>protected</a:t>
            </a:r>
            <a:r>
              <a:rPr lang="zh-TW" altLang="en-US" dirty="0">
                <a:solidFill>
                  <a:srgbClr val="FF0000"/>
                </a:solidFill>
              </a:rPr>
              <a:t>等級的成員 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/>
              <a:t> </a:t>
            </a:r>
            <a:r>
              <a:rPr lang="en-US" altLang="zh-TW" dirty="0" err="1"/>
              <a:t>pro_att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void</a:t>
            </a:r>
            <a:r>
              <a:rPr lang="en-US" altLang="zh-TW" dirty="0"/>
              <a:t> </a:t>
            </a:r>
            <a:r>
              <a:rPr lang="en-US" altLang="zh-TW" dirty="0" err="1"/>
              <a:t>pro_show</a:t>
            </a:r>
            <a:r>
              <a:rPr lang="en-US" altLang="zh-TW" dirty="0" smtClean="0"/>
              <a:t>(){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en-US" altLang="zh-TW" dirty="0" err="1"/>
              <a:t>cout</a:t>
            </a:r>
            <a:r>
              <a:rPr lang="en-US" altLang="zh-TW" dirty="0"/>
              <a:t> &lt;&lt; "Base::</a:t>
            </a:r>
            <a:r>
              <a:rPr lang="en-US" altLang="zh-TW" dirty="0" err="1"/>
              <a:t>pro_show</a:t>
            </a:r>
            <a:r>
              <a:rPr lang="en-US" altLang="zh-TW" dirty="0"/>
              <a:t>() is called!" &lt;&lt; </a:t>
            </a:r>
            <a:r>
              <a:rPr lang="en-US" altLang="zh-TW" dirty="0" err="1"/>
              <a:t>endl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public:</a:t>
            </a:r>
            <a:r>
              <a:rPr lang="en-US" altLang="zh-TW" dirty="0">
                <a:solidFill>
                  <a:srgbClr val="FF0000"/>
                </a:solidFill>
              </a:rPr>
              <a:t> //</a:t>
            </a:r>
            <a:r>
              <a:rPr lang="zh-TW" altLang="en-US" dirty="0">
                <a:solidFill>
                  <a:srgbClr val="FF0000"/>
                </a:solidFill>
              </a:rPr>
              <a:t>宣告</a:t>
            </a:r>
            <a:r>
              <a:rPr lang="en-US" altLang="zh-TW" dirty="0">
                <a:solidFill>
                  <a:srgbClr val="FF0000"/>
                </a:solidFill>
              </a:rPr>
              <a:t>public</a:t>
            </a:r>
            <a:r>
              <a:rPr lang="zh-TW" altLang="en-US" dirty="0">
                <a:solidFill>
                  <a:srgbClr val="FF0000"/>
                </a:solidFill>
              </a:rPr>
              <a:t>等級的成員 </a:t>
            </a:r>
          </a:p>
          <a:p>
            <a:pPr marL="0" indent="0">
              <a:buNone/>
            </a:pPr>
            <a:r>
              <a:rPr lang="en-US" altLang="zh-TW" dirty="0" smtClean="0"/>
              <a:t>     Base(): </a:t>
            </a:r>
            <a:r>
              <a:rPr lang="en-US" altLang="zh-TW" dirty="0" err="1"/>
              <a:t>pri_att</a:t>
            </a:r>
            <a:r>
              <a:rPr lang="en-US" altLang="zh-TW" dirty="0"/>
              <a:t>(1), </a:t>
            </a:r>
            <a:r>
              <a:rPr lang="en-US" altLang="zh-TW" dirty="0" err="1"/>
              <a:t>pro_att</a:t>
            </a:r>
            <a:r>
              <a:rPr lang="en-US" altLang="zh-TW" dirty="0"/>
              <a:t>(2), </a:t>
            </a:r>
            <a:r>
              <a:rPr lang="en-US" altLang="zh-TW" dirty="0" err="1"/>
              <a:t>pub_att</a:t>
            </a:r>
            <a:r>
              <a:rPr lang="en-US" altLang="zh-TW" dirty="0"/>
              <a:t>(3){}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/>
              <a:t> </a:t>
            </a:r>
            <a:r>
              <a:rPr lang="en-US" altLang="zh-TW" dirty="0" err="1"/>
              <a:t>pub_att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    void</a:t>
            </a:r>
            <a:r>
              <a:rPr lang="en-US" altLang="zh-TW" dirty="0"/>
              <a:t> </a:t>
            </a:r>
            <a:r>
              <a:rPr lang="en-US" altLang="zh-TW" dirty="0" err="1"/>
              <a:t>pub_show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smtClean="0"/>
              <a:t>     { </a:t>
            </a:r>
            <a:r>
              <a:rPr lang="en-US" altLang="zh-TW" dirty="0" err="1"/>
              <a:t>cout</a:t>
            </a:r>
            <a:r>
              <a:rPr lang="en-US" altLang="zh-TW" dirty="0"/>
              <a:t> &lt;&lt; "Base::</a:t>
            </a:r>
            <a:r>
              <a:rPr lang="en-US" altLang="zh-TW" dirty="0" err="1"/>
              <a:t>pub_show</a:t>
            </a:r>
            <a:r>
              <a:rPr lang="en-US" altLang="zh-TW" dirty="0"/>
              <a:t>() is called!" &lt;&lt; </a:t>
            </a:r>
            <a:r>
              <a:rPr lang="en-US" altLang="zh-TW" dirty="0" err="1"/>
              <a:t>endl</a:t>
            </a:r>
            <a:r>
              <a:rPr lang="en-US" altLang="zh-TW" dirty="0"/>
              <a:t>; }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97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class Derived : public Base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</a:p>
          <a:p>
            <a:pPr marL="0" indent="0">
              <a:buNone/>
            </a:pPr>
            <a:r>
              <a:rPr lang="en-US" altLang="zh-TW" sz="1800" dirty="0"/>
              <a:t>public: </a:t>
            </a:r>
            <a:r>
              <a:rPr lang="en-US" altLang="zh-TW" sz="1800" dirty="0">
                <a:solidFill>
                  <a:srgbClr val="FF0000"/>
                </a:solidFill>
              </a:rPr>
              <a:t>//</a:t>
            </a:r>
            <a:r>
              <a:rPr lang="zh-TW" altLang="en-US" sz="1800" dirty="0">
                <a:solidFill>
                  <a:srgbClr val="FF0000"/>
                </a:solidFill>
              </a:rPr>
              <a:t>宣告成員函數</a:t>
            </a:r>
            <a:r>
              <a:rPr lang="zh-TW" altLang="en-US" sz="1800" dirty="0"/>
              <a:t> </a:t>
            </a:r>
          </a:p>
          <a:p>
            <a:pPr marL="0" indent="0">
              <a:buNone/>
            </a:pPr>
            <a:r>
              <a:rPr lang="zh-TW" altLang="en-US" sz="1800" dirty="0"/>
              <a:t> </a:t>
            </a:r>
            <a:r>
              <a:rPr lang="zh-TW" altLang="en-US" sz="1800" dirty="0" smtClean="0"/>
              <a:t>    </a:t>
            </a:r>
            <a:r>
              <a:rPr lang="en-US" altLang="zh-TW" sz="1800" dirty="0" smtClean="0"/>
              <a:t>void</a:t>
            </a:r>
            <a:r>
              <a:rPr lang="en-US" altLang="zh-TW" sz="1800" dirty="0"/>
              <a:t> </a:t>
            </a:r>
            <a:r>
              <a:rPr lang="en-US" altLang="zh-TW" sz="1800" dirty="0" err="1"/>
              <a:t>show_pro</a:t>
            </a:r>
            <a:r>
              <a:rPr lang="en-US" altLang="zh-TW" sz="1800" dirty="0"/>
              <a:t>(){ 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 &lt;&lt; "Base::</a:t>
            </a:r>
            <a:r>
              <a:rPr lang="en-US" altLang="zh-TW" sz="1800" dirty="0" err="1"/>
              <a:t>pro_att</a:t>
            </a:r>
            <a:r>
              <a:rPr lang="en-US" altLang="zh-TW" sz="1800" dirty="0"/>
              <a:t> = " &lt;&lt; </a:t>
            </a:r>
            <a:r>
              <a:rPr lang="en-US" altLang="zh-TW" sz="1800" dirty="0" err="1"/>
              <a:t>pro_att</a:t>
            </a:r>
            <a:r>
              <a:rPr lang="en-US" altLang="zh-TW" sz="1800" dirty="0"/>
              <a:t> &lt;&lt; </a:t>
            </a:r>
            <a:r>
              <a:rPr lang="en-US" altLang="zh-TW" sz="1800" dirty="0" err="1"/>
              <a:t>endl</a:t>
            </a:r>
            <a:r>
              <a:rPr lang="en-US" altLang="zh-TW" sz="1800" dirty="0"/>
              <a:t> ; }</a:t>
            </a:r>
          </a:p>
          <a:p>
            <a:pPr marL="0" indent="0">
              <a:buNone/>
            </a:pPr>
            <a:r>
              <a:rPr lang="en-US" altLang="zh-TW" sz="1800" dirty="0"/>
              <a:t>};</a:t>
            </a:r>
          </a:p>
          <a:p>
            <a:pPr marL="0" indent="0">
              <a:buNone/>
            </a:pPr>
            <a:r>
              <a:rPr lang="en-US" altLang="zh-TW" sz="1800" dirty="0" err="1"/>
              <a:t>int</a:t>
            </a:r>
            <a:r>
              <a:rPr lang="en-US" altLang="zh-TW" sz="1800" dirty="0"/>
              <a:t> main() //</a:t>
            </a:r>
            <a:r>
              <a:rPr lang="zh-TW" altLang="en-US" sz="1800" dirty="0"/>
              <a:t>主程式開始 </a:t>
            </a:r>
          </a:p>
          <a:p>
            <a:pPr marL="0" indent="0">
              <a:buNone/>
            </a:pPr>
            <a:r>
              <a:rPr lang="en-US" altLang="zh-TW" sz="1800" dirty="0"/>
              <a:t>{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 smtClean="0"/>
              <a:t>     Derived </a:t>
            </a:r>
            <a:r>
              <a:rPr lang="en-US" altLang="zh-TW" sz="1800" dirty="0" err="1"/>
              <a:t>A_Derived</a:t>
            </a:r>
            <a:r>
              <a:rPr lang="en-US" altLang="zh-TW" sz="1800" dirty="0" smtClean="0"/>
              <a:t>;</a:t>
            </a:r>
            <a:r>
              <a:rPr lang="en-US" altLang="zh-TW" sz="1800" dirty="0"/>
              <a:t>  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/>
              <a:t> </a:t>
            </a:r>
            <a:r>
              <a:rPr lang="en-US" altLang="zh-TW" sz="1800" dirty="0" smtClean="0"/>
              <a:t>    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en-US" altLang="zh-TW" sz="1800" dirty="0" err="1">
                <a:solidFill>
                  <a:srgbClr val="FF0000"/>
                </a:solidFill>
              </a:rPr>
              <a:t>cout</a:t>
            </a:r>
            <a:r>
              <a:rPr lang="en-US" altLang="zh-TW" sz="1800" dirty="0">
                <a:solidFill>
                  <a:srgbClr val="FF0000"/>
                </a:solidFill>
              </a:rPr>
              <a:t> &lt;&lt; "</a:t>
            </a:r>
            <a:r>
              <a:rPr lang="en-US" altLang="zh-TW" sz="1800" dirty="0" err="1">
                <a:solidFill>
                  <a:srgbClr val="FF0000"/>
                </a:solidFill>
              </a:rPr>
              <a:t>A_Derived.pro_att</a:t>
            </a:r>
            <a:r>
              <a:rPr lang="en-US" altLang="zh-TW" sz="1800" dirty="0">
                <a:solidFill>
                  <a:srgbClr val="FF0000"/>
                </a:solidFill>
              </a:rPr>
              <a:t> = " &lt;&lt; </a:t>
            </a:r>
            <a:r>
              <a:rPr lang="en-US" altLang="zh-TW" sz="1800" dirty="0" err="1">
                <a:solidFill>
                  <a:srgbClr val="FF0000"/>
                </a:solidFill>
              </a:rPr>
              <a:t>pro_att</a:t>
            </a:r>
            <a:r>
              <a:rPr lang="en-US" altLang="zh-TW" sz="1800" dirty="0">
                <a:solidFill>
                  <a:srgbClr val="FF0000"/>
                </a:solidFill>
              </a:rPr>
              <a:t> &lt;&lt; </a:t>
            </a:r>
            <a:r>
              <a:rPr lang="en-US" altLang="zh-TW" sz="1800" dirty="0" err="1">
                <a:solidFill>
                  <a:srgbClr val="FF0000"/>
                </a:solidFill>
              </a:rPr>
              <a:t>endl</a:t>
            </a:r>
            <a:r>
              <a:rPr lang="en-US" altLang="zh-TW" sz="1800" dirty="0">
                <a:solidFill>
                  <a:srgbClr val="FF0000"/>
                </a:solidFill>
              </a:rPr>
              <a:t>; </a:t>
            </a:r>
            <a:r>
              <a:rPr lang="zh-TW" altLang="en-US" sz="1800" dirty="0">
                <a:solidFill>
                  <a:srgbClr val="FF0000"/>
                </a:solidFill>
              </a:rPr>
              <a:t>無法直接存取</a:t>
            </a:r>
          </a:p>
          <a:p>
            <a:pPr marL="0" indent="0">
              <a:buNone/>
            </a:pPr>
            <a:r>
              <a:rPr lang="zh-TW" altLang="en-US" sz="1800" dirty="0"/>
              <a:t>  </a:t>
            </a:r>
            <a:r>
              <a:rPr lang="zh-TW" altLang="en-US" sz="1800" dirty="0" smtClean="0"/>
              <a:t>    </a:t>
            </a:r>
            <a:r>
              <a:rPr lang="en-US" altLang="zh-TW" sz="1800" dirty="0" err="1" smtClean="0"/>
              <a:t>A_Derived.show_pro</a:t>
            </a:r>
            <a:r>
              <a:rPr lang="en-US" altLang="zh-TW" sz="1800" dirty="0" smtClean="0"/>
              <a:t>();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>
                <a:solidFill>
                  <a:srgbClr val="FF0000"/>
                </a:solidFill>
              </a:rPr>
              <a:t>需透過</a:t>
            </a:r>
            <a:r>
              <a:rPr lang="en-US" altLang="zh-TW" sz="1800" dirty="0">
                <a:solidFill>
                  <a:srgbClr val="FF0000"/>
                </a:solidFill>
              </a:rPr>
              <a:t>Derived</a:t>
            </a:r>
            <a:r>
              <a:rPr lang="zh-TW" altLang="en-US" sz="1800" dirty="0">
                <a:solidFill>
                  <a:srgbClr val="FF0000"/>
                </a:solidFill>
              </a:rPr>
              <a:t>物件成員函數才可存取</a:t>
            </a:r>
          </a:p>
          <a:p>
            <a:pPr marL="0" indent="0">
              <a:buNone/>
            </a:pPr>
            <a:r>
              <a:rPr lang="zh-TW" altLang="en-US" sz="1800" dirty="0"/>
              <a:t> </a:t>
            </a:r>
            <a:r>
              <a:rPr lang="zh-TW" altLang="en-US" sz="1800" dirty="0" smtClean="0"/>
              <a:t>     </a:t>
            </a:r>
            <a:r>
              <a:rPr lang="en-US" altLang="zh-TW" sz="1800" dirty="0" err="1" smtClean="0"/>
              <a:t>cout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&lt;&lt; </a:t>
            </a:r>
            <a:r>
              <a:rPr lang="en-US" altLang="zh-TW" sz="1800" dirty="0" err="1"/>
              <a:t>A_Derived.pub_att</a:t>
            </a:r>
            <a:r>
              <a:rPr lang="en-US" altLang="zh-TW" sz="1800" dirty="0"/>
              <a:t> &lt;&lt; </a:t>
            </a:r>
            <a:r>
              <a:rPr lang="en-US" altLang="zh-TW" sz="1800" dirty="0" err="1"/>
              <a:t>endl</a:t>
            </a:r>
            <a:r>
              <a:rPr lang="en-US" altLang="zh-TW" sz="1800" dirty="0" smtClean="0"/>
              <a:t>; </a:t>
            </a:r>
            <a:r>
              <a:rPr lang="en-US" altLang="zh-TW" sz="1800" dirty="0" smtClean="0">
                <a:solidFill>
                  <a:srgbClr val="FF0000"/>
                </a:solidFill>
              </a:rPr>
              <a:t>//</a:t>
            </a:r>
            <a:r>
              <a:rPr lang="zh-TW" altLang="en-US" sz="1800" dirty="0">
                <a:solidFill>
                  <a:srgbClr val="FF0000"/>
                </a:solidFill>
              </a:rPr>
              <a:t>直接存取基本類別的資料成員</a:t>
            </a:r>
          </a:p>
          <a:p>
            <a:pPr marL="0" indent="0">
              <a:buNone/>
            </a:pPr>
            <a:r>
              <a:rPr lang="en-US" altLang="zh-TW" sz="1800" dirty="0" smtClean="0"/>
              <a:t>}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6230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Protected Inheritance</a:t>
            </a:r>
          </a:p>
          <a:p>
            <a:pPr lvl="1"/>
            <a:r>
              <a:rPr lang="en-US" altLang="zh-TW" dirty="0" smtClean="0"/>
              <a:t>Assume </a:t>
            </a:r>
            <a:r>
              <a:rPr lang="en-US" altLang="zh-TW" dirty="0"/>
              <a:t>B is a public base</a:t>
            </a:r>
          </a:p>
          <a:p>
            <a:pPr lvl="1"/>
            <a:r>
              <a:rPr lang="en-US" altLang="zh-TW" dirty="0"/>
              <a:t>Class A : </a:t>
            </a:r>
            <a:r>
              <a:rPr lang="en-US" altLang="zh-TW" dirty="0" smtClean="0"/>
              <a:t>protected </a:t>
            </a:r>
            <a:r>
              <a:rPr lang="en-US" altLang="zh-TW" dirty="0"/>
              <a:t>B{ }</a:t>
            </a:r>
          </a:p>
          <a:p>
            <a:pPr lvl="1"/>
            <a:r>
              <a:rPr lang="en-US" altLang="zh-TW" dirty="0"/>
              <a:t>B’s </a:t>
            </a:r>
            <a:r>
              <a:rPr lang="en-US" altLang="zh-TW" dirty="0">
                <a:solidFill>
                  <a:srgbClr val="0070C0"/>
                </a:solidFill>
              </a:rPr>
              <a:t>private</a:t>
            </a:r>
            <a:r>
              <a:rPr lang="en-US" altLang="zh-TW" dirty="0"/>
              <a:t> members will be hidden</a:t>
            </a:r>
          </a:p>
          <a:p>
            <a:pPr lvl="1"/>
            <a:r>
              <a:rPr lang="en-US" altLang="zh-TW" dirty="0"/>
              <a:t>B’s </a:t>
            </a:r>
            <a:r>
              <a:rPr lang="en-US" altLang="zh-TW" dirty="0">
                <a:solidFill>
                  <a:srgbClr val="0070C0"/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 smtClean="0"/>
              <a:t>members’ level will be set into </a:t>
            </a:r>
            <a:r>
              <a:rPr lang="en-US" altLang="zh-TW" dirty="0" smtClean="0">
                <a:solidFill>
                  <a:srgbClr val="0070C0"/>
                </a:solidFill>
              </a:rPr>
              <a:t>protected</a:t>
            </a:r>
          </a:p>
          <a:p>
            <a:pPr lvl="1"/>
            <a:r>
              <a:rPr lang="en-US" altLang="zh-TW" dirty="0" smtClean="0"/>
              <a:t>B’s </a:t>
            </a:r>
            <a:r>
              <a:rPr lang="en-US" altLang="zh-TW" dirty="0" smtClean="0">
                <a:solidFill>
                  <a:srgbClr val="0070C0"/>
                </a:solidFill>
              </a:rPr>
              <a:t>protected</a:t>
            </a:r>
            <a:r>
              <a:rPr lang="en-US" altLang="zh-TW" dirty="0" smtClean="0"/>
              <a:t> members’ level </a:t>
            </a:r>
            <a:r>
              <a:rPr lang="en-US" altLang="zh-TW" dirty="0" err="1" smtClean="0"/>
              <a:t>unchange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Only </a:t>
            </a:r>
            <a:r>
              <a:rPr lang="en-US" altLang="zh-TW" dirty="0"/>
              <a:t>public members can be accessed directly by the Derived object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1336"/>
              </p:ext>
            </p:extLst>
          </p:nvPr>
        </p:nvGraphicFramePr>
        <p:xfrm>
          <a:off x="323528" y="4941168"/>
          <a:ext cx="821537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148"/>
                <a:gridCol w="2206403"/>
                <a:gridCol w="2175410"/>
                <a:gridCol w="2175410"/>
              </a:tblGrid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in base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 in derived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Protected</a:t>
                      </a:r>
                      <a:endParaRPr lang="zh-TW" altLang="en-US" sz="2800" b="1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70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</a:t>
            </a:r>
            <a:r>
              <a:rPr lang="en-US" altLang="zh-TW" dirty="0"/>
              <a:t>.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364088" y="2492896"/>
            <a:ext cx="2520280" cy="2135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683568" y="4077072"/>
            <a:ext cx="2664296" cy="21033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83568" y="1700808"/>
            <a:ext cx="2664296" cy="209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700808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b;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4149080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 : protected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z;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25710" y="2597133"/>
            <a:ext cx="260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B{</a:t>
            </a:r>
          </a:p>
          <a:p>
            <a:r>
              <a:rPr lang="en-US" altLang="zh-TW" dirty="0" smtClean="0"/>
              <a:t>public:</a:t>
            </a:r>
          </a:p>
          <a:p>
            <a:r>
              <a:rPr lang="en-US" altLang="zh-TW" dirty="0" smtClean="0"/>
              <a:t>    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a, b</a:t>
            </a:r>
            <a:r>
              <a:rPr lang="en-US" altLang="zh-TW" dirty="0" smtClean="0"/>
              <a:t>,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 smtClean="0"/>
              <a:t>     z;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3"/>
            <a:endCxn id="3" idx="1"/>
          </p:cNvCxnSpPr>
          <p:nvPr/>
        </p:nvCxnSpPr>
        <p:spPr>
          <a:xfrm flipV="1">
            <a:off x="3347864" y="3560677"/>
            <a:ext cx="2016224" cy="1568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3" idx="1"/>
          </p:cNvCxnSpPr>
          <p:nvPr/>
        </p:nvCxnSpPr>
        <p:spPr>
          <a:xfrm>
            <a:off x="3347864" y="2748699"/>
            <a:ext cx="2016224" cy="811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class</a:t>
            </a:r>
            <a:r>
              <a:rPr lang="en-US" altLang="zh-TW" dirty="0"/>
              <a:t> Derived : protected </a:t>
            </a:r>
            <a:r>
              <a:rPr lang="en-US" altLang="zh-TW" dirty="0" smtClean="0"/>
              <a:t>Base{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public</a:t>
            </a:r>
            <a:r>
              <a:rPr lang="en-US" altLang="zh-TW" dirty="0"/>
              <a:t>: //</a:t>
            </a:r>
            <a:r>
              <a:rPr lang="zh-TW" altLang="en-US" dirty="0"/>
              <a:t>宣告成員函數 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void</a:t>
            </a:r>
            <a:r>
              <a:rPr lang="en-US" altLang="zh-TW" dirty="0"/>
              <a:t> show();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 smtClean="0"/>
              <a:t>void</a:t>
            </a:r>
            <a:r>
              <a:rPr lang="en-US" altLang="zh-TW" dirty="0"/>
              <a:t> </a:t>
            </a:r>
            <a:r>
              <a:rPr lang="en-US" altLang="zh-TW" dirty="0" smtClean="0"/>
              <a:t>Derived</a:t>
            </a:r>
            <a:r>
              <a:rPr lang="en-US" altLang="zh-TW" dirty="0"/>
              <a:t>::show</a:t>
            </a:r>
            <a:r>
              <a:rPr lang="en-US" altLang="zh-TW" dirty="0" smtClean="0"/>
              <a:t>(){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 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 "Base::</a:t>
            </a:r>
            <a:r>
              <a:rPr lang="en-US" altLang="zh-TW" dirty="0" err="1"/>
              <a:t>pub_att</a:t>
            </a:r>
            <a:r>
              <a:rPr lang="en-US" altLang="zh-TW" dirty="0"/>
              <a:t> = " &lt;&lt; </a:t>
            </a:r>
            <a:r>
              <a:rPr lang="en-US" altLang="zh-TW" dirty="0" err="1"/>
              <a:t>pub_att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 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 "Base::</a:t>
            </a:r>
            <a:r>
              <a:rPr lang="en-US" altLang="zh-TW" dirty="0" err="1"/>
              <a:t>pro_att</a:t>
            </a:r>
            <a:r>
              <a:rPr lang="en-US" altLang="zh-TW" dirty="0"/>
              <a:t> = " &lt;&lt; </a:t>
            </a:r>
            <a:r>
              <a:rPr lang="en-US" altLang="zh-TW" dirty="0" err="1"/>
              <a:t>pro_att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  </a:t>
            </a: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>
                <a:solidFill>
                  <a:srgbClr val="FF0000"/>
                </a:solidFill>
              </a:rPr>
              <a:t> &lt;&lt; "Base::</a:t>
            </a:r>
            <a:r>
              <a:rPr lang="en-US" altLang="zh-TW" dirty="0" err="1">
                <a:solidFill>
                  <a:srgbClr val="FF0000"/>
                </a:solidFill>
              </a:rPr>
              <a:t>pri_att</a:t>
            </a:r>
            <a:r>
              <a:rPr lang="en-US" altLang="zh-TW" dirty="0">
                <a:solidFill>
                  <a:srgbClr val="FF0000"/>
                </a:solidFill>
              </a:rPr>
              <a:t> = " &lt;&lt; </a:t>
            </a:r>
            <a:r>
              <a:rPr lang="en-US" altLang="zh-TW" dirty="0" err="1">
                <a:solidFill>
                  <a:srgbClr val="FF0000"/>
                </a:solidFill>
              </a:rPr>
              <a:t>pri_att</a:t>
            </a:r>
            <a:r>
              <a:rPr lang="en-US" altLang="zh-TW" dirty="0">
                <a:solidFill>
                  <a:srgbClr val="FF0000"/>
                </a:solidFill>
              </a:rPr>
              <a:t> &lt;&lt; </a:t>
            </a:r>
            <a:r>
              <a:rPr lang="en-US" altLang="zh-TW" dirty="0" err="1">
                <a:solidFill>
                  <a:srgbClr val="FF0000"/>
                </a:solidFill>
              </a:rPr>
              <a:t>endl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 main() //</a:t>
            </a:r>
            <a:r>
              <a:rPr lang="zh-TW" altLang="en-US" dirty="0"/>
              <a:t>主程式開始 </a:t>
            </a:r>
            <a:r>
              <a:rPr lang="en-US" altLang="zh-TW" dirty="0" smtClean="0"/>
              <a:t>{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     Derived </a:t>
            </a:r>
            <a:r>
              <a:rPr lang="en-US" altLang="zh-TW" dirty="0" err="1"/>
              <a:t>A_Derived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  </a:t>
            </a:r>
            <a:r>
              <a:rPr lang="en-US" altLang="zh-TW" dirty="0" smtClean="0">
                <a:solidFill>
                  <a:srgbClr val="FF0000"/>
                </a:solidFill>
              </a:rPr>
              <a:t>   //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>
                <a:solidFill>
                  <a:srgbClr val="FF0000"/>
                </a:solidFill>
              </a:rPr>
              <a:t> &lt;&lt; "Derived::</a:t>
            </a:r>
            <a:r>
              <a:rPr lang="en-US" altLang="zh-TW" dirty="0" err="1">
                <a:solidFill>
                  <a:srgbClr val="FF0000"/>
                </a:solidFill>
              </a:rPr>
              <a:t>pub_att</a:t>
            </a:r>
            <a:r>
              <a:rPr lang="en-US" altLang="zh-TW" dirty="0">
                <a:solidFill>
                  <a:srgbClr val="FF0000"/>
                </a:solidFill>
              </a:rPr>
              <a:t> = " &lt;&lt; </a:t>
            </a:r>
            <a:r>
              <a:rPr lang="en-US" altLang="zh-TW" dirty="0" err="1">
                <a:solidFill>
                  <a:srgbClr val="FF0000"/>
                </a:solidFill>
              </a:rPr>
              <a:t>A_Derived.pub_att</a:t>
            </a:r>
            <a:r>
              <a:rPr lang="en-US" altLang="zh-TW" dirty="0">
                <a:solidFill>
                  <a:srgbClr val="FF0000"/>
                </a:solidFill>
              </a:rPr>
              <a:t> &lt;&lt; </a:t>
            </a:r>
            <a:r>
              <a:rPr lang="en-US" altLang="zh-TW" dirty="0" err="1">
                <a:solidFill>
                  <a:srgbClr val="FF0000"/>
                </a:solidFill>
              </a:rPr>
              <a:t>endl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zh-TW" altLang="en-US" dirty="0">
                <a:solidFill>
                  <a:srgbClr val="FF0000"/>
                </a:solidFill>
              </a:rPr>
              <a:t>無法</a:t>
            </a:r>
            <a:r>
              <a:rPr lang="zh-TW" altLang="en-US" dirty="0" smtClean="0">
                <a:solidFill>
                  <a:srgbClr val="FF0000"/>
                </a:solidFill>
              </a:rPr>
              <a:t>存取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 </a:t>
            </a:r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>
                <a:solidFill>
                  <a:srgbClr val="FF0000"/>
                </a:solidFill>
              </a:rPr>
              <a:t> &lt;&lt; "Derived::</a:t>
            </a:r>
            <a:r>
              <a:rPr lang="en-US" altLang="zh-TW" dirty="0" err="1">
                <a:solidFill>
                  <a:srgbClr val="FF0000"/>
                </a:solidFill>
              </a:rPr>
              <a:t>pro_att</a:t>
            </a:r>
            <a:r>
              <a:rPr lang="en-US" altLang="zh-TW" dirty="0">
                <a:solidFill>
                  <a:srgbClr val="FF0000"/>
                </a:solidFill>
              </a:rPr>
              <a:t> = " &lt;&lt; </a:t>
            </a:r>
            <a:r>
              <a:rPr lang="en-US" altLang="zh-TW" dirty="0" err="1">
                <a:solidFill>
                  <a:srgbClr val="FF0000"/>
                </a:solidFill>
              </a:rPr>
              <a:t>A_Derived.pro_att</a:t>
            </a:r>
            <a:r>
              <a:rPr lang="en-US" altLang="zh-TW" dirty="0">
                <a:solidFill>
                  <a:srgbClr val="FF0000"/>
                </a:solidFill>
              </a:rPr>
              <a:t> &lt;&lt; </a:t>
            </a:r>
            <a:r>
              <a:rPr lang="en-US" altLang="zh-TW" dirty="0" err="1">
                <a:solidFill>
                  <a:srgbClr val="FF0000"/>
                </a:solidFill>
              </a:rPr>
              <a:t>endl</a:t>
            </a:r>
            <a:r>
              <a:rPr lang="en-US" altLang="zh-TW" dirty="0">
                <a:solidFill>
                  <a:srgbClr val="FF0000"/>
                </a:solidFill>
              </a:rPr>
              <a:t>; </a:t>
            </a:r>
            <a:r>
              <a:rPr lang="zh-TW" altLang="en-US" dirty="0">
                <a:solidFill>
                  <a:srgbClr val="FF0000"/>
                </a:solidFill>
              </a:rPr>
              <a:t>無法存取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   </a:t>
            </a:r>
            <a:r>
              <a:rPr lang="zh-TW" altLang="en-US" dirty="0" smtClean="0">
                <a:solidFill>
                  <a:srgbClr val="FF0000"/>
                </a:solidFill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>
                <a:solidFill>
                  <a:srgbClr val="FF0000"/>
                </a:solidFill>
              </a:rPr>
              <a:t> &lt;&lt; "Derived::</a:t>
            </a:r>
            <a:r>
              <a:rPr lang="en-US" altLang="zh-TW" dirty="0" err="1">
                <a:solidFill>
                  <a:srgbClr val="FF0000"/>
                </a:solidFill>
              </a:rPr>
              <a:t>pri_att</a:t>
            </a:r>
            <a:r>
              <a:rPr lang="en-US" altLang="zh-TW" dirty="0">
                <a:solidFill>
                  <a:srgbClr val="FF0000"/>
                </a:solidFill>
              </a:rPr>
              <a:t> = " &lt;&lt; </a:t>
            </a:r>
            <a:r>
              <a:rPr lang="en-US" altLang="zh-TW" dirty="0" err="1">
                <a:solidFill>
                  <a:srgbClr val="FF0000"/>
                </a:solidFill>
              </a:rPr>
              <a:t>A_Derived.pri_att</a:t>
            </a:r>
            <a:r>
              <a:rPr lang="en-US" altLang="zh-TW" dirty="0">
                <a:solidFill>
                  <a:srgbClr val="FF0000"/>
                </a:solidFill>
              </a:rPr>
              <a:t> &lt;&lt; </a:t>
            </a:r>
            <a:r>
              <a:rPr lang="en-US" altLang="zh-TW" dirty="0" err="1">
                <a:solidFill>
                  <a:srgbClr val="FF0000"/>
                </a:solidFill>
              </a:rPr>
              <a:t>endl</a:t>
            </a:r>
            <a:r>
              <a:rPr lang="en-US" altLang="zh-TW" dirty="0">
                <a:solidFill>
                  <a:srgbClr val="FF0000"/>
                </a:solidFill>
              </a:rPr>
              <a:t>; </a:t>
            </a:r>
            <a:r>
              <a:rPr lang="zh-TW" altLang="en-US" dirty="0">
                <a:solidFill>
                  <a:srgbClr val="FF0000"/>
                </a:solidFill>
              </a:rPr>
              <a:t>無法存取</a:t>
            </a:r>
          </a:p>
          <a:p>
            <a:pPr marL="0" indent="0">
              <a:buNone/>
            </a:pPr>
            <a:r>
              <a:rPr lang="zh-TW" altLang="en-US" dirty="0"/>
              <a:t>   </a:t>
            </a:r>
            <a:r>
              <a:rPr lang="zh-TW" altLang="en-US" dirty="0" smtClean="0"/>
              <a:t>  </a:t>
            </a:r>
            <a:r>
              <a:rPr lang="en-US" altLang="zh-TW" dirty="0" err="1" smtClean="0"/>
              <a:t>A_Derived.show</a:t>
            </a:r>
            <a:r>
              <a:rPr lang="en-US" altLang="zh-TW" dirty="0"/>
              <a:t>();//</a:t>
            </a:r>
            <a:r>
              <a:rPr lang="zh-TW" altLang="en-US" dirty="0"/>
              <a:t>需透過</a:t>
            </a:r>
            <a:r>
              <a:rPr lang="en-US" altLang="zh-TW" dirty="0"/>
              <a:t>Derived</a:t>
            </a:r>
            <a:r>
              <a:rPr lang="zh-TW" altLang="en-US" dirty="0"/>
              <a:t>物件成員函數才可存取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6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Inheritance is convenient for reusing code.</a:t>
            </a:r>
          </a:p>
          <a:p>
            <a:r>
              <a:rPr lang="en-US" altLang="zh-TW" dirty="0" smtClean="0"/>
              <a:t>By implementing inheritance, a class(derived class) can inherit data members and member functions of another class(base class).</a:t>
            </a:r>
          </a:p>
          <a:p>
            <a:r>
              <a:rPr lang="en-US" altLang="zh-TW" dirty="0" smtClean="0"/>
              <a:t>Inherited class is called base class.</a:t>
            </a:r>
          </a:p>
          <a:p>
            <a:r>
              <a:rPr lang="en-US" altLang="zh-TW" dirty="0" smtClean="0"/>
              <a:t>Inheriting class is called derived class.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5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Private </a:t>
            </a:r>
            <a:r>
              <a:rPr lang="en-US" altLang="zh-TW" dirty="0"/>
              <a:t>Inheritance</a:t>
            </a:r>
          </a:p>
          <a:p>
            <a:pPr lvl="1"/>
            <a:r>
              <a:rPr lang="en-US" altLang="zh-TW" dirty="0"/>
              <a:t>Assume B is a public base</a:t>
            </a:r>
          </a:p>
          <a:p>
            <a:pPr lvl="1"/>
            <a:r>
              <a:rPr lang="en-US" altLang="zh-TW" dirty="0"/>
              <a:t>Class A : protected B{ }</a:t>
            </a:r>
          </a:p>
          <a:p>
            <a:pPr lvl="1"/>
            <a:r>
              <a:rPr lang="en-US" altLang="zh-TW" dirty="0"/>
              <a:t>B’s </a:t>
            </a:r>
            <a:r>
              <a:rPr lang="en-US" altLang="zh-TW" dirty="0">
                <a:solidFill>
                  <a:srgbClr val="0070C0"/>
                </a:solidFill>
              </a:rPr>
              <a:t>private</a:t>
            </a:r>
            <a:r>
              <a:rPr lang="en-US" altLang="zh-TW" dirty="0"/>
              <a:t> members will be hidden</a:t>
            </a:r>
          </a:p>
          <a:p>
            <a:pPr lvl="1"/>
            <a:r>
              <a:rPr lang="en-US" altLang="zh-TW" dirty="0"/>
              <a:t>B’s </a:t>
            </a:r>
            <a:r>
              <a:rPr lang="en-US" altLang="zh-TW" dirty="0">
                <a:solidFill>
                  <a:srgbClr val="0070C0"/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70C0"/>
                </a:solidFill>
              </a:rPr>
              <a:t>protected</a:t>
            </a:r>
            <a:r>
              <a:rPr lang="en-US" altLang="zh-TW" dirty="0" smtClean="0"/>
              <a:t> members</a:t>
            </a:r>
            <a:r>
              <a:rPr lang="en-US" altLang="zh-TW" dirty="0"/>
              <a:t>’ level will be set into </a:t>
            </a:r>
            <a:r>
              <a:rPr lang="en-US" altLang="zh-TW" dirty="0" smtClean="0">
                <a:solidFill>
                  <a:srgbClr val="0070C0"/>
                </a:solidFill>
              </a:rPr>
              <a:t>private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Only </a:t>
            </a:r>
            <a:r>
              <a:rPr lang="en-US" altLang="zh-TW" dirty="0"/>
              <a:t>public members can be accessed directly by the Derived object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70594"/>
              </p:ext>
            </p:extLst>
          </p:nvPr>
        </p:nvGraphicFramePr>
        <p:xfrm>
          <a:off x="395536" y="4941168"/>
          <a:ext cx="821537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148"/>
                <a:gridCol w="2206403"/>
                <a:gridCol w="2175410"/>
                <a:gridCol w="2175410"/>
              </a:tblGrid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</a:t>
                      </a:r>
                      <a:r>
                        <a:rPr lang="en-US" altLang="zh-TW" sz="1600" b="0" baseline="0" dirty="0" smtClean="0">
                          <a:solidFill>
                            <a:schemeClr val="tx1"/>
                          </a:solidFill>
                        </a:rPr>
                        <a:t> in base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71504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Member in derived class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 dirty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zh-TW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Private</a:t>
                      </a:r>
                      <a:endParaRPr lang="zh-TW" altLang="en-US" sz="2800" b="1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Private</a:t>
                      </a:r>
                      <a:endParaRPr lang="zh-TW" altLang="en-US" sz="2800" b="1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3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364088" y="2492896"/>
            <a:ext cx="2520280" cy="2135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683568" y="4077072"/>
            <a:ext cx="2664296" cy="21033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683568" y="1700808"/>
            <a:ext cx="2664296" cy="20957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83568" y="1700808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b;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c;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568" y="4149080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 : private A{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z;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425710" y="2597133"/>
            <a:ext cx="2602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Class B{</a:t>
            </a:r>
          </a:p>
          <a:p>
            <a:r>
              <a:rPr lang="en-US" altLang="zh-TW" dirty="0" smtClean="0"/>
              <a:t>public:</a:t>
            </a:r>
          </a:p>
          <a:p>
            <a:r>
              <a:rPr lang="en-US" altLang="zh-TW" dirty="0" smtClean="0"/>
              <a:t>     x;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rotected: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y;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r>
              <a:rPr lang="en-US" altLang="zh-TW" dirty="0" smtClean="0"/>
              <a:t>     </a:t>
            </a:r>
            <a:r>
              <a:rPr lang="en-US" altLang="zh-TW" dirty="0" smtClean="0">
                <a:solidFill>
                  <a:srgbClr val="FF0000"/>
                </a:solidFill>
              </a:rPr>
              <a:t>a, b</a:t>
            </a:r>
            <a:r>
              <a:rPr lang="en-US" altLang="zh-TW" dirty="0" smtClean="0"/>
              <a:t>, z;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3"/>
            <a:endCxn id="3" idx="1"/>
          </p:cNvCxnSpPr>
          <p:nvPr/>
        </p:nvCxnSpPr>
        <p:spPr>
          <a:xfrm flipV="1">
            <a:off x="3347864" y="3560677"/>
            <a:ext cx="2016224" cy="15680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3" idx="1"/>
          </p:cNvCxnSpPr>
          <p:nvPr/>
        </p:nvCxnSpPr>
        <p:spPr>
          <a:xfrm>
            <a:off x="3347864" y="2748699"/>
            <a:ext cx="2016224" cy="811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2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Access level(cont.)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class Derived : private Base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public: //</a:t>
            </a:r>
            <a:r>
              <a:rPr lang="zh-TW" altLang="en-US" dirty="0"/>
              <a:t>宣告成員函數 </a:t>
            </a:r>
          </a:p>
          <a:p>
            <a:pPr marL="0" indent="0">
              <a:buNone/>
            </a:pPr>
            <a:r>
              <a:rPr lang="en-US" altLang="zh-TW" dirty="0" smtClean="0"/>
              <a:t>     void</a:t>
            </a:r>
            <a:r>
              <a:rPr lang="en-US" altLang="zh-TW" dirty="0"/>
              <a:t> show();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/>
              <a:t>void Derived::show()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 "Base::</a:t>
            </a:r>
            <a:r>
              <a:rPr lang="en-US" altLang="zh-TW" dirty="0" err="1"/>
              <a:t>pub_att</a:t>
            </a:r>
            <a:r>
              <a:rPr lang="en-US" altLang="zh-TW" dirty="0"/>
              <a:t> = " &lt;&lt; </a:t>
            </a:r>
            <a:r>
              <a:rPr lang="en-US" altLang="zh-TW" dirty="0" err="1"/>
              <a:t>pub_att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;//</a:t>
            </a:r>
            <a:r>
              <a:rPr lang="zh-TW" altLang="en-US" dirty="0"/>
              <a:t>存取基本類別的資料成員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 "Base::</a:t>
            </a:r>
            <a:r>
              <a:rPr lang="en-US" altLang="zh-TW" dirty="0" err="1"/>
              <a:t>pro_att</a:t>
            </a:r>
            <a:r>
              <a:rPr lang="en-US" altLang="zh-TW" dirty="0"/>
              <a:t> = " &lt;&lt; </a:t>
            </a:r>
            <a:r>
              <a:rPr lang="en-US" altLang="zh-TW" dirty="0" err="1"/>
              <a:t>pro_att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;//</a:t>
            </a:r>
            <a:r>
              <a:rPr lang="zh-TW" altLang="en-US" dirty="0"/>
              <a:t>存取基本類別的資料成員</a:t>
            </a:r>
          </a:p>
          <a:p>
            <a:pPr marL="0" indent="0">
              <a:buNone/>
            </a:pPr>
            <a:r>
              <a:rPr lang="zh-TW" altLang="en-US" dirty="0"/>
              <a:t>  </a:t>
            </a:r>
            <a:r>
              <a:rPr lang="zh-TW" altLang="en-US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//</a:t>
            </a:r>
            <a:r>
              <a:rPr lang="en-US" altLang="zh-TW" dirty="0" err="1">
                <a:solidFill>
                  <a:srgbClr val="FF0000"/>
                </a:solidFill>
              </a:rPr>
              <a:t>cout</a:t>
            </a:r>
            <a:r>
              <a:rPr lang="en-US" altLang="zh-TW" dirty="0">
                <a:solidFill>
                  <a:srgbClr val="FF0000"/>
                </a:solidFill>
              </a:rPr>
              <a:t> &lt;&lt; "Base::</a:t>
            </a:r>
            <a:r>
              <a:rPr lang="en-US" altLang="zh-TW" dirty="0" err="1">
                <a:solidFill>
                  <a:srgbClr val="FF0000"/>
                </a:solidFill>
              </a:rPr>
              <a:t>pri_att</a:t>
            </a:r>
            <a:r>
              <a:rPr lang="en-US" altLang="zh-TW" dirty="0">
                <a:solidFill>
                  <a:srgbClr val="FF0000"/>
                </a:solidFill>
              </a:rPr>
              <a:t> = " &lt;&lt; </a:t>
            </a:r>
            <a:r>
              <a:rPr lang="en-US" altLang="zh-TW" dirty="0" err="1">
                <a:solidFill>
                  <a:srgbClr val="FF0000"/>
                </a:solidFill>
              </a:rPr>
              <a:t>pri_att</a:t>
            </a:r>
            <a:r>
              <a:rPr lang="en-US" altLang="zh-TW" dirty="0">
                <a:solidFill>
                  <a:srgbClr val="FF0000"/>
                </a:solidFill>
              </a:rPr>
              <a:t> &lt;&lt; </a:t>
            </a:r>
            <a:r>
              <a:rPr lang="en-US" altLang="zh-TW" dirty="0" err="1">
                <a:solidFill>
                  <a:srgbClr val="FF0000"/>
                </a:solidFill>
              </a:rPr>
              <a:t>endl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zh-TW" altLang="en-US" dirty="0">
                <a:solidFill>
                  <a:srgbClr val="FF0000"/>
                </a:solidFill>
              </a:rPr>
              <a:t>因隱藏無法存取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 main() //</a:t>
            </a:r>
            <a:r>
              <a:rPr lang="zh-TW" altLang="en-US" dirty="0"/>
              <a:t>主程式開始 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 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Derived </a:t>
            </a:r>
            <a:r>
              <a:rPr lang="en-US" altLang="zh-TW" dirty="0" err="1"/>
              <a:t>A_Derived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en-US" altLang="zh-TW" dirty="0"/>
              <a:t> </a:t>
            </a:r>
            <a:r>
              <a:rPr lang="en-US" altLang="zh-TW" dirty="0" err="1"/>
              <a:t>A_Derived.show</a:t>
            </a:r>
            <a:r>
              <a:rPr lang="en-US" altLang="zh-TW" dirty="0"/>
              <a:t>();//</a:t>
            </a:r>
            <a:r>
              <a:rPr lang="zh-TW" altLang="en-US" dirty="0"/>
              <a:t>必須透過</a:t>
            </a:r>
            <a:r>
              <a:rPr lang="en-US" altLang="zh-TW" dirty="0"/>
              <a:t>show</a:t>
            </a:r>
            <a:r>
              <a:rPr lang="zh-TW" altLang="en-US" dirty="0"/>
              <a:t>函數存取基本類別的資料成員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5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and Destructor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Base </a:t>
            </a:r>
            <a:r>
              <a:rPr lang="en-US" altLang="zh-TW" dirty="0" smtClean="0"/>
              <a:t>and </a:t>
            </a: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derived </a:t>
            </a:r>
            <a:r>
              <a:rPr lang="en-US" altLang="zh-TW" dirty="0" smtClean="0"/>
              <a:t>class should </a:t>
            </a:r>
            <a:r>
              <a:rPr lang="en-US" altLang="zh-TW" dirty="0"/>
              <a:t>have their own 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constructor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destructor.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class constructor will be called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before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derived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class constructor.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Derived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class destructor will be called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before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base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class destructor.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7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Constructor and Destructor(cont.)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Assume class CB derived from base class CA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13827" y="2821777"/>
            <a:ext cx="1357322" cy="2643206"/>
            <a:chOff x="1214414" y="3000372"/>
            <a:chExt cx="1357322" cy="2643206"/>
          </a:xfrm>
        </p:grpSpPr>
        <p:sp>
          <p:nvSpPr>
            <p:cNvPr id="5" name="橢圓 4"/>
            <p:cNvSpPr/>
            <p:nvPr/>
          </p:nvSpPr>
          <p:spPr>
            <a:xfrm>
              <a:off x="1214414" y="3000372"/>
              <a:ext cx="1357322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CA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1214414" y="4857760"/>
              <a:ext cx="1357322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CB</a:t>
              </a:r>
              <a:endParaRPr lang="zh-TW" altLang="en-US" dirty="0"/>
            </a:p>
          </p:txBody>
        </p:sp>
        <p:sp>
          <p:nvSpPr>
            <p:cNvPr id="7" name="向上箭號 6"/>
            <p:cNvSpPr/>
            <p:nvPr/>
          </p:nvSpPr>
          <p:spPr>
            <a:xfrm>
              <a:off x="1714480" y="3929066"/>
              <a:ext cx="357190" cy="785818"/>
            </a:xfrm>
            <a:prstGeom prst="up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995936" y="2821777"/>
            <a:ext cx="242889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Constructor calls:</a:t>
            </a:r>
          </a:p>
          <a:p>
            <a:pPr algn="ctr"/>
            <a:r>
              <a:rPr lang="en-US" altLang="zh-TW" dirty="0" smtClean="0"/>
              <a:t>CA -&gt; CB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14002" y="4429132"/>
            <a:ext cx="2428892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Destructor calls:</a:t>
            </a:r>
          </a:p>
          <a:p>
            <a:pPr algn="ctr"/>
            <a:r>
              <a:rPr lang="en-US" altLang="zh-TW" dirty="0" smtClean="0"/>
              <a:t>CB -&gt; CA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02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 and Destructor(cont.)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0034" y="1500174"/>
            <a:ext cx="4857784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class CA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CA()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cout</a:t>
            </a:r>
            <a:r>
              <a:rPr lang="en-US" altLang="zh-TW" dirty="0" smtClean="0">
                <a:solidFill>
                  <a:schemeClr val="tx1"/>
                </a:solidFill>
              </a:rPr>
              <a:t> &lt;&lt; "CA constructor" &lt;&lt; </a:t>
            </a:r>
            <a:r>
              <a:rPr lang="en-US" altLang="zh-TW" dirty="0" err="1" smtClean="0">
                <a:solidFill>
                  <a:schemeClr val="tx1"/>
                </a:solidFill>
              </a:rPr>
              <a:t>endl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~CA()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cout</a:t>
            </a:r>
            <a:r>
              <a:rPr lang="en-US" altLang="zh-TW" dirty="0" smtClean="0">
                <a:solidFill>
                  <a:schemeClr val="tx1"/>
                </a:solidFill>
              </a:rPr>
              <a:t> &lt;&lt; "CA destructor" &lt;&lt; </a:t>
            </a:r>
            <a:r>
              <a:rPr lang="en-US" altLang="zh-TW" dirty="0" err="1" smtClean="0">
                <a:solidFill>
                  <a:schemeClr val="tx1"/>
                </a:solidFill>
              </a:rPr>
              <a:t>endl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3851920" y="3829365"/>
            <a:ext cx="4857784" cy="2500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class CB : public CA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public: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CB()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cout</a:t>
            </a:r>
            <a:r>
              <a:rPr lang="en-US" altLang="zh-TW" dirty="0" smtClean="0">
                <a:solidFill>
                  <a:schemeClr val="tx1"/>
                </a:solidFill>
              </a:rPr>
              <a:t> &lt;&lt; "CB constructor" &lt;&lt; </a:t>
            </a:r>
            <a:r>
              <a:rPr lang="en-US" altLang="zh-TW" dirty="0" err="1" smtClean="0">
                <a:solidFill>
                  <a:schemeClr val="tx1"/>
                </a:solidFill>
              </a:rPr>
              <a:t>endl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~CB() {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    </a:t>
            </a:r>
            <a:r>
              <a:rPr lang="en-US" altLang="zh-TW" dirty="0" err="1" smtClean="0">
                <a:solidFill>
                  <a:schemeClr val="tx1"/>
                </a:solidFill>
              </a:rPr>
              <a:t>cout</a:t>
            </a:r>
            <a:r>
              <a:rPr lang="en-US" altLang="zh-TW" dirty="0" smtClean="0">
                <a:solidFill>
                  <a:schemeClr val="tx1"/>
                </a:solidFill>
              </a:rPr>
              <a:t> &lt;&lt; "CB destructor" &lt;&lt; </a:t>
            </a:r>
            <a:r>
              <a:rPr lang="en-US" altLang="zh-TW" dirty="0" err="1" smtClean="0">
                <a:solidFill>
                  <a:schemeClr val="tx1"/>
                </a:solidFill>
              </a:rPr>
              <a:t>endl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14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Constructor and Destructor(cont.)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211144" cy="28369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</a:rPr>
              <a:t> main() {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   CB b;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   </a:t>
            </a:r>
            <a:r>
              <a:rPr lang="en-US" altLang="zh-TW" dirty="0" err="1" smtClean="0">
                <a:solidFill>
                  <a:schemeClr val="tx1"/>
                </a:solidFill>
              </a:rPr>
              <a:t>cout</a:t>
            </a:r>
            <a:r>
              <a:rPr lang="en-US" altLang="zh-TW" dirty="0" smtClean="0">
                <a:solidFill>
                  <a:schemeClr val="tx1"/>
                </a:solidFill>
              </a:rPr>
              <a:t> &lt;&lt; "=======================" &lt;&lt; </a:t>
            </a:r>
            <a:r>
              <a:rPr lang="en-US" altLang="zh-TW" dirty="0" err="1" smtClean="0">
                <a:solidFill>
                  <a:schemeClr val="tx1"/>
                </a:solidFill>
              </a:rPr>
              <a:t>endl</a:t>
            </a:r>
            <a:r>
              <a:rPr lang="en-US" altLang="zh-TW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   return 0;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5" name="圖片 4" descr="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725144"/>
            <a:ext cx="4357718" cy="18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Use the container in “</a:t>
            </a:r>
            <a:r>
              <a:rPr lang="en-US" altLang="zh-TW" dirty="0" err="1" smtClean="0"/>
              <a:t>vec.h</a:t>
            </a:r>
            <a:r>
              <a:rPr lang="en-US" altLang="zh-TW" dirty="0" smtClean="0"/>
              <a:t>” and class inheritance to implement Stack and Queue.</a:t>
            </a:r>
          </a:p>
          <a:p>
            <a:r>
              <a:rPr lang="en-US" altLang="zh-TW" dirty="0" smtClean="0"/>
              <a:t>Please use the header file and main.cpp on E3.</a:t>
            </a:r>
          </a:p>
          <a:p>
            <a:r>
              <a:rPr lang="en-US" altLang="zh-TW" dirty="0" smtClean="0"/>
              <a:t>You have to finish the definition of the </a:t>
            </a:r>
            <a:r>
              <a:rPr lang="en-US" altLang="zh-TW" dirty="0" smtClean="0"/>
              <a:t>public functions </a:t>
            </a:r>
            <a:r>
              <a:rPr lang="en-US" altLang="zh-TW" dirty="0" smtClean="0"/>
              <a:t>in “</a:t>
            </a:r>
            <a:r>
              <a:rPr lang="en-US" altLang="zh-TW" dirty="0" err="1" smtClean="0"/>
              <a:t>vec.h</a:t>
            </a:r>
            <a:r>
              <a:rPr lang="en-US" altLang="zh-TW" dirty="0" smtClean="0"/>
              <a:t>”.</a:t>
            </a:r>
          </a:p>
          <a:p>
            <a:r>
              <a:rPr lang="en-US" altLang="zh-TW" dirty="0" smtClean="0"/>
              <a:t>You </a:t>
            </a:r>
            <a:r>
              <a:rPr lang="en-US" altLang="zh-TW" dirty="0" smtClean="0">
                <a:solidFill>
                  <a:srgbClr val="FF0000"/>
                </a:solidFill>
              </a:rPr>
              <a:t>can’t</a:t>
            </a:r>
            <a:r>
              <a:rPr lang="en-US" altLang="zh-TW" dirty="0" smtClean="0"/>
              <a:t> add any new member function in “</a:t>
            </a:r>
            <a:r>
              <a:rPr lang="en-US" altLang="zh-TW" dirty="0" err="1" smtClean="0"/>
              <a:t>vec.h</a:t>
            </a:r>
            <a:r>
              <a:rPr lang="en-US" altLang="zh-TW" dirty="0" smtClean="0"/>
              <a:t>”.</a:t>
            </a:r>
          </a:p>
          <a:p>
            <a:r>
              <a:rPr lang="en-US" altLang="zh-TW" dirty="0" smtClean="0"/>
              <a:t>There are two classes Queue and Stack in the next page.</a:t>
            </a:r>
          </a:p>
          <a:p>
            <a:r>
              <a:rPr lang="en-US" altLang="zh-TW" dirty="0" smtClean="0"/>
              <a:t>You can only use the member functions in “</a:t>
            </a:r>
            <a:r>
              <a:rPr lang="en-US" altLang="zh-TW" dirty="0" err="1" smtClean="0"/>
              <a:t>vec.h</a:t>
            </a:r>
            <a:r>
              <a:rPr lang="en-US" altLang="zh-TW" dirty="0" smtClean="0"/>
              <a:t>” to implement the Queue and the Stack.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7689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#include “</a:t>
            </a:r>
            <a:r>
              <a:rPr lang="en-US" altLang="zh-TW" dirty="0" err="1" smtClean="0"/>
              <a:t>vec.h</a:t>
            </a:r>
            <a:r>
              <a:rPr lang="en-US" altLang="zh-TW" dirty="0" smtClean="0"/>
              <a:t>”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lass Queue : </a:t>
            </a:r>
            <a:r>
              <a:rPr lang="en-US" altLang="zh-TW" dirty="0" smtClean="0"/>
              <a:t>protected </a:t>
            </a:r>
            <a:r>
              <a:rPr lang="en-US" altLang="zh-TW" dirty="0" err="1" smtClean="0"/>
              <a:t>vec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front, rear;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//your code here</a:t>
            </a:r>
          </a:p>
          <a:p>
            <a:pPr marL="0" indent="0">
              <a:buNone/>
            </a:pPr>
            <a:r>
              <a:rPr lang="en-US" altLang="zh-TW" dirty="0" smtClean="0"/>
              <a:t>};</a:t>
            </a:r>
          </a:p>
          <a:p>
            <a:pPr marL="0" indent="0">
              <a:buNone/>
            </a:pPr>
            <a:r>
              <a:rPr lang="en-US" altLang="zh-TW" dirty="0"/>
              <a:t>c</a:t>
            </a:r>
            <a:r>
              <a:rPr lang="en-US" altLang="zh-TW" dirty="0" smtClean="0"/>
              <a:t>lass Stack : </a:t>
            </a:r>
            <a:r>
              <a:rPr lang="en-US" altLang="zh-TW" dirty="0"/>
              <a:t>protected </a:t>
            </a:r>
            <a:r>
              <a:rPr lang="en-US" altLang="zh-TW" dirty="0" err="1" smtClean="0"/>
              <a:t>vec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rivate:</a:t>
            </a:r>
          </a:p>
          <a:p>
            <a:pPr marL="0" indent="0">
              <a:buNone/>
            </a:pPr>
            <a:r>
              <a:rPr lang="en-US" altLang="zh-TW" dirty="0" smtClean="0"/>
              <a:t>  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top;</a:t>
            </a:r>
          </a:p>
          <a:p>
            <a:pPr marL="0" indent="0">
              <a:buNone/>
            </a:pPr>
            <a:r>
              <a:rPr lang="en-US" altLang="zh-TW" dirty="0"/>
              <a:t>p</a:t>
            </a:r>
            <a:r>
              <a:rPr lang="en-US" altLang="zh-TW" dirty="0" smtClean="0"/>
              <a:t>ublic: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//your code here</a:t>
            </a:r>
          </a:p>
          <a:p>
            <a:pPr marL="0" indent="0">
              <a:buNone/>
            </a:pPr>
            <a:r>
              <a:rPr lang="en-US" altLang="zh-TW" dirty="0" smtClean="0"/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186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Smaple</a:t>
            </a:r>
            <a:r>
              <a:rPr lang="en-US" altLang="zh-TW" dirty="0" smtClean="0"/>
              <a:t> Output</a:t>
            </a:r>
            <a:endParaRPr lang="zh-TW" altLang="en-US" dirty="0"/>
          </a:p>
        </p:txBody>
      </p:sp>
      <p:pic>
        <p:nvPicPr>
          <p:cNvPr id="4" name="Picture 2" descr="C:\Users\kid\Desktop\an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339817" cy="46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Introduction(cont.)</a:t>
            </a:r>
            <a:endParaRPr lang="zh-TW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4957814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56992"/>
            <a:ext cx="4891256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1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Introduction(cont.)</a:t>
            </a:r>
            <a:endParaRPr lang="zh-TW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03" y="1628800"/>
            <a:ext cx="5660146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82" y="5877272"/>
            <a:ext cx="3091675" cy="6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4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Introduction(cont.)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77045288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向右箭號 5"/>
          <p:cNvSpPr/>
          <p:nvPr/>
        </p:nvSpPr>
        <p:spPr>
          <a:xfrm>
            <a:off x="3328543" y="1343702"/>
            <a:ext cx="1747513" cy="1571636"/>
          </a:xfrm>
          <a:prstGeom prst="rightArrow">
            <a:avLst>
              <a:gd name="adj1" fmla="val 42168"/>
              <a:gd name="adj2" fmla="val 37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Public </a:t>
            </a:r>
            <a:r>
              <a:rPr lang="en-US" altLang="zh-TW" dirty="0" err="1" smtClean="0"/>
              <a:t>Inheritent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28542" y="3068960"/>
            <a:ext cx="1747513" cy="1161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Member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3302417" y="4797152"/>
            <a:ext cx="1747513" cy="1133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Member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2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Declaration</a:t>
            </a:r>
          </a:p>
          <a:p>
            <a:pPr lvl="1"/>
            <a:r>
              <a:rPr lang="en-US" altLang="zh-TW" dirty="0"/>
              <a:t>class </a:t>
            </a:r>
            <a:r>
              <a:rPr lang="en-US" altLang="zh-TW" dirty="0">
                <a:solidFill>
                  <a:srgbClr val="FF0000"/>
                </a:solidFill>
              </a:rPr>
              <a:t>&lt;derived-class&gt; </a:t>
            </a:r>
            <a:r>
              <a:rPr lang="en-US" altLang="zh-TW" dirty="0"/>
              <a:t>: </a:t>
            </a: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Access-level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FF0000"/>
                </a:solidFill>
              </a:rPr>
              <a:t>&lt;base-class&gt; 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smtClean="0"/>
              <a:t>{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// </a:t>
            </a:r>
            <a:r>
              <a:rPr lang="en-US" altLang="zh-TW" dirty="0"/>
              <a:t>derived-class body</a:t>
            </a:r>
          </a:p>
          <a:p>
            <a:pPr marL="0" indent="0">
              <a:buNone/>
            </a:pPr>
            <a:r>
              <a:rPr lang="en-US" altLang="zh-TW" dirty="0" smtClean="0"/>
              <a:t>	// </a:t>
            </a:r>
            <a:r>
              <a:rPr lang="en-US" altLang="zh-TW" dirty="0"/>
              <a:t>specific data members and member </a:t>
            </a:r>
            <a:r>
              <a:rPr lang="en-US" altLang="zh-TW" dirty="0" smtClean="0"/>
              <a:t>		   functions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}</a:t>
            </a:r>
            <a:endParaRPr lang="en-US" altLang="zh-TW" dirty="0"/>
          </a:p>
          <a:p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Access-level</a:t>
            </a:r>
            <a:r>
              <a:rPr lang="en-US" altLang="zh-TW" dirty="0"/>
              <a:t> could be</a:t>
            </a:r>
          </a:p>
          <a:p>
            <a:pPr lvl="1"/>
            <a:r>
              <a:rPr lang="en-US" altLang="zh-TW" dirty="0"/>
              <a:t>public</a:t>
            </a:r>
          </a:p>
          <a:p>
            <a:pPr lvl="1"/>
            <a:r>
              <a:rPr lang="en-US" altLang="zh-TW" dirty="0"/>
              <a:t>protected</a:t>
            </a:r>
          </a:p>
          <a:p>
            <a:pPr lvl="1"/>
            <a:r>
              <a:rPr lang="en-US" altLang="zh-TW" dirty="0"/>
              <a:t>private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08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/>
              <a:t>D</a:t>
            </a:r>
            <a:r>
              <a:rPr lang="en-US" altLang="zh-TW" dirty="0" smtClean="0"/>
              <a:t>eclaration(cont.)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example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Class Declaration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class </a:t>
            </a:r>
            <a:r>
              <a:rPr lang="en-US" altLang="zh-TW" dirty="0">
                <a:solidFill>
                  <a:srgbClr val="FF0000"/>
                </a:solidFill>
              </a:rPr>
              <a:t>Vehicle</a:t>
            </a:r>
            <a:r>
              <a:rPr lang="en-US" altLang="zh-TW" dirty="0"/>
              <a:t> { … };</a:t>
            </a:r>
          </a:p>
          <a:p>
            <a:pPr marL="0" indent="0">
              <a:buNone/>
            </a:pPr>
            <a:r>
              <a:rPr lang="en-US" altLang="zh-TW" dirty="0" smtClean="0"/>
              <a:t>    class </a:t>
            </a:r>
            <a:r>
              <a:rPr lang="en-US" altLang="zh-TW" dirty="0">
                <a:solidFill>
                  <a:srgbClr val="FF0000"/>
                </a:solidFill>
              </a:rPr>
              <a:t>Car</a:t>
            </a:r>
            <a:r>
              <a:rPr lang="en-US" altLang="zh-TW" dirty="0"/>
              <a:t>    :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Vehicle</a:t>
            </a:r>
            <a:r>
              <a:rPr lang="en-US" altLang="zh-TW" dirty="0"/>
              <a:t> { … };</a:t>
            </a:r>
          </a:p>
          <a:p>
            <a:pPr marL="0" indent="0">
              <a:buNone/>
            </a:pPr>
            <a:r>
              <a:rPr lang="en-US" altLang="zh-TW" dirty="0" smtClean="0"/>
              <a:t>    class </a:t>
            </a:r>
            <a:r>
              <a:rPr lang="en-US" altLang="zh-TW" dirty="0">
                <a:solidFill>
                  <a:srgbClr val="FF0000"/>
                </a:solidFill>
              </a:rPr>
              <a:t>Truck</a:t>
            </a:r>
            <a:r>
              <a:rPr lang="en-US" altLang="zh-TW" dirty="0"/>
              <a:t> :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Vehicle</a:t>
            </a:r>
            <a:r>
              <a:rPr lang="en-US" altLang="zh-TW" dirty="0"/>
              <a:t> { … };</a:t>
            </a:r>
          </a:p>
          <a:p>
            <a:pPr marL="0" indent="0">
              <a:buNone/>
            </a:pPr>
            <a:r>
              <a:rPr lang="en-US" altLang="zh-TW" dirty="0" smtClean="0"/>
              <a:t>    class </a:t>
            </a:r>
            <a:r>
              <a:rPr lang="en-US" altLang="zh-TW" dirty="0">
                <a:solidFill>
                  <a:srgbClr val="FF0000"/>
                </a:solidFill>
              </a:rPr>
              <a:t>Bike</a:t>
            </a:r>
            <a:r>
              <a:rPr lang="en-US" altLang="zh-TW" dirty="0"/>
              <a:t>   :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Vehicle</a:t>
            </a:r>
            <a:r>
              <a:rPr lang="en-US" altLang="zh-TW" dirty="0"/>
              <a:t> { … };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00336444"/>
              </p:ext>
            </p:extLst>
          </p:nvPr>
        </p:nvGraphicFramePr>
        <p:xfrm>
          <a:off x="1619672" y="126876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76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800" b="1" i="1" dirty="0">
                <a:solidFill>
                  <a:schemeClr val="bg2">
                    <a:lumMod val="50000"/>
                  </a:schemeClr>
                </a:solidFill>
              </a:rPr>
              <a:t>Public members </a:t>
            </a:r>
            <a:r>
              <a:rPr lang="en-US" altLang="zh-TW" sz="2800" dirty="0"/>
              <a:t>can be used</a:t>
            </a:r>
            <a:endParaRPr lang="en-US" altLang="zh-TW" sz="2800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TW" sz="2400" dirty="0"/>
              <a:t>anywhere</a:t>
            </a:r>
          </a:p>
          <a:p>
            <a:r>
              <a:rPr lang="en-US" altLang="zh-TW" sz="2800" b="1" i="1" dirty="0">
                <a:solidFill>
                  <a:schemeClr val="bg2">
                    <a:lumMod val="50000"/>
                  </a:schemeClr>
                </a:solidFill>
              </a:rPr>
              <a:t>Protected members </a:t>
            </a:r>
            <a:r>
              <a:rPr lang="en-US" altLang="zh-TW" sz="2800" dirty="0"/>
              <a:t>can be used only by</a:t>
            </a:r>
            <a:endParaRPr lang="en-US" altLang="zh-TW" sz="2800" b="1" i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TW" sz="2400" dirty="0"/>
              <a:t>member functions</a:t>
            </a:r>
          </a:p>
          <a:p>
            <a:pPr lvl="1"/>
            <a:r>
              <a:rPr lang="en-US" altLang="zh-TW" sz="2400" dirty="0"/>
              <a:t>friends</a:t>
            </a:r>
          </a:p>
          <a:p>
            <a:pPr lvl="1"/>
            <a:r>
              <a:rPr lang="en-US" altLang="zh-TW" sz="2400" dirty="0"/>
              <a:t>member functions of derived classes</a:t>
            </a:r>
          </a:p>
          <a:p>
            <a:pPr lvl="1"/>
            <a:r>
              <a:rPr lang="en-US" altLang="zh-TW" sz="2400" dirty="0"/>
              <a:t>friends of derived classes</a:t>
            </a:r>
          </a:p>
          <a:p>
            <a:pPr marL="342900" lvl="1" indent="-342900">
              <a:buBlip>
                <a:blip r:embed="rId2"/>
              </a:buBlip>
            </a:pPr>
            <a:r>
              <a:rPr lang="en-US" altLang="zh-TW" sz="2400" b="1" i="1" dirty="0">
                <a:solidFill>
                  <a:schemeClr val="bg2">
                    <a:lumMod val="50000"/>
                  </a:schemeClr>
                </a:solidFill>
              </a:rPr>
              <a:t>Private members </a:t>
            </a:r>
            <a:r>
              <a:rPr lang="en-US" altLang="zh-TW" sz="2400" dirty="0"/>
              <a:t>can be used only by</a:t>
            </a:r>
            <a:endParaRPr lang="en-US" altLang="zh-TW" sz="24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TW" sz="2400" dirty="0"/>
              <a:t>member functions</a:t>
            </a:r>
          </a:p>
          <a:p>
            <a:pPr lvl="1"/>
            <a:r>
              <a:rPr lang="en-US" altLang="zh-TW" sz="2400" dirty="0"/>
              <a:t>friends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05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Member Access(cont.)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class Book {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    string 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Book</a:t>
            </a:r>
            <a:r>
              <a:rPr lang="en-US" altLang="zh-TW" dirty="0"/>
              <a:t>() </a:t>
            </a: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        title </a:t>
            </a:r>
            <a:r>
              <a:rPr lang="en-US" altLang="zh-TW" dirty="0"/>
              <a:t>= "OOP";</a:t>
            </a:r>
          </a:p>
          <a:p>
            <a:pPr marL="0" indent="0">
              <a:buNone/>
            </a:pPr>
            <a:r>
              <a:rPr lang="en-US" altLang="zh-TW" dirty="0" smtClean="0"/>
              <a:t>          SN </a:t>
            </a:r>
            <a:r>
              <a:rPr lang="en-US" altLang="zh-TW" dirty="0"/>
              <a:t>= "123-456-789";</a:t>
            </a:r>
          </a:p>
          <a:p>
            <a:pPr marL="0" indent="0">
              <a:buNone/>
            </a:pPr>
            <a:r>
              <a:rPr lang="en-US" altLang="zh-TW" dirty="0" smtClean="0"/>
              <a:t>          price </a:t>
            </a:r>
            <a:r>
              <a:rPr lang="en-US" altLang="zh-TW" dirty="0"/>
              <a:t>= 500;</a:t>
            </a:r>
          </a:p>
          <a:p>
            <a:pPr marL="0" indent="0">
              <a:buNone/>
            </a:pPr>
            <a:r>
              <a:rPr lang="en-US" altLang="zh-TW" dirty="0" smtClean="0"/>
              <a:t>     }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   void </a:t>
            </a:r>
            <a:r>
              <a:rPr lang="en-US" altLang="zh-TW" dirty="0"/>
              <a:t>show() {</a:t>
            </a:r>
          </a:p>
          <a:p>
            <a:pPr marL="0" indent="0">
              <a:buNone/>
            </a:pPr>
            <a:r>
              <a:rPr lang="en-US" altLang="zh-TW" dirty="0" smtClean="0"/>
              <a:t>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"Book's title : " &lt;&lt; title &lt;&lt; </a:t>
            </a:r>
            <a:r>
              <a:rPr lang="en-US" altLang="zh-TW" dirty="0" err="1"/>
              <a:t>endl</a:t>
            </a:r>
            <a:r>
              <a:rPr lang="en-US" altLang="zh-TW" dirty="0"/>
              <a:t>;	</a:t>
            </a:r>
            <a:r>
              <a:rPr lang="en-US" altLang="zh-TW" dirty="0">
                <a:solidFill>
                  <a:srgbClr val="FF0000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TW" dirty="0" smtClean="0"/>
              <a:t>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"Book's SN : " &lt;&lt; SN &lt;&lt; </a:t>
            </a:r>
            <a:r>
              <a:rPr lang="en-US" altLang="zh-TW" dirty="0" err="1"/>
              <a:t>endl</a:t>
            </a:r>
            <a:r>
              <a:rPr lang="en-US" altLang="zh-TW" dirty="0"/>
              <a:t>;	</a:t>
            </a:r>
            <a:r>
              <a:rPr lang="en-US" altLang="zh-TW" dirty="0" smtClean="0">
                <a:solidFill>
                  <a:srgbClr val="FF0000"/>
                </a:solidFill>
              </a:rPr>
              <a:t>// </a:t>
            </a:r>
            <a:r>
              <a:rPr lang="en-US" altLang="zh-TW" dirty="0">
                <a:solidFill>
                  <a:srgbClr val="FF0000"/>
                </a:solidFill>
              </a:rPr>
              <a:t>OK</a:t>
            </a:r>
          </a:p>
          <a:p>
            <a:pPr marL="0" indent="0">
              <a:buNone/>
            </a:pPr>
            <a:r>
              <a:rPr lang="en-US" altLang="zh-TW" dirty="0" smtClean="0"/>
              <a:t>         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 </a:t>
            </a:r>
            <a:r>
              <a:rPr lang="en-US" altLang="zh-TW" dirty="0"/>
              <a:t>&lt;&lt; "Book's price : " &lt;&lt; price &lt;&lt; </a:t>
            </a:r>
            <a:r>
              <a:rPr lang="en-US" altLang="zh-TW" dirty="0" err="1"/>
              <a:t>endl</a:t>
            </a:r>
            <a:r>
              <a:rPr lang="en-US" altLang="zh-TW" dirty="0"/>
              <a:t>;	</a:t>
            </a:r>
            <a:r>
              <a:rPr lang="en-US" altLang="zh-TW" dirty="0">
                <a:solidFill>
                  <a:srgbClr val="FF0000"/>
                </a:solidFill>
              </a:rPr>
              <a:t>// OK</a:t>
            </a:r>
          </a:p>
          <a:p>
            <a:pPr marL="0" indent="0">
              <a:buNone/>
            </a:pPr>
            <a:r>
              <a:rPr lang="en-US" altLang="zh-TW" dirty="0" smtClean="0"/>
              <a:t>     }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protected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     string 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SN;</a:t>
            </a:r>
          </a:p>
          <a:p>
            <a:pPr marL="0" indent="0">
              <a:buNone/>
            </a:pP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private:</a:t>
            </a:r>
          </a:p>
          <a:p>
            <a:pPr marL="0" indent="0">
              <a:buNone/>
            </a:pP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zh-TW" b="1" i="1" dirty="0" err="1" smtClean="0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zh-TW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b="1" i="1" dirty="0">
                <a:solidFill>
                  <a:schemeClr val="bg2">
                    <a:lumMod val="50000"/>
                  </a:schemeClr>
                </a:solidFill>
              </a:rPr>
              <a:t>price;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185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146</TotalTime>
  <Words>1074</Words>
  <Application>Microsoft Office PowerPoint</Application>
  <PresentationFormat>如螢幕大小 (4:3)</PresentationFormat>
  <Paragraphs>362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Century Schoolbook</vt:lpstr>
      <vt:lpstr>Wingdings</vt:lpstr>
      <vt:lpstr>Wingdings 2</vt:lpstr>
      <vt:lpstr>壁窗</vt:lpstr>
      <vt:lpstr>LAB 7</vt:lpstr>
      <vt:lpstr>Introduction</vt:lpstr>
      <vt:lpstr>Introduction(cont.)</vt:lpstr>
      <vt:lpstr>Introduction(cont.)</vt:lpstr>
      <vt:lpstr>Introduction(cont.)</vt:lpstr>
      <vt:lpstr>Class Declaration</vt:lpstr>
      <vt:lpstr>Class Declaration(cont.)</vt:lpstr>
      <vt:lpstr>Member Access</vt:lpstr>
      <vt:lpstr>Member Access(cont.)</vt:lpstr>
      <vt:lpstr>Member access(cont.)</vt:lpstr>
      <vt:lpstr>Member access(cont.)</vt:lpstr>
      <vt:lpstr>Access Level</vt:lpstr>
      <vt:lpstr>Access Level(cont.)</vt:lpstr>
      <vt:lpstr>Access level(cont.)</vt:lpstr>
      <vt:lpstr>Access Level(cont.)</vt:lpstr>
      <vt:lpstr>Access Level(cont.)</vt:lpstr>
      <vt:lpstr>Access level(cont.)</vt:lpstr>
      <vt:lpstr>Access level(cont.)</vt:lpstr>
      <vt:lpstr>Access level(cont.)</vt:lpstr>
      <vt:lpstr>Access level(cont.)</vt:lpstr>
      <vt:lpstr>Access level(cont.)</vt:lpstr>
      <vt:lpstr>Access level(cont.)</vt:lpstr>
      <vt:lpstr>Constructor and Destructor</vt:lpstr>
      <vt:lpstr>Constructor and Destructor(cont.)</vt:lpstr>
      <vt:lpstr>Constructor and Destructor(cont.)</vt:lpstr>
      <vt:lpstr>Constructor and Destructor(cont.)</vt:lpstr>
      <vt:lpstr>Today Practice</vt:lpstr>
      <vt:lpstr>Hint</vt:lpstr>
      <vt:lpstr>Smaple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6</dc:title>
  <dc:creator>Boris</dc:creator>
  <cp:lastModifiedBy>mip</cp:lastModifiedBy>
  <cp:revision>32</cp:revision>
  <dcterms:created xsi:type="dcterms:W3CDTF">2015-05-05T05:53:04Z</dcterms:created>
  <dcterms:modified xsi:type="dcterms:W3CDTF">2015-05-05T09:28:27Z</dcterms:modified>
</cp:coreProperties>
</file>