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4" r:id="rId9"/>
    <p:sldId id="265" r:id="rId10"/>
    <p:sldId id="267" r:id="rId11"/>
    <p:sldId id="266" r:id="rId12"/>
    <p:sldId id="269" r:id="rId13"/>
    <p:sldId id="27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29" autoAdjust="0"/>
  </p:normalViewPr>
  <p:slideViewPr>
    <p:cSldViewPr>
      <p:cViewPr>
        <p:scale>
          <a:sx n="70" d="100"/>
          <a:sy n="70" d="100"/>
        </p:scale>
        <p:origin x="-137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D98D-C6C0-4E9A-9698-E867D10709E0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796D98D-C6C0-4E9A-9698-E867D10709E0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F943F3F-A6CC-4A91-A09A-744EE7FD62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531367"/>
          </a:xfrm>
        </p:spPr>
        <p:txBody>
          <a:bodyPr/>
          <a:lstStyle/>
          <a:p>
            <a:r>
              <a:rPr lang="en-US" altLang="zh-TW" sz="6600" dirty="0" smtClean="0">
                <a:latin typeface="Times New Roman" pitchFamily="18" charset="0"/>
                <a:cs typeface="Times New Roman" pitchFamily="18" charset="0"/>
              </a:rPr>
              <a:t>LAB10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1219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Multiple Inheritance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Virtual Inheritance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Magicka</a:t>
            </a:r>
            <a:r>
              <a:rPr lang="en-US" altLang="zh-TW" dirty="0" smtClean="0"/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Magicka</a:t>
            </a:r>
            <a:r>
              <a:rPr lang="en-US" altLang="zh-TW" dirty="0" smtClean="0"/>
              <a:t> has 100 </a:t>
            </a:r>
            <a:r>
              <a:rPr lang="en-US" altLang="zh-TW" dirty="0" err="1" smtClean="0"/>
              <a:t>HP,and</a:t>
            </a:r>
            <a:r>
              <a:rPr lang="en-US" altLang="zh-TW" dirty="0" smtClean="0"/>
              <a:t> when </a:t>
            </a:r>
            <a:r>
              <a:rPr lang="en-US" altLang="zh-TW" dirty="0" err="1"/>
              <a:t>Magicka</a:t>
            </a:r>
            <a:r>
              <a:rPr lang="en-US" altLang="zh-TW" dirty="0"/>
              <a:t> </a:t>
            </a:r>
            <a:r>
              <a:rPr lang="en-US" altLang="zh-TW" dirty="0" smtClean="0"/>
              <a:t>spell shield magic, </a:t>
            </a:r>
            <a:r>
              <a:rPr lang="en-US" altLang="zh-TW" dirty="0" err="1" smtClean="0"/>
              <a:t>shield_HP</a:t>
            </a:r>
            <a:r>
              <a:rPr lang="en-US" altLang="zh-TW" dirty="0" smtClean="0"/>
              <a:t> = 100.</a:t>
            </a:r>
          </a:p>
          <a:p>
            <a:r>
              <a:rPr lang="en-US" altLang="zh-TW" dirty="0" smtClean="0"/>
              <a:t>Inherited from Swordsman </a:t>
            </a:r>
            <a:r>
              <a:rPr lang="en-US" altLang="zh-TW" dirty="0"/>
              <a:t>class</a:t>
            </a:r>
            <a:r>
              <a:rPr lang="en-US" altLang="zh-TW" dirty="0" smtClean="0"/>
              <a:t> and </a:t>
            </a:r>
            <a:r>
              <a:rPr lang="en-US" altLang="zh-TW" dirty="0"/>
              <a:t>Wizard</a:t>
            </a:r>
            <a:r>
              <a:rPr lang="en-US" altLang="zh-TW" dirty="0" smtClean="0"/>
              <a:t> class</a:t>
            </a:r>
          </a:p>
          <a:p>
            <a:endParaRPr lang="en-US" altLang="zh-TW" dirty="0"/>
          </a:p>
          <a:p>
            <a:r>
              <a:rPr lang="en-US" altLang="zh-TW" dirty="0" smtClean="0"/>
              <a:t>When </a:t>
            </a:r>
            <a:r>
              <a:rPr lang="en-US" altLang="zh-TW" dirty="0" err="1" smtClean="0"/>
              <a:t>magicka</a:t>
            </a:r>
            <a:r>
              <a:rPr lang="en-US" altLang="zh-TW" dirty="0" smtClean="0"/>
              <a:t> attack by weapon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 	use </a:t>
            </a:r>
            <a:r>
              <a:rPr lang="en-US" altLang="zh-TW" dirty="0"/>
              <a:t>Swordsman </a:t>
            </a:r>
            <a:r>
              <a:rPr lang="en-US" altLang="zh-TW" dirty="0" smtClean="0"/>
              <a:t>class’s method</a:t>
            </a:r>
          </a:p>
          <a:p>
            <a:endParaRPr lang="en-US" altLang="zh-TW" dirty="0"/>
          </a:p>
          <a:p>
            <a:r>
              <a:rPr lang="en-US" altLang="zh-TW" dirty="0"/>
              <a:t>When </a:t>
            </a:r>
            <a:r>
              <a:rPr lang="en-US" altLang="zh-TW" dirty="0" err="1"/>
              <a:t>magicka</a:t>
            </a:r>
            <a:r>
              <a:rPr lang="en-US" altLang="zh-TW" dirty="0"/>
              <a:t> attack by </a:t>
            </a:r>
            <a:r>
              <a:rPr lang="en-US" altLang="zh-TW" dirty="0" smtClean="0"/>
              <a:t>magic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	use </a:t>
            </a:r>
            <a:r>
              <a:rPr lang="en-US" altLang="zh-TW" dirty="0"/>
              <a:t>Wizard </a:t>
            </a:r>
            <a:r>
              <a:rPr lang="en-US" altLang="zh-TW" dirty="0" smtClean="0"/>
              <a:t>class’s </a:t>
            </a:r>
            <a:r>
              <a:rPr lang="en-US" altLang="zh-TW" dirty="0"/>
              <a:t>method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en-US" altLang="zh-TW" dirty="0" smtClean="0"/>
              <a:t>When you got damage from boss, your HP will decrease.</a:t>
            </a:r>
          </a:p>
          <a:p>
            <a:r>
              <a:rPr lang="en-US" altLang="zh-TW" dirty="0"/>
              <a:t>When you have shell to protect, you only get damage 40 on your </a:t>
            </a:r>
            <a:r>
              <a:rPr lang="en-US" altLang="zh-TW" dirty="0" err="1" smtClean="0">
                <a:solidFill>
                  <a:srgbClr val="FF0000"/>
                </a:solidFill>
              </a:rPr>
              <a:t>shield_HP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Notice NOT damage on your HP.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54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Boss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Boss always attack you and damage 50 to you for each round.</a:t>
            </a:r>
          </a:p>
          <a:p>
            <a:r>
              <a:rPr lang="en-US" altLang="zh-TW" dirty="0" smtClean="0"/>
              <a:t>Boss HP has 500 HP.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65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4292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You have to implement above 5 classes.</a:t>
            </a:r>
          </a:p>
          <a:p>
            <a:r>
              <a:rPr lang="en-US" altLang="zh-TW" dirty="0" smtClean="0"/>
              <a:t>At Start, you need to choose weapon and wand to your </a:t>
            </a:r>
            <a:r>
              <a:rPr lang="en-US" altLang="zh-TW" dirty="0" err="1" smtClean="0"/>
              <a:t>magicka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For each round,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0.</a:t>
            </a:r>
            <a:r>
              <a:rPr lang="en-US" altLang="zh-TW" dirty="0"/>
              <a:t> Show </a:t>
            </a:r>
            <a:r>
              <a:rPr lang="en-US" altLang="zh-TW" dirty="0" err="1"/>
              <a:t>magicka</a:t>
            </a:r>
            <a:r>
              <a:rPr lang="en-US" altLang="zh-TW" dirty="0"/>
              <a:t> HP and Boss HP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1.Boss attack your </a:t>
            </a:r>
            <a:r>
              <a:rPr lang="en-US" altLang="zh-TW" dirty="0" err="1" smtClean="0"/>
              <a:t>magicka</a:t>
            </a:r>
            <a:r>
              <a:rPr lang="en-US" altLang="zh-TW" dirty="0" smtClean="0"/>
              <a:t>. </a:t>
            </a:r>
            <a:r>
              <a:rPr lang="en-US" altLang="zh-TW" dirty="0" smtClean="0">
                <a:sym typeface="Wingdings" panose="05000000000000000000" pitchFamily="2" charset="2"/>
              </a:rPr>
              <a:t> show “ Boss attack!! ”.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     2.You need to select attack or spell magic.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	</a:t>
            </a:r>
            <a:r>
              <a:rPr lang="en-US" altLang="zh-TW" dirty="0" smtClean="0">
                <a:sym typeface="Wingdings" panose="05000000000000000000" pitchFamily="2" charset="2"/>
              </a:rPr>
              <a:t>   In magic </a:t>
            </a:r>
            <a:r>
              <a:rPr lang="en-US" altLang="zh-TW" dirty="0" err="1" smtClean="0">
                <a:sym typeface="Wingdings" panose="05000000000000000000" pitchFamily="2" charset="2"/>
              </a:rPr>
              <a:t>mode,you</a:t>
            </a:r>
            <a:r>
              <a:rPr lang="en-US" altLang="zh-TW" dirty="0" smtClean="0">
                <a:sym typeface="Wingdings" panose="05000000000000000000" pitchFamily="2" charset="2"/>
              </a:rPr>
              <a:t> have to spell skill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						(Key in magic skill).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     3. Show Boss and you what damage got.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     4.Your HP got 0 Show “Game Over”.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        Boss </a:t>
            </a:r>
            <a:r>
              <a:rPr lang="en-US" altLang="zh-TW" dirty="0">
                <a:sym typeface="Wingdings" panose="05000000000000000000" pitchFamily="2" charset="2"/>
              </a:rPr>
              <a:t>HP got 0 Show </a:t>
            </a:r>
            <a:r>
              <a:rPr lang="en-US" altLang="zh-TW" dirty="0" smtClean="0">
                <a:sym typeface="Wingdings" panose="05000000000000000000" pitchFamily="2" charset="2"/>
              </a:rPr>
              <a:t>“You Win”.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050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Shortcut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9248"/>
            <a:ext cx="6942868" cy="6768752"/>
          </a:xfrm>
        </p:spPr>
      </p:pic>
      <p:sp>
        <p:nvSpPr>
          <p:cNvPr id="5" name="文字方塊 4"/>
          <p:cNvSpPr txBox="1"/>
          <p:nvPr/>
        </p:nvSpPr>
        <p:spPr>
          <a:xfrm>
            <a:off x="7134610" y="908720"/>
            <a:ext cx="182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“|” represent 10 bloods 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771800" y="3501008"/>
            <a:ext cx="43628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134610" y="3259603"/>
            <a:ext cx="1829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Spell critical magic</a:t>
            </a:r>
          </a:p>
          <a:p>
            <a:r>
              <a:rPr lang="en-US" altLang="zh-TW" dirty="0" smtClean="0"/>
              <a:t>0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Shield</a:t>
            </a:r>
            <a:endParaRPr lang="en-US" altLang="zh-TW" dirty="0" smtClean="0"/>
          </a:p>
          <a:p>
            <a:r>
              <a:rPr lang="en-US" altLang="zh-TW" dirty="0" smtClean="0"/>
              <a:t>1 </a:t>
            </a:r>
            <a:r>
              <a:rPr lang="en-US" altLang="zh-TW" dirty="0" smtClean="0">
                <a:sym typeface="Wingdings" panose="05000000000000000000" pitchFamily="2" charset="2"/>
              </a:rPr>
              <a:t> Fire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2  Water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3  Thunder</a:t>
            </a: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6156176" y="1052736"/>
            <a:ext cx="10504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370422" y="1772816"/>
            <a:ext cx="48361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189323" y="1592124"/>
            <a:ext cx="1829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Spell Shield</a:t>
            </a:r>
            <a:r>
              <a:rPr lang="en-US" altLang="zh-TW" dirty="0"/>
              <a:t>,</a:t>
            </a:r>
          </a:p>
          <a:p>
            <a:r>
              <a:rPr lang="en-US" altLang="zh-TW" dirty="0" smtClean="0"/>
              <a:t>Next round need to show </a:t>
            </a:r>
            <a:r>
              <a:rPr lang="en-US" altLang="zh-TW" dirty="0" err="1" smtClean="0"/>
              <a:t>shield_HP</a:t>
            </a: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187624" y="5445224"/>
            <a:ext cx="60016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0737" y="5229200"/>
            <a:ext cx="1829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Shield_HP</a:t>
            </a:r>
            <a:r>
              <a:rPr lang="en-US" altLang="zh-TW" dirty="0" smtClean="0"/>
              <a:t> = = 0</a:t>
            </a:r>
            <a:br>
              <a:rPr lang="en-US" altLang="zh-TW" dirty="0" smtClean="0"/>
            </a:br>
            <a:r>
              <a:rPr lang="en-US" altLang="zh-TW" dirty="0" smtClean="0"/>
              <a:t>Shell Break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452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Multiple Inheritance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63688" y="2492896"/>
            <a:ext cx="20882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Class B1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60032" y="2492896"/>
            <a:ext cx="20882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Class B2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19872" y="4714393"/>
            <a:ext cx="20882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Class C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0"/>
            <a:endCxn id="4" idx="2"/>
          </p:cNvCxnSpPr>
          <p:nvPr/>
        </p:nvCxnSpPr>
        <p:spPr>
          <a:xfrm flipH="1" flipV="1">
            <a:off x="2807804" y="3789040"/>
            <a:ext cx="1656184" cy="925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0"/>
            <a:endCxn id="5" idx="2"/>
          </p:cNvCxnSpPr>
          <p:nvPr/>
        </p:nvCxnSpPr>
        <p:spPr>
          <a:xfrm flipV="1">
            <a:off x="4463988" y="3789040"/>
            <a:ext cx="1440160" cy="925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Multiple Inheritance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4149080"/>
            <a:ext cx="1656184" cy="1468760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Class B1{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…..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473424" y="4149080"/>
            <a:ext cx="1656184" cy="14687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Class B2{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…..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1560" y="1772816"/>
            <a:ext cx="7704856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Declaration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Class C: access-level  base1_name,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access-level base2_name{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      …..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11560" y="3645024"/>
            <a:ext cx="2170584" cy="146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644008" y="4145862"/>
            <a:ext cx="4195694" cy="144016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Class C: public  B1, public B2{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      …..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Diamond Proble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m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內容版面配置區 2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2" y="3448844"/>
            <a:ext cx="1285875" cy="828675"/>
          </a:xfrm>
        </p:spPr>
      </p:pic>
      <p:sp>
        <p:nvSpPr>
          <p:cNvPr id="6" name="矩形 5"/>
          <p:cNvSpPr/>
          <p:nvPr/>
        </p:nvSpPr>
        <p:spPr>
          <a:xfrm>
            <a:off x="478782" y="3068960"/>
            <a:ext cx="20882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Class B1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75126" y="3068960"/>
            <a:ext cx="20882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Class B2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23728" y="4830019"/>
            <a:ext cx="2088232" cy="759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Class C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0"/>
            <a:endCxn id="6" idx="2"/>
          </p:cNvCxnSpPr>
          <p:nvPr/>
        </p:nvCxnSpPr>
        <p:spPr>
          <a:xfrm flipH="1" flipV="1">
            <a:off x="1522898" y="4365104"/>
            <a:ext cx="1644946" cy="464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8" idx="0"/>
            <a:endCxn id="7" idx="2"/>
          </p:cNvCxnSpPr>
          <p:nvPr/>
        </p:nvCxnSpPr>
        <p:spPr>
          <a:xfrm flipV="1">
            <a:off x="3167844" y="4365104"/>
            <a:ext cx="1451398" cy="464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內容版面配置區 2"/>
          <p:cNvSpPr txBox="1">
            <a:spLocks/>
          </p:cNvSpPr>
          <p:nvPr/>
        </p:nvSpPr>
        <p:spPr>
          <a:xfrm>
            <a:off x="6214656" y="2123381"/>
            <a:ext cx="2022328" cy="1070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main(){</a:t>
            </a:r>
          </a:p>
          <a:p>
            <a:pPr marL="0" indent="0"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9712" y="1683169"/>
            <a:ext cx="2088232" cy="842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Class A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6" idx="0"/>
            <a:endCxn id="13" idx="2"/>
          </p:cNvCxnSpPr>
          <p:nvPr/>
        </p:nvCxnSpPr>
        <p:spPr>
          <a:xfrm flipV="1">
            <a:off x="1522898" y="2525553"/>
            <a:ext cx="1500930" cy="543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0"/>
            <a:endCxn id="13" idx="2"/>
          </p:cNvCxnSpPr>
          <p:nvPr/>
        </p:nvCxnSpPr>
        <p:spPr>
          <a:xfrm flipH="1" flipV="1">
            <a:off x="3023828" y="2525553"/>
            <a:ext cx="1595414" cy="543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內容版面配置區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78" y="3785135"/>
            <a:ext cx="2299122" cy="1481656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6804248" y="335699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Result:</a:t>
            </a:r>
            <a:endParaRPr lang="zh-TW" altLang="en-US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6300192" y="4077072"/>
            <a:ext cx="2520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6300192" y="4581128"/>
            <a:ext cx="2520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2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Virtual Inheritance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Use “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” in inheritance to solve the problem.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2771800" y="2276872"/>
            <a:ext cx="3744416" cy="14687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Class B1: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public A{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…..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596752" y="4100427"/>
            <a:ext cx="3759224" cy="14687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Class B2: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virtual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…..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4644008" y="4149080"/>
            <a:ext cx="4195694" cy="144016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Class C: public  B1, public B2{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      …..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601039" y="2276872"/>
            <a:ext cx="1656184" cy="14687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Class A{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…..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397800" y="603531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Result: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705216"/>
            <a:ext cx="2051669" cy="1081285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>
            <a:off x="2257223" y="5949280"/>
            <a:ext cx="2520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Requirement-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Magicka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!?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226" y="2420888"/>
            <a:ext cx="5976687" cy="3735429"/>
          </a:xfrm>
        </p:spPr>
      </p:pic>
      <p:sp>
        <p:nvSpPr>
          <p:cNvPr id="4" name="矩形 3"/>
          <p:cNvSpPr/>
          <p:nvPr/>
        </p:nvSpPr>
        <p:spPr>
          <a:xfrm>
            <a:off x="478782" y="3068960"/>
            <a:ext cx="20882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Swordsman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weapon</a:t>
            </a:r>
            <a:endParaRPr lang="en-US" altLang="zh-TW" dirty="0"/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attack()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5126" y="3068960"/>
            <a:ext cx="20882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Wizard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wand</a:t>
            </a:r>
            <a:endParaRPr lang="en-US" altLang="zh-TW" dirty="0"/>
          </a:p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Spell_magic</a:t>
            </a:r>
            <a:r>
              <a:rPr lang="en-US" altLang="zh-TW" dirty="0" smtClean="0">
                <a:solidFill>
                  <a:schemeClr val="tx1"/>
                </a:solidFill>
              </a:rPr>
              <a:t>(skill)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3728" y="4830019"/>
            <a:ext cx="2088232" cy="1047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Magicka</a:t>
            </a:r>
            <a:endParaRPr lang="en-US" altLang="zh-TW" dirty="0" smtClean="0"/>
          </a:p>
        </p:txBody>
      </p:sp>
      <p:cxnSp>
        <p:nvCxnSpPr>
          <p:cNvPr id="7" name="直線單箭頭接點 6"/>
          <p:cNvCxnSpPr>
            <a:stCxn id="6" idx="0"/>
            <a:endCxn id="4" idx="2"/>
          </p:cNvCxnSpPr>
          <p:nvPr/>
        </p:nvCxnSpPr>
        <p:spPr>
          <a:xfrm flipH="1" flipV="1">
            <a:off x="1522898" y="4365104"/>
            <a:ext cx="1644946" cy="464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6" idx="0"/>
            <a:endCxn id="5" idx="2"/>
          </p:cNvCxnSpPr>
          <p:nvPr/>
        </p:nvCxnSpPr>
        <p:spPr>
          <a:xfrm flipV="1">
            <a:off x="3167844" y="4365104"/>
            <a:ext cx="1451398" cy="464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979712" y="1683169"/>
            <a:ext cx="2088232" cy="842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People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HP, </a:t>
            </a:r>
            <a:r>
              <a:rPr lang="en-US" altLang="zh-TW" sz="1400" dirty="0" err="1" smtClean="0">
                <a:solidFill>
                  <a:schemeClr val="tx1"/>
                </a:solidFill>
              </a:rPr>
              <a:t>Shield_HP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4" idx="0"/>
            <a:endCxn id="9" idx="2"/>
          </p:cNvCxnSpPr>
          <p:nvPr/>
        </p:nvCxnSpPr>
        <p:spPr>
          <a:xfrm flipV="1">
            <a:off x="1522898" y="2525553"/>
            <a:ext cx="1500930" cy="543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0"/>
            <a:endCxn id="9" idx="2"/>
          </p:cNvCxnSpPr>
          <p:nvPr/>
        </p:nvCxnSpPr>
        <p:spPr>
          <a:xfrm flipH="1" flipV="1">
            <a:off x="3023828" y="2525553"/>
            <a:ext cx="1595414" cy="543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6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People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People have HP and </a:t>
            </a:r>
            <a:r>
              <a:rPr lang="en-US" altLang="zh-TW" dirty="0" err="1" smtClean="0"/>
              <a:t>shield_HP</a:t>
            </a:r>
            <a:r>
              <a:rPr lang="en-US" altLang="zh-TW" dirty="0" smtClean="0"/>
              <a:t> member.</a:t>
            </a:r>
          </a:p>
          <a:p>
            <a:endParaRPr lang="en-US" altLang="zh-TW" dirty="0"/>
          </a:p>
          <a:p>
            <a:r>
              <a:rPr lang="en-US" altLang="zh-TW" dirty="0" smtClean="0"/>
              <a:t>And your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232180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Swordsman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3096"/>
          </a:xfrm>
        </p:spPr>
        <p:txBody>
          <a:bodyPr/>
          <a:lstStyle/>
          <a:p>
            <a:r>
              <a:rPr lang="en-US" altLang="zh-TW" dirty="0"/>
              <a:t>Inherited from People </a:t>
            </a:r>
            <a:r>
              <a:rPr lang="en-US" altLang="zh-TW" dirty="0" smtClean="0"/>
              <a:t>class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Swordsman has 3 kinds of weapon which </a:t>
            </a:r>
            <a:r>
              <a:rPr lang="en-US" altLang="zh-TW" dirty="0"/>
              <a:t>one </a:t>
            </a:r>
            <a:r>
              <a:rPr lang="en-US" altLang="zh-TW" dirty="0" smtClean="0"/>
              <a:t> you can choose.</a:t>
            </a:r>
          </a:p>
          <a:p>
            <a:pPr marL="0" indent="0">
              <a:buNone/>
            </a:pPr>
            <a:r>
              <a:rPr lang="en-US" altLang="zh-TW" dirty="0" smtClean="0"/>
              <a:t>     1). Sword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damage 10 to Boss.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2). M60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damage 20 </a:t>
            </a:r>
            <a:r>
              <a:rPr lang="en-US" altLang="zh-TW" dirty="0"/>
              <a:t>to Boss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/>
              <a:t>2). </a:t>
            </a:r>
            <a:r>
              <a:rPr lang="en-US" altLang="zh-TW" dirty="0" smtClean="0"/>
              <a:t>Excalibur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damage 100 </a:t>
            </a:r>
            <a:r>
              <a:rPr lang="en-US" altLang="zh-TW" dirty="0"/>
              <a:t>to Boss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Swordsman only attack by weapon.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856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Wizard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Inherited from People </a:t>
            </a:r>
            <a:r>
              <a:rPr lang="en-US" altLang="zh-TW" dirty="0" smtClean="0"/>
              <a:t>class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Wizard has </a:t>
            </a:r>
            <a:r>
              <a:rPr lang="en-US" altLang="zh-TW" dirty="0"/>
              <a:t>3 </a:t>
            </a:r>
            <a:r>
              <a:rPr lang="en-US" altLang="zh-TW" dirty="0" smtClean="0"/>
              <a:t>kinds </a:t>
            </a:r>
            <a:r>
              <a:rPr lang="en-US" altLang="zh-TW" dirty="0"/>
              <a:t>of </a:t>
            </a:r>
            <a:r>
              <a:rPr lang="en-US" altLang="zh-TW" dirty="0" smtClean="0"/>
              <a:t>wand which one you </a:t>
            </a:r>
            <a:r>
              <a:rPr lang="en-US" altLang="zh-TW" dirty="0"/>
              <a:t>can choose.</a:t>
            </a:r>
          </a:p>
          <a:p>
            <a:pPr marL="0" indent="0">
              <a:buNone/>
            </a:pPr>
            <a:r>
              <a:rPr lang="en-US" altLang="zh-TW" dirty="0"/>
              <a:t>     1). </a:t>
            </a:r>
            <a:r>
              <a:rPr lang="en-US" altLang="zh-TW" dirty="0" smtClean="0"/>
              <a:t>Wood wand-&gt; 1*damage to </a:t>
            </a:r>
            <a:r>
              <a:rPr lang="en-US" altLang="zh-TW" dirty="0"/>
              <a:t>enemy.</a:t>
            </a:r>
          </a:p>
          <a:p>
            <a:pPr marL="0" indent="0">
              <a:buNone/>
            </a:pPr>
            <a:r>
              <a:rPr lang="en-US" altLang="zh-TW" dirty="0"/>
              <a:t>     2). </a:t>
            </a:r>
            <a:r>
              <a:rPr lang="en-US" altLang="zh-TW" dirty="0" smtClean="0"/>
              <a:t>Silver wand&gt; </a:t>
            </a:r>
            <a:r>
              <a:rPr lang="en-US" altLang="zh-TW" dirty="0" smtClean="0"/>
              <a:t>1.2</a:t>
            </a:r>
            <a:r>
              <a:rPr lang="zh-TW" altLang="en-US" dirty="0" smtClean="0"/>
              <a:t> </a:t>
            </a:r>
            <a:r>
              <a:rPr lang="en-US" altLang="zh-TW" dirty="0" smtClean="0"/>
              <a:t>* </a:t>
            </a:r>
            <a:r>
              <a:rPr lang="en-US" altLang="zh-TW" dirty="0" smtClean="0"/>
              <a:t>damage to </a:t>
            </a:r>
            <a:r>
              <a:rPr lang="en-US" altLang="zh-TW" dirty="0"/>
              <a:t>enemy.</a:t>
            </a:r>
          </a:p>
          <a:p>
            <a:pPr marL="0" indent="0">
              <a:buNone/>
            </a:pPr>
            <a:r>
              <a:rPr lang="en-US" altLang="zh-TW" dirty="0"/>
              <a:t>     2). </a:t>
            </a:r>
            <a:r>
              <a:rPr lang="en-US" altLang="zh-TW" dirty="0" smtClean="0"/>
              <a:t>Gold wand &gt; 2 * damage to </a:t>
            </a:r>
            <a:r>
              <a:rPr lang="en-US" altLang="zh-TW" dirty="0"/>
              <a:t>enemy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Spell magic skill to attack enemy.</a:t>
            </a:r>
          </a:p>
          <a:p>
            <a:pPr marL="0" indent="0">
              <a:buNone/>
            </a:pPr>
            <a:r>
              <a:rPr lang="en-US" altLang="zh-TW" dirty="0" smtClean="0"/>
              <a:t>    0). Shield </a:t>
            </a:r>
            <a:r>
              <a:rPr lang="en-US" altLang="zh-TW" dirty="0" smtClean="0">
                <a:sym typeface="Wingdings" panose="05000000000000000000" pitchFamily="2" charset="2"/>
              </a:rPr>
              <a:t> protected myself.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1). Fire/Water/Thunder </a:t>
            </a:r>
            <a:r>
              <a:rPr lang="en-US" altLang="zh-TW" dirty="0" smtClean="0">
                <a:sym typeface="Wingdings" panose="05000000000000000000" pitchFamily="2" charset="2"/>
              </a:rPr>
              <a:t> Use Fire/</a:t>
            </a:r>
            <a:r>
              <a:rPr lang="en-US" altLang="zh-TW" dirty="0" smtClean="0"/>
              <a:t>Water/Thunder</a:t>
            </a:r>
            <a:r>
              <a:rPr lang="en-US" altLang="zh-TW" dirty="0" smtClean="0">
                <a:sym typeface="Wingdings" panose="05000000000000000000" pitchFamily="2" charset="2"/>
              </a:rPr>
              <a:t> and damage 50 blood to </a:t>
            </a:r>
            <a:r>
              <a:rPr lang="en-US" altLang="zh-TW" dirty="0"/>
              <a:t>Boss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2</a:t>
            </a:r>
            <a:r>
              <a:rPr lang="en-US" altLang="zh-TW" dirty="0"/>
              <a:t>). Critical skill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Fire</a:t>
            </a:r>
            <a:r>
              <a:rPr lang="en-US" altLang="zh-TW" dirty="0" err="1" smtClean="0">
                <a:sym typeface="Wingdings" panose="05000000000000000000" pitchFamily="2" charset="2"/>
              </a:rPr>
              <a:t></a:t>
            </a:r>
            <a:r>
              <a:rPr lang="en-US" altLang="zh-TW" dirty="0" err="1" smtClean="0"/>
              <a:t>Thunder</a:t>
            </a:r>
            <a:r>
              <a:rPr lang="en-US" altLang="zh-TW" dirty="0" err="1" smtClean="0">
                <a:sym typeface="Wingdings" panose="05000000000000000000" pitchFamily="2" charset="2"/>
              </a:rPr>
              <a:t></a:t>
            </a:r>
            <a:r>
              <a:rPr lang="en-US" altLang="zh-TW" dirty="0" err="1" smtClean="0"/>
              <a:t>Fire</a:t>
            </a:r>
            <a:r>
              <a:rPr lang="en-US" altLang="zh-TW" dirty="0" err="1" smtClean="0">
                <a:sym typeface="Wingdings" panose="05000000000000000000" pitchFamily="2" charset="2"/>
              </a:rPr>
              <a:t></a:t>
            </a:r>
            <a:r>
              <a:rPr lang="en-US" altLang="zh-TW" dirty="0" err="1" smtClean="0"/>
              <a:t>Fire</a:t>
            </a:r>
            <a:r>
              <a:rPr lang="en-US" altLang="zh-TW" dirty="0" err="1" smtClean="0">
                <a:sym typeface="Wingdings" panose="05000000000000000000" pitchFamily="2" charset="2"/>
              </a:rPr>
              <a:t></a:t>
            </a:r>
            <a:r>
              <a:rPr lang="en-US" altLang="zh-TW" dirty="0" err="1" smtClean="0"/>
              <a:t>Water</a:t>
            </a:r>
            <a:r>
              <a:rPr lang="en-US" altLang="zh-TW" dirty="0" smtClean="0"/>
              <a:t> ,it damage 100 to Boss.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994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356</TotalTime>
  <Words>451</Words>
  <Application>Microsoft Office PowerPoint</Application>
  <PresentationFormat>如螢幕大小 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高階主管</vt:lpstr>
      <vt:lpstr>LAB10</vt:lpstr>
      <vt:lpstr>Multiple Inheritance</vt:lpstr>
      <vt:lpstr>Multiple Inheritance</vt:lpstr>
      <vt:lpstr>Diamond Problem</vt:lpstr>
      <vt:lpstr>Virtual Inheritance</vt:lpstr>
      <vt:lpstr>Requirement-Magicka!?</vt:lpstr>
      <vt:lpstr>People class</vt:lpstr>
      <vt:lpstr>Swordsman class</vt:lpstr>
      <vt:lpstr>Wizard class</vt:lpstr>
      <vt:lpstr>Magicka class</vt:lpstr>
      <vt:lpstr>Boss class</vt:lpstr>
      <vt:lpstr>Requirement</vt:lpstr>
      <vt:lpstr>Shortcut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mip52</dc:creator>
  <cp:lastModifiedBy>yu-chen wu</cp:lastModifiedBy>
  <cp:revision>46</cp:revision>
  <dcterms:created xsi:type="dcterms:W3CDTF">2015-05-12T05:26:04Z</dcterms:created>
  <dcterms:modified xsi:type="dcterms:W3CDTF">2015-06-21T11:39:31Z</dcterms:modified>
</cp:coreProperties>
</file>