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1464" y="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D457-42D0-4798-B0EC-38CDDC888D60}" type="datetimeFigureOut">
              <a:rPr lang="zh-TW" altLang="en-US" smtClean="0"/>
              <a:t>2015/4/14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36CC63-398A-4F16-8466-E023BEBADFE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D457-42D0-4798-B0EC-38CDDC888D60}" type="datetimeFigureOut">
              <a:rPr lang="zh-TW" altLang="en-US" smtClean="0"/>
              <a:t>2015/4/14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CC63-398A-4F16-8466-E023BEBADFE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D457-42D0-4798-B0EC-38CDDC888D60}" type="datetimeFigureOut">
              <a:rPr lang="zh-TW" altLang="en-US" smtClean="0"/>
              <a:t>2015/4/14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CC63-398A-4F16-8466-E023BEBADFE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D457-42D0-4798-B0EC-38CDDC888D60}" type="datetimeFigureOut">
              <a:rPr lang="zh-TW" altLang="en-US" smtClean="0"/>
              <a:t>2015/4/14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CC63-398A-4F16-8466-E023BEBADFE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D457-42D0-4798-B0EC-38CDDC888D60}" type="datetimeFigureOut">
              <a:rPr lang="zh-TW" altLang="en-US" smtClean="0"/>
              <a:t>2015/4/14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CC63-398A-4F16-8466-E023BEBADFE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D457-42D0-4798-B0EC-38CDDC888D60}" type="datetimeFigureOut">
              <a:rPr lang="zh-TW" altLang="en-US" smtClean="0"/>
              <a:t>2015/4/14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CC63-398A-4F16-8466-E023BEBADFE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D457-42D0-4798-B0EC-38CDDC888D60}" type="datetimeFigureOut">
              <a:rPr lang="zh-TW" altLang="en-US" smtClean="0"/>
              <a:t>2015/4/14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CC63-398A-4F16-8466-E023BEBADFE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D457-42D0-4798-B0EC-38CDDC888D60}" type="datetimeFigureOut">
              <a:rPr lang="zh-TW" altLang="en-US" smtClean="0"/>
              <a:t>2015/4/14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CC63-398A-4F16-8466-E023BEBADFE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D457-42D0-4798-B0EC-38CDDC888D60}" type="datetimeFigureOut">
              <a:rPr lang="zh-TW" altLang="en-US" smtClean="0"/>
              <a:t>2015/4/14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CC63-398A-4F16-8466-E023BEBADFE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D457-42D0-4798-B0EC-38CDDC888D60}" type="datetimeFigureOut">
              <a:rPr lang="zh-TW" altLang="en-US" smtClean="0"/>
              <a:t>2015/4/14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CC63-398A-4F16-8466-E023BEBADFE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D457-42D0-4798-B0EC-38CDDC888D60}" type="datetimeFigureOut">
              <a:rPr lang="zh-TW" altLang="en-US" smtClean="0"/>
              <a:t>2015/4/14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CC63-398A-4F16-8466-E023BEBADFE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664D457-42D0-4798-B0EC-38CDDC888D60}" type="datetimeFigureOut">
              <a:rPr lang="zh-TW" altLang="en-US" smtClean="0"/>
              <a:t>2015/4/14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536CC63-398A-4F16-8466-E023BEBADFE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OOP LAB6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593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/>
          <p:cNvGrpSpPr/>
          <p:nvPr/>
        </p:nvGrpSpPr>
        <p:grpSpPr>
          <a:xfrm>
            <a:off x="4788024" y="3140968"/>
            <a:ext cx="3024336" cy="2880320"/>
            <a:chOff x="683568" y="3140968"/>
            <a:chExt cx="3024336" cy="2880320"/>
          </a:xfrm>
        </p:grpSpPr>
        <p:sp>
          <p:nvSpPr>
            <p:cNvPr id="14" name="圓角矩形 13"/>
            <p:cNvSpPr/>
            <p:nvPr/>
          </p:nvSpPr>
          <p:spPr>
            <a:xfrm>
              <a:off x="683568" y="3140968"/>
              <a:ext cx="3024336" cy="28803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827584" y="3356992"/>
              <a:ext cx="237626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	</a:t>
              </a:r>
            </a:p>
            <a:p>
              <a:endParaRPr lang="en-US" altLang="zh-TW" dirty="0" smtClean="0"/>
            </a:p>
            <a:p>
              <a:r>
                <a:rPr lang="en-US" altLang="zh-TW" dirty="0" smtClean="0"/>
                <a:t> </a:t>
              </a:r>
              <a:endParaRPr lang="zh-TW" altLang="en-US" dirty="0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Friend class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683568" y="3140968"/>
            <a:ext cx="3024336" cy="2880320"/>
            <a:chOff x="683568" y="3140968"/>
            <a:chExt cx="3024336" cy="2880320"/>
          </a:xfrm>
        </p:grpSpPr>
        <p:sp>
          <p:nvSpPr>
            <p:cNvPr id="7" name="圓角矩形 6"/>
            <p:cNvSpPr/>
            <p:nvPr/>
          </p:nvSpPr>
          <p:spPr>
            <a:xfrm>
              <a:off x="683568" y="3140968"/>
              <a:ext cx="3024336" cy="28803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827584" y="3356992"/>
              <a:ext cx="2376264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class A{</a:t>
              </a:r>
            </a:p>
            <a:p>
              <a:r>
                <a:rPr lang="en-US" altLang="zh-TW" dirty="0"/>
                <a:t>p</a:t>
              </a:r>
              <a:r>
                <a:rPr lang="en-US" altLang="zh-TW" dirty="0" smtClean="0"/>
                <a:t>rivate:</a:t>
              </a:r>
            </a:p>
            <a:p>
              <a:r>
                <a:rPr lang="en-US" altLang="zh-TW" dirty="0"/>
                <a:t>  </a:t>
              </a:r>
              <a:r>
                <a:rPr lang="en-US" altLang="zh-TW" dirty="0" smtClean="0"/>
                <a:t>      </a:t>
              </a:r>
              <a:r>
                <a:rPr lang="en-US" altLang="zh-TW" dirty="0" err="1" smtClean="0"/>
                <a:t>int</a:t>
              </a:r>
              <a:r>
                <a:rPr lang="en-US" altLang="zh-TW" dirty="0" smtClean="0"/>
                <a:t> x;</a:t>
              </a:r>
            </a:p>
            <a:p>
              <a:r>
                <a:rPr lang="en-US" altLang="zh-TW" dirty="0"/>
                <a:t>p</a:t>
              </a:r>
              <a:r>
                <a:rPr lang="en-US" altLang="zh-TW" dirty="0" smtClean="0"/>
                <a:t>ublic:</a:t>
              </a:r>
            </a:p>
            <a:p>
              <a:r>
                <a:rPr lang="en-US" altLang="zh-TW" dirty="0" smtClean="0"/>
                <a:t>        friend class B</a:t>
              </a:r>
            </a:p>
            <a:p>
              <a:r>
                <a:rPr lang="en-US" altLang="zh-TW" dirty="0" smtClean="0"/>
                <a:t>};</a:t>
              </a:r>
              <a:r>
                <a:rPr lang="en-US" altLang="zh-TW" dirty="0"/>
                <a:t>	</a:t>
              </a:r>
            </a:p>
            <a:p>
              <a:endParaRPr lang="en-US" altLang="zh-TW" dirty="0" smtClean="0"/>
            </a:p>
            <a:p>
              <a:r>
                <a:rPr lang="en-US" altLang="zh-TW" dirty="0" smtClean="0"/>
                <a:t> </a:t>
              </a:r>
              <a:endParaRPr lang="zh-TW" altLang="en-US" dirty="0"/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4932040" y="3364574"/>
            <a:ext cx="28083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r>
              <a:rPr lang="en-US" altLang="zh-TW" dirty="0" smtClean="0"/>
              <a:t>lass B{</a:t>
            </a:r>
          </a:p>
          <a:p>
            <a:r>
              <a:rPr lang="en-US" altLang="zh-TW" dirty="0"/>
              <a:t>p</a:t>
            </a:r>
            <a:r>
              <a:rPr lang="en-US" altLang="zh-TW" dirty="0" smtClean="0"/>
              <a:t>rivate: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y;</a:t>
            </a:r>
          </a:p>
          <a:p>
            <a:r>
              <a:rPr lang="en-US" altLang="zh-TW" dirty="0" smtClean="0"/>
              <a:t>public:</a:t>
            </a:r>
          </a:p>
          <a:p>
            <a:r>
              <a:rPr lang="en-US" altLang="zh-TW" dirty="0" smtClean="0"/>
              <a:t>        void </a:t>
            </a:r>
            <a:r>
              <a:rPr lang="en-US" altLang="zh-TW" dirty="0" err="1" smtClean="0"/>
              <a:t>functionB</a:t>
            </a:r>
            <a:r>
              <a:rPr lang="en-US" altLang="zh-TW" dirty="0" smtClean="0"/>
              <a:t>(A a){</a:t>
            </a:r>
          </a:p>
          <a:p>
            <a:r>
              <a:rPr lang="en-US" altLang="zh-TW" dirty="0"/>
              <a:t>	y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a.x</a:t>
            </a:r>
            <a:r>
              <a:rPr lang="en-US" altLang="zh-TW" dirty="0" smtClean="0"/>
              <a:t>;} 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39552" y="1817529"/>
            <a:ext cx="78495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c</a:t>
            </a:r>
            <a:r>
              <a:rPr lang="en-US" altLang="zh-TW" sz="2000" dirty="0" smtClean="0"/>
              <a:t>lass B is a friend class of A, so B </a:t>
            </a:r>
            <a:r>
              <a:rPr lang="en-US" altLang="zh-TW" sz="2000" dirty="0" smtClean="0">
                <a:solidFill>
                  <a:srgbClr val="FF0000"/>
                </a:solidFill>
              </a:rPr>
              <a:t>can access </a:t>
            </a:r>
            <a:r>
              <a:rPr lang="en-US" altLang="zh-TW" sz="2000" dirty="0" smtClean="0"/>
              <a:t>the private member of A.</a:t>
            </a:r>
          </a:p>
          <a:p>
            <a:r>
              <a:rPr lang="en-US" altLang="zh-TW" sz="2000" dirty="0" smtClean="0"/>
              <a:t>But A is not a friend class of </a:t>
            </a:r>
            <a:r>
              <a:rPr lang="en-US" altLang="zh-TW" sz="2000" dirty="0" err="1" smtClean="0"/>
              <a:t>B,so</a:t>
            </a:r>
            <a:r>
              <a:rPr lang="en-US" altLang="zh-TW" sz="2000" dirty="0" smtClean="0"/>
              <a:t> A </a:t>
            </a:r>
            <a:r>
              <a:rPr lang="en-US" altLang="zh-TW" sz="2000" dirty="0" smtClean="0">
                <a:solidFill>
                  <a:srgbClr val="FF0000"/>
                </a:solidFill>
              </a:rPr>
              <a:t>cannot access </a:t>
            </a:r>
            <a:r>
              <a:rPr lang="en-US" altLang="zh-TW" sz="2000" dirty="0" smtClean="0"/>
              <a:t>the private member of B.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7740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Friend class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33941" y="3301590"/>
            <a:ext cx="3024336" cy="2880320"/>
            <a:chOff x="-110075" y="3301590"/>
            <a:chExt cx="3024336" cy="2880320"/>
          </a:xfrm>
        </p:grpSpPr>
        <p:sp>
          <p:nvSpPr>
            <p:cNvPr id="6" name="圓角矩形 5"/>
            <p:cNvSpPr/>
            <p:nvPr/>
          </p:nvSpPr>
          <p:spPr>
            <a:xfrm>
              <a:off x="-110075" y="3301590"/>
              <a:ext cx="3024336" cy="28803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213961" y="3496940"/>
              <a:ext cx="2376264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class A{</a:t>
              </a:r>
            </a:p>
            <a:p>
              <a:r>
                <a:rPr lang="en-US" altLang="zh-TW" dirty="0"/>
                <a:t>p</a:t>
              </a:r>
              <a:r>
                <a:rPr lang="en-US" altLang="zh-TW" dirty="0" smtClean="0"/>
                <a:t>rivate:</a:t>
              </a:r>
            </a:p>
            <a:p>
              <a:r>
                <a:rPr lang="en-US" altLang="zh-TW" dirty="0"/>
                <a:t>  </a:t>
              </a:r>
              <a:r>
                <a:rPr lang="en-US" altLang="zh-TW" dirty="0" smtClean="0"/>
                <a:t>      </a:t>
              </a:r>
              <a:r>
                <a:rPr lang="en-US" altLang="zh-TW" dirty="0" err="1" smtClean="0"/>
                <a:t>int</a:t>
              </a:r>
              <a:r>
                <a:rPr lang="en-US" altLang="zh-TW" dirty="0" smtClean="0"/>
                <a:t> x;</a:t>
              </a:r>
            </a:p>
            <a:p>
              <a:r>
                <a:rPr lang="en-US" altLang="zh-TW" dirty="0"/>
                <a:t>p</a:t>
              </a:r>
              <a:r>
                <a:rPr lang="en-US" altLang="zh-TW" dirty="0" smtClean="0"/>
                <a:t>ublic:</a:t>
              </a:r>
            </a:p>
            <a:p>
              <a:r>
                <a:rPr lang="en-US" altLang="zh-TW" dirty="0" smtClean="0"/>
                <a:t>        friend class B</a:t>
              </a:r>
            </a:p>
            <a:p>
              <a:r>
                <a:rPr lang="en-US" altLang="zh-TW" dirty="0" smtClean="0"/>
                <a:t>};</a:t>
              </a:r>
              <a:r>
                <a:rPr lang="en-US" altLang="zh-TW" dirty="0"/>
                <a:t>	</a:t>
              </a:r>
            </a:p>
            <a:p>
              <a:endParaRPr lang="en-US" altLang="zh-TW" dirty="0" smtClean="0"/>
            </a:p>
            <a:p>
              <a:r>
                <a:rPr lang="en-US" altLang="zh-TW" dirty="0" smtClean="0"/>
                <a:t> </a:t>
              </a:r>
              <a:endParaRPr lang="zh-TW" altLang="en-US" dirty="0"/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3059832" y="3293368"/>
            <a:ext cx="3024336" cy="2880320"/>
            <a:chOff x="683568" y="3140968"/>
            <a:chExt cx="3024336" cy="2880320"/>
          </a:xfrm>
        </p:grpSpPr>
        <p:sp>
          <p:nvSpPr>
            <p:cNvPr id="9" name="圓角矩形 8"/>
            <p:cNvSpPr/>
            <p:nvPr/>
          </p:nvSpPr>
          <p:spPr>
            <a:xfrm>
              <a:off x="683568" y="3140968"/>
              <a:ext cx="3024336" cy="28803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827584" y="3356992"/>
              <a:ext cx="2376264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class B{</a:t>
              </a:r>
            </a:p>
            <a:p>
              <a:r>
                <a:rPr lang="en-US" altLang="zh-TW" dirty="0"/>
                <a:t>p</a:t>
              </a:r>
              <a:r>
                <a:rPr lang="en-US" altLang="zh-TW" dirty="0" smtClean="0"/>
                <a:t>rivate:</a:t>
              </a:r>
            </a:p>
            <a:p>
              <a:r>
                <a:rPr lang="en-US" altLang="zh-TW" dirty="0"/>
                <a:t>  </a:t>
              </a:r>
              <a:r>
                <a:rPr lang="en-US" altLang="zh-TW" dirty="0" smtClean="0"/>
                <a:t>      </a:t>
              </a:r>
              <a:r>
                <a:rPr lang="en-US" altLang="zh-TW" dirty="0" err="1" smtClean="0"/>
                <a:t>int</a:t>
              </a:r>
              <a:r>
                <a:rPr lang="en-US" altLang="zh-TW" dirty="0" smtClean="0"/>
                <a:t> y;</a:t>
              </a:r>
            </a:p>
            <a:p>
              <a:r>
                <a:rPr lang="en-US" altLang="zh-TW" dirty="0"/>
                <a:t>p</a:t>
              </a:r>
              <a:r>
                <a:rPr lang="en-US" altLang="zh-TW" dirty="0" smtClean="0"/>
                <a:t>ublic:</a:t>
              </a:r>
            </a:p>
            <a:p>
              <a:r>
                <a:rPr lang="en-US" altLang="zh-TW" dirty="0" smtClean="0"/>
                <a:t>        friend class C</a:t>
              </a:r>
            </a:p>
            <a:p>
              <a:r>
                <a:rPr lang="en-US" altLang="zh-TW" dirty="0" smtClean="0"/>
                <a:t>};</a:t>
              </a:r>
              <a:r>
                <a:rPr lang="en-US" altLang="zh-TW" dirty="0"/>
                <a:t>	</a:t>
              </a:r>
            </a:p>
            <a:p>
              <a:endParaRPr lang="en-US" altLang="zh-TW" dirty="0" smtClean="0"/>
            </a:p>
            <a:p>
              <a:r>
                <a:rPr lang="en-US" altLang="zh-TW" dirty="0" smtClean="0"/>
                <a:t> </a:t>
              </a:r>
              <a:endParaRPr lang="zh-TW" altLang="en-US" dirty="0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6084168" y="3293368"/>
            <a:ext cx="3024336" cy="2880320"/>
            <a:chOff x="683568" y="3140968"/>
            <a:chExt cx="3024336" cy="2880320"/>
          </a:xfrm>
        </p:grpSpPr>
        <p:sp>
          <p:nvSpPr>
            <p:cNvPr id="12" name="圓角矩形 11"/>
            <p:cNvSpPr/>
            <p:nvPr/>
          </p:nvSpPr>
          <p:spPr>
            <a:xfrm>
              <a:off x="683568" y="3140968"/>
              <a:ext cx="3024336" cy="28803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827584" y="3356992"/>
              <a:ext cx="2376264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class C{</a:t>
              </a:r>
            </a:p>
            <a:p>
              <a:r>
                <a:rPr lang="en-US" altLang="zh-TW" dirty="0"/>
                <a:t>p</a:t>
              </a:r>
              <a:r>
                <a:rPr lang="en-US" altLang="zh-TW" dirty="0" smtClean="0"/>
                <a:t>rivate:</a:t>
              </a:r>
            </a:p>
            <a:p>
              <a:r>
                <a:rPr lang="en-US" altLang="zh-TW" dirty="0"/>
                <a:t>  </a:t>
              </a:r>
              <a:r>
                <a:rPr lang="en-US" altLang="zh-TW" dirty="0" smtClean="0"/>
                <a:t>      </a:t>
              </a:r>
              <a:r>
                <a:rPr lang="en-US" altLang="zh-TW" dirty="0" err="1" smtClean="0"/>
                <a:t>int</a:t>
              </a:r>
              <a:r>
                <a:rPr lang="en-US" altLang="zh-TW" dirty="0" smtClean="0"/>
                <a:t> z;</a:t>
              </a:r>
            </a:p>
            <a:p>
              <a:r>
                <a:rPr lang="en-US" altLang="zh-TW" dirty="0"/>
                <a:t>p</a:t>
              </a:r>
              <a:r>
                <a:rPr lang="en-US" altLang="zh-TW" dirty="0" smtClean="0"/>
                <a:t>ublic:</a:t>
              </a:r>
            </a:p>
            <a:p>
              <a:r>
                <a:rPr lang="en-US" altLang="zh-TW" dirty="0" smtClean="0"/>
                <a:t>};</a:t>
              </a:r>
              <a:r>
                <a:rPr lang="en-US" altLang="zh-TW" dirty="0"/>
                <a:t>	</a:t>
              </a:r>
            </a:p>
            <a:p>
              <a:endParaRPr lang="en-US" altLang="zh-TW" dirty="0" smtClean="0"/>
            </a:p>
            <a:p>
              <a:r>
                <a:rPr lang="en-US" altLang="zh-TW" dirty="0" smtClean="0"/>
                <a:t> </a:t>
              </a:r>
              <a:endParaRPr lang="zh-TW" altLang="en-US" dirty="0"/>
            </a:p>
          </p:txBody>
        </p:sp>
      </p:grpSp>
      <p:sp>
        <p:nvSpPr>
          <p:cNvPr id="14" name="文字方塊 13"/>
          <p:cNvSpPr txBox="1"/>
          <p:nvPr/>
        </p:nvSpPr>
        <p:spPr>
          <a:xfrm>
            <a:off x="539552" y="1916832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If B is a friend class of A, C is a friend class of </a:t>
            </a:r>
            <a:r>
              <a:rPr lang="en-US" altLang="zh-TW" dirty="0"/>
              <a:t>B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rgbClr val="FF0000"/>
                </a:solidFill>
              </a:rPr>
              <a:t>not means </a:t>
            </a:r>
            <a:r>
              <a:rPr lang="en-US" altLang="zh-TW" dirty="0" smtClean="0"/>
              <a:t>that C is a friend class of A.</a:t>
            </a:r>
          </a:p>
          <a:p>
            <a:r>
              <a:rPr lang="en-US" altLang="zh-TW" dirty="0" smtClean="0"/>
              <a:t>So C </a:t>
            </a:r>
            <a:r>
              <a:rPr lang="en-US" altLang="zh-TW" dirty="0" smtClean="0">
                <a:solidFill>
                  <a:srgbClr val="FF0000"/>
                </a:solidFill>
              </a:rPr>
              <a:t>cannot access </a:t>
            </a:r>
            <a:r>
              <a:rPr lang="en-US" altLang="zh-TW" dirty="0" smtClean="0"/>
              <a:t>the private member of A.</a:t>
            </a:r>
            <a:endParaRPr lang="zh-TW" altLang="en-US" dirty="0" smtClean="0"/>
          </a:p>
          <a:p>
            <a:r>
              <a:rPr lang="en-US" altLang="zh-TW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938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Requirement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sz="2400" dirty="0" smtClean="0"/>
              <a:t>You need to implement Course Registration System</a:t>
            </a:r>
          </a:p>
          <a:p>
            <a:r>
              <a:rPr lang="en-US" altLang="zh-TW" sz="2400" dirty="0" smtClean="0"/>
              <a:t>You should register a user name first then you can be login</a:t>
            </a:r>
          </a:p>
          <a:p>
            <a:r>
              <a:rPr lang="en-US" altLang="zh-TW" sz="2400" dirty="0" smtClean="0"/>
              <a:t>Use your name to login then you can choose course or show your whole course information or logout</a:t>
            </a:r>
          </a:p>
          <a:p>
            <a:r>
              <a:rPr lang="en-US" altLang="zh-TW" sz="2400" dirty="0" smtClean="0"/>
              <a:t>Course’s time is not allow to overlap, keep the first course you choose</a:t>
            </a:r>
          </a:p>
          <a:p>
            <a:r>
              <a:rPr lang="en-US" altLang="zh-TW" sz="2400" dirty="0" smtClean="0"/>
              <a:t>The system just allow one user to login at the same time</a:t>
            </a:r>
          </a:p>
          <a:p>
            <a:r>
              <a:rPr lang="en-US" altLang="zh-TW" sz="2400" dirty="0" smtClean="0"/>
              <a:t>Course time</a:t>
            </a:r>
          </a:p>
          <a:p>
            <a:pPr marL="0" indent="0">
              <a:buNone/>
            </a:pPr>
            <a:r>
              <a:rPr lang="en-US" altLang="zh-TW" sz="2400" dirty="0" smtClean="0"/>
              <a:t>	CO:MON 123, NP:MON 345, DS:WED 345, PL:WED 567</a:t>
            </a:r>
          </a:p>
          <a:p>
            <a:pPr marL="0" indent="0">
              <a:buNone/>
            </a:pPr>
            <a:r>
              <a:rPr lang="en-US" altLang="zh-TW" sz="2400" dirty="0" smtClean="0"/>
              <a:t>	LA:FRI 567, OS:FRI </a:t>
            </a:r>
            <a:r>
              <a:rPr lang="en-US" altLang="zh-TW" dirty="0" smtClean="0"/>
              <a:t>678</a:t>
            </a:r>
            <a:endParaRPr lang="en-US" altLang="zh-TW" sz="2400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3954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Course time</a:t>
            </a:r>
            <a:endParaRPr lang="zh-TW" altLang="en-US" dirty="0"/>
          </a:p>
        </p:txBody>
      </p:sp>
      <p:graphicFrame>
        <p:nvGraphicFramePr>
          <p:cNvPr id="8" name="內容版面配置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5087470"/>
              </p:ext>
            </p:extLst>
          </p:nvPr>
        </p:nvGraphicFramePr>
        <p:xfrm>
          <a:off x="457200" y="1600200"/>
          <a:ext cx="8229600" cy="4277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4752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WED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THU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FRI</a:t>
                      </a:r>
                      <a:endParaRPr lang="zh-TW" altLang="en-US" dirty="0"/>
                    </a:p>
                  </a:txBody>
                  <a:tcPr/>
                </a:tc>
              </a:tr>
              <a:tr h="47523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CO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7523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CO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7523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CO,NP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DS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7523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NP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DS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7523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NP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DS,PL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LA</a:t>
                      </a:r>
                      <a:endParaRPr lang="zh-TW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7523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PL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LA,OS</a:t>
                      </a:r>
                      <a:endParaRPr lang="zh-TW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7523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PL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LA,OS</a:t>
                      </a:r>
                      <a:endParaRPr lang="zh-TW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7523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OS</a:t>
                      </a:r>
                      <a:endParaRPr lang="zh-TW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409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244"/>
            <a:ext cx="3752850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019320"/>
            <a:ext cx="5504808" cy="4850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40799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高階主管">
  <a:themeElements>
    <a:clrScheme name="高階主管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高階主管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高階主管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102</TotalTime>
  <Words>253</Words>
  <Application>Microsoft Office PowerPoint</Application>
  <PresentationFormat>如螢幕大小 (4:3)</PresentationFormat>
  <Paragraphs>85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高階主管</vt:lpstr>
      <vt:lpstr>OOP LAB6</vt:lpstr>
      <vt:lpstr>Friend class</vt:lpstr>
      <vt:lpstr>Friend class</vt:lpstr>
      <vt:lpstr>Requirement</vt:lpstr>
      <vt:lpstr>Course time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LAB6</dc:title>
  <dc:creator>mip52</dc:creator>
  <cp:lastModifiedBy>mip52</cp:lastModifiedBy>
  <cp:revision>20</cp:revision>
  <dcterms:created xsi:type="dcterms:W3CDTF">2015-04-14T05:50:57Z</dcterms:created>
  <dcterms:modified xsi:type="dcterms:W3CDTF">2015-04-14T07:49:56Z</dcterms:modified>
</cp:coreProperties>
</file>