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3BEDF4-2C3C-4495-BD84-41D9D389BA6B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B21C47-9427-4E9B-8DDC-DB9845AF01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strcmp/" TargetMode="External"/><Relationship Id="rId2" Type="http://schemas.openxmlformats.org/officeDocument/2006/relationships/hyperlink" Target="http://www.cplusplus.com/reference/cstring/strcp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with one dimension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4194"/>
            <a:ext cx="5172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6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=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81" y="1628800"/>
            <a:ext cx="37623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5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Strcpy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>
                <a:hlinkClick r:id="rId2"/>
              </a:rPr>
              <a:t>http://www.cplusplus.com/reference/cstring/strcpy/</a:t>
            </a:r>
            <a:endParaRPr lang="en-US" altLang="zh-TW" dirty="0"/>
          </a:p>
          <a:p>
            <a:r>
              <a:rPr lang="en-US" altLang="zh-TW" dirty="0" err="1" smtClean="0"/>
              <a:t>Strcmp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>
                <a:hlinkClick r:id="rId3"/>
              </a:rPr>
              <a:t>http://www.cplusplus.com/reference/cstring/strcmp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Cplusplus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http://www.cplusplus.com/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00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Lab5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 The format of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is consist of three numbers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concatenated with hyphen concatenated with two numbers.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(ex.123-45)</a:t>
            </a:r>
          </a:p>
          <a:p>
            <a:r>
              <a:rPr lang="en-US" altLang="zh-TW" dirty="0" smtClean="0"/>
              <a:t>2. Try to create users.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 Every user has only one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4. Users’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can be modified.</a:t>
            </a:r>
          </a:p>
          <a:p>
            <a:r>
              <a:rPr lang="en-US" altLang="zh-TW" dirty="0"/>
              <a:t>5</a:t>
            </a:r>
            <a:r>
              <a:rPr lang="en-US" altLang="zh-TW" dirty="0" smtClean="0"/>
              <a:t>. Show the registered user’s information included his name </a:t>
            </a:r>
          </a:p>
          <a:p>
            <a:pPr marL="45720" indent="0">
              <a:buNone/>
            </a:pPr>
            <a:r>
              <a:rPr lang="en-US" altLang="zh-TW" dirty="0" smtClean="0"/>
              <a:t>       and his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 Add the two different registered users’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and save it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as the first operand’s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.(ex. There are two users, A and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B. You have to add these two users’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and save it as A’s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.)</a:t>
            </a:r>
            <a:r>
              <a:rPr lang="en-US" altLang="zh-TW" dirty="0" smtClean="0">
                <a:solidFill>
                  <a:srgbClr val="FFFF00"/>
                </a:solidFill>
              </a:rPr>
              <a:t>(You have to implement operator overloading ‘+’.)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5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Lab5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7. Sum up the user’s </a:t>
            </a:r>
            <a:r>
              <a:rPr lang="en-US" altLang="zh-TW" dirty="0" err="1" smtClean="0"/>
              <a:t>zipcode</a:t>
            </a:r>
            <a:r>
              <a:rPr lang="en-US" altLang="zh-TW" dirty="0"/>
              <a:t> </a:t>
            </a:r>
            <a:r>
              <a:rPr lang="en-US" altLang="zh-TW" dirty="0" smtClean="0"/>
              <a:t>and sort it from big to small.</a:t>
            </a:r>
          </a:p>
          <a:p>
            <a:pPr marL="45720" indent="0">
              <a:buNone/>
            </a:pPr>
            <a:r>
              <a:rPr lang="en-US" altLang="zh-TW" dirty="0" smtClean="0"/>
              <a:t>      (ex. There are 3 users, A, B ,and C. The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of A is  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111-11, the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of B is 222-22, and the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of C is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333-33. Then sum of A is 5, sum of B is 10, and sum of C is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15.Then sort all of the users you will get the sequence is 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C&gt;B&gt;A.)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4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Lab5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Command Format</a:t>
            </a:r>
          </a:p>
          <a:p>
            <a:pPr marL="45720" indent="0">
              <a:buNone/>
            </a:pPr>
            <a:r>
              <a:rPr lang="en-US" altLang="zh-TW" dirty="0" smtClean="0"/>
              <a:t>Create New User</a:t>
            </a:r>
          </a:p>
          <a:p>
            <a:pPr marL="45720" indent="0">
              <a:buNone/>
            </a:pPr>
            <a:r>
              <a:rPr lang="en-US" altLang="zh-TW" dirty="0" smtClean="0"/>
              <a:t>	0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user name</a:t>
            </a:r>
          </a:p>
          <a:p>
            <a:pPr marL="45720" indent="0">
              <a:buNone/>
            </a:pPr>
            <a:r>
              <a:rPr lang="en-US" altLang="zh-TW" dirty="0" smtClean="0"/>
              <a:t>Add </a:t>
            </a:r>
            <a:r>
              <a:rPr lang="en-US" altLang="zh-TW" dirty="0" err="1" smtClean="0"/>
              <a:t>Zipcode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user name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zipcode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Add two users’ 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 and save it as the user1’s </a:t>
            </a:r>
            <a:r>
              <a:rPr lang="en-US" altLang="zh-TW" dirty="0" err="1" smtClean="0"/>
              <a:t>zipcode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user1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user2</a:t>
            </a:r>
          </a:p>
          <a:p>
            <a:pPr marL="45720" indent="0">
              <a:buNone/>
            </a:pPr>
            <a:r>
              <a:rPr lang="en-US" altLang="zh-TW" dirty="0" smtClean="0"/>
              <a:t>Sum up and sort all of the existed users’ </a:t>
            </a:r>
            <a:r>
              <a:rPr lang="en-US" altLang="zh-TW" dirty="0" err="1" smtClean="0"/>
              <a:t>zipcode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</a:t>
            </a:r>
          </a:p>
          <a:p>
            <a:pPr marL="45720" indent="0">
              <a:buNone/>
            </a:pPr>
            <a:r>
              <a:rPr lang="en-US" altLang="zh-TW" dirty="0" smtClean="0"/>
              <a:t>Exit</a:t>
            </a:r>
          </a:p>
          <a:p>
            <a:pPr marL="4572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595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Lab5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55433"/>
            <a:ext cx="6048672" cy="41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</TotalTime>
  <Words>248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透視圖</vt:lpstr>
      <vt:lpstr>LAB 5</vt:lpstr>
      <vt:lpstr>Class with one dimension </vt:lpstr>
      <vt:lpstr>Operator =</vt:lpstr>
      <vt:lpstr>Cstring</vt:lpstr>
      <vt:lpstr>Lab5 Requirement</vt:lpstr>
      <vt:lpstr>Lab5 Requirement</vt:lpstr>
      <vt:lpstr>Lab5 Requirement</vt:lpstr>
      <vt:lpstr>Lab5 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Boris</dc:creator>
  <cp:lastModifiedBy>Boris</cp:lastModifiedBy>
  <cp:revision>4</cp:revision>
  <dcterms:created xsi:type="dcterms:W3CDTF">2015-03-30T11:58:49Z</dcterms:created>
  <dcterms:modified xsi:type="dcterms:W3CDTF">2015-03-30T12:47:49Z</dcterms:modified>
</cp:coreProperties>
</file>