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796D98D-C6C0-4E9A-9698-E867D10709E0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531367"/>
          </a:xfrm>
        </p:spPr>
        <p:txBody>
          <a:bodyPr/>
          <a:lstStyle/>
          <a:p>
            <a:r>
              <a:rPr lang="en-US" altLang="zh-TW" sz="66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6600" dirty="0" smtClean="0">
                <a:latin typeface="Times New Roman" pitchFamily="18" charset="0"/>
                <a:cs typeface="Times New Roman" pitchFamily="18" charset="0"/>
              </a:rPr>
              <a:t>AB8-Polymorphism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Binding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Binding:Binding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the function’s name and the function’s address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binding:Binding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at compile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time.More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efficiency but not flexible.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binding: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at run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time.Not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efficiency but more flexible.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Polymorphism-pointer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C++ supports polymorphism through virtual methods and pointer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C++ allows a base class’s pointer pointing to either the bass class or derived class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9552" y="378904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Vector *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//Base class pointer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Stack s;         //Derived class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= &amp;s;      //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points to a Stack(derived class)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1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Polymorphism-pointer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It is not legal for a pointer form derived class pointing to a base class unless casting</a:t>
            </a: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15616" y="3140968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main()                                                   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                                                                        {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Vector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                                                     Vector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Stack *s;                                                   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Stack *s;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s = &amp;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     //error!                               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 = (Stack*)&amp;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   //OK!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return 0;                                                           return 0;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                                                                         }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1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Polymorphism-virtual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1772816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lass Vector{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ublic: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void show(){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&lt;&lt;“I’m Vector!”&lt;&lt;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lass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Stack:public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Vector{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ublic: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void show(){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&lt;&lt;“I’m Stack!”&lt;&lt;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lass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Queue:public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Vector{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ublic: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void show(){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&lt;&lt;“I’m Queue!”&lt;&lt;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21384" y="1772816"/>
            <a:ext cx="2736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main(){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Stack s;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Queue q;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Vector *vec1 = &amp;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Vector *vec2 = &amp;s;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Vector *vec3 = &amp;q;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ec1-&gt;show();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vec2-&gt;show();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vec3-&gt;show();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eturn 0;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616" y="580526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Result: I’m Vector!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I’m Vector!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I’m Vector!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6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Polymorphism-virtual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1772816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lass Vector{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ublic: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virtual void show(){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&lt;&lt;“I’m Vector!”&lt;&lt;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lass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Stack:public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Vector{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ublic: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virtual void show(){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&lt;&lt;“I’m Stack!”&lt;&lt;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lass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Queue:public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Vector{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ublic: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virtual void show(){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&lt;&lt;“I’m Queue!”&lt;&lt;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12160" y="1772816"/>
            <a:ext cx="2736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main(){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Stack s;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Queue q;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Vector *vec1 = &amp;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Vector *vec2 = &amp;s;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Vector *vec3 = &amp;q;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ec1-&gt;show();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vec2-&gt;show();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vec3-&gt;show();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eturn 0;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616" y="580526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Result: I’m Vector!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I’m Stack!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I’m Queue!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Polymorphism-virtual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If derived class is not redefined a virtual function, it is simply inherited in the usual way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If derived class redefined a virtual function in the base class, it must have the same prototype as the base class’s function, or it would hides the base class’s function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If the function in the base function is non virtual method, the derived class need to redefined all the 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7584" y="4797152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lass Vector{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ublic: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virtual void show();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virtual void show(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a);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virtual void show(double b);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76056" y="4797152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lass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Stack:public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Vector{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ublic: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virtual void show();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virtual void show(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a);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virtual void show(double b);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3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Requirement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Assume that there is a device controller in a computer named “Host”. The Host maintain a list of external storage devices.</a:t>
            </a:r>
          </a:p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Device can be a CD-ROM or a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. Each device is presented by it’s name(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mount_Name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) and a device number(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mount_ID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Device number(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mount_ID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) is decided by the mount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order.Ex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: CD-ROM A is the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thrid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mounted device in the Host, that is it’s number(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mount_ID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) is 3.</a:t>
            </a:r>
          </a:p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The device’s name can be renamed.</a:t>
            </a:r>
          </a:p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Class CD-ROM and class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is derived from base class named Device.</a:t>
            </a:r>
          </a:p>
          <a:p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mount_ID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mount_Name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only in class Device.</a:t>
            </a:r>
          </a:p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Class Host storage the mounted device’s name(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mount_Name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) and number(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mount_ID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). And you need to implement a function to mount device.</a:t>
            </a:r>
          </a:p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You need to implement a function to show information use polymorphism method.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1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61" y="1628800"/>
            <a:ext cx="60769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446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230</TotalTime>
  <Words>655</Words>
  <Application>Microsoft Office PowerPoint</Application>
  <PresentationFormat>如螢幕大小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高階主管</vt:lpstr>
      <vt:lpstr>LAB8-Polymorphism</vt:lpstr>
      <vt:lpstr>Binding</vt:lpstr>
      <vt:lpstr>Polymorphism-pointer</vt:lpstr>
      <vt:lpstr>Polymorphism-pointer</vt:lpstr>
      <vt:lpstr>Polymorphism-virtual</vt:lpstr>
      <vt:lpstr>Polymorphism-virtual</vt:lpstr>
      <vt:lpstr>Polymorphism-virtual</vt:lpstr>
      <vt:lpstr>Requirement</vt:lpstr>
      <vt:lpstr>Requirement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mip52</dc:creator>
  <cp:lastModifiedBy>mip52</cp:lastModifiedBy>
  <cp:revision>22</cp:revision>
  <dcterms:created xsi:type="dcterms:W3CDTF">2015-05-12T05:26:04Z</dcterms:created>
  <dcterms:modified xsi:type="dcterms:W3CDTF">2015-05-12T09:16:10Z</dcterms:modified>
</cp:coreProperties>
</file>