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5" r:id="rId9"/>
    <p:sldId id="262" r:id="rId10"/>
    <p:sldId id="263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t>2015/3/16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t>2015/3/16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t>2015/3/16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LAB3 - </a:t>
            </a:r>
            <a:r>
              <a:rPr lang="en-US" altLang="zh-TW" dirty="0"/>
              <a:t>c</a:t>
            </a:r>
            <a:r>
              <a:rPr lang="en-US" altLang="zh-TW" dirty="0" smtClean="0"/>
              <a:t>lass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2015/03/17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105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Assignment</a:t>
            </a:r>
            <a:endParaRPr lang="zh-TW" alt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-243408"/>
            <a:ext cx="4333875" cy="751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303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 of class</a:t>
            </a:r>
          </a:p>
          <a:p>
            <a:r>
              <a:rPr lang="en-US" altLang="zh-TW" dirty="0" smtClean="0"/>
              <a:t>Assignment 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262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4291913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7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Private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Public 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</a:t>
            </a:r>
            <a:endParaRPr lang="zh-TW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474967"/>
            <a:ext cx="386715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785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Constructor(1/3)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26289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628800"/>
            <a:ext cx="207645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041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Constructor(2/3)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63" y="1484784"/>
            <a:ext cx="346710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686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Copy constructor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Constructor(3/3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501015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75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Destructor</a:t>
            </a:r>
            <a:endParaRPr lang="zh-TW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484784"/>
            <a:ext cx="40195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59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Private data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20" y="1381826"/>
            <a:ext cx="4322924" cy="5143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381826"/>
            <a:ext cx="4032448" cy="5071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00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</TotalTime>
  <Words>25</Words>
  <Application>Microsoft Office PowerPoint</Application>
  <PresentationFormat>如螢幕大小 (4:3)</PresentationFormat>
  <Paragraphs>17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匯合</vt:lpstr>
      <vt:lpstr>LAB3 - class</vt:lpstr>
      <vt:lpstr>outline</vt:lpstr>
      <vt:lpstr>Class</vt:lpstr>
      <vt:lpstr>Class</vt:lpstr>
      <vt:lpstr>Constructor(1/3)</vt:lpstr>
      <vt:lpstr>Constructor(2/3)</vt:lpstr>
      <vt:lpstr>Constructor(3/3)</vt:lpstr>
      <vt:lpstr>Destructor</vt:lpstr>
      <vt:lpstr>Private data</vt:lpstr>
      <vt:lpstr>Assignment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LAB3 - class</dc:title>
  <dc:creator>Wilson</dc:creator>
  <cp:lastModifiedBy>Wilson</cp:lastModifiedBy>
  <cp:revision>5</cp:revision>
  <dcterms:created xsi:type="dcterms:W3CDTF">2015-03-16T07:43:42Z</dcterms:created>
  <dcterms:modified xsi:type="dcterms:W3CDTF">2015-03-16T08:26:11Z</dcterms:modified>
</cp:coreProperties>
</file>