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07" autoAdjust="0"/>
  </p:normalViewPr>
  <p:slideViewPr>
    <p:cSldViewPr snapToGrid="0">
      <p:cViewPr varScale="1">
        <p:scale>
          <a:sx n="58" d="100"/>
          <a:sy n="58" d="100"/>
        </p:scale>
        <p:origin x="9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B2DBF-445A-48DC-81CC-64AA91BB1EA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DAAD3-B5B8-416F-AAD0-9D607C4E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DAAD3-B5B8-416F-AAD0-9D607C4E1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5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DAAD3-B5B8-416F-AAD0-9D607C4E1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Ideally, if you have a large list of contacts, run the script everyday automatically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DAAD3-B5B8-416F-AAD0-9D607C4E1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Work with </a:t>
            </a:r>
            <a:r>
              <a:rPr lang="en-US" dirty="0" err="1"/>
              <a:t>json</a:t>
            </a:r>
            <a:r>
              <a:rPr lang="en-US" dirty="0"/>
              <a:t> stored in local </a:t>
            </a:r>
            <a:r>
              <a:rPr lang="en-US" dirty="0" err="1"/>
              <a:t>dir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Work with azure cosmos </a:t>
            </a:r>
            <a:r>
              <a:rPr lang="en-US" dirty="0" err="1"/>
              <a:t>db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option, send </a:t>
            </a:r>
            <a:r>
              <a:rPr lang="en-US" dirty="0" err="1"/>
              <a:t>bday</a:t>
            </a:r>
            <a:r>
              <a:rPr lang="en-US" dirty="0"/>
              <a:t> msg and custom msg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DAAD3-B5B8-416F-AAD0-9D607C4E1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2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30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FDB4-1649-41A9-9D94-7CE4E0496FF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D3821D-EA1F-42E6-B3A3-680CAB75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F40D-78EB-6F6B-303A-146E6C7E6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WhatsApp Web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25DE-F06D-C9B6-9815-9674C013A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Chenxi Yang</a:t>
            </a:r>
          </a:p>
        </p:txBody>
      </p:sp>
    </p:spTree>
    <p:extLst>
      <p:ext uri="{BB962C8B-B14F-4D97-AF65-F5344CB8AC3E}">
        <p14:creationId xmlns:p14="http://schemas.microsoft.com/office/powerpoint/2010/main" val="351804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E482-75EE-A765-C58E-4270DFFA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D337-0F48-C37D-FEF1-846D8BE8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9720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Problem: </a:t>
            </a:r>
            <a:r>
              <a:rPr lang="en-US" dirty="0"/>
              <a:t>forget (or sometimes too lazy) to send birthday and holiday messages… and to upskill on Python, Selenium and a bit of Azure.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Solution:</a:t>
            </a:r>
          </a:p>
        </p:txBody>
      </p:sp>
      <p:pic>
        <p:nvPicPr>
          <p:cNvPr id="1026" name="Picture 2" descr="Web automation with Selenium and Python - LogRocket Blog">
            <a:extLst>
              <a:ext uri="{FF2B5EF4-FFF2-40B4-BE49-F238E27FC236}">
                <a16:creationId xmlns:a16="http://schemas.microsoft.com/office/drawing/2014/main" id="{29C24EA5-2E19-ED80-BAF1-34F45A17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39" y="3844688"/>
            <a:ext cx="1983186" cy="13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zure Cosmos DB – Review of all 5 APIs - Nordcloud">
            <a:extLst>
              <a:ext uri="{FF2B5EF4-FFF2-40B4-BE49-F238E27FC236}">
                <a16:creationId xmlns:a16="http://schemas.microsoft.com/office/drawing/2014/main" id="{8E1DD361-9E0C-7F4A-C2AD-6326FFBD8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1" r="14157"/>
          <a:stretch/>
        </p:blipFill>
        <p:spPr bwMode="auto">
          <a:xfrm>
            <a:off x="3676252" y="3822271"/>
            <a:ext cx="2187245" cy="13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and Why we choose it? - ITC Group">
            <a:extLst>
              <a:ext uri="{FF2B5EF4-FFF2-40B4-BE49-F238E27FC236}">
                <a16:creationId xmlns:a16="http://schemas.microsoft.com/office/drawing/2014/main" id="{77A171CE-1E75-30F9-7E37-D82506239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8" b="18730"/>
          <a:stretch/>
        </p:blipFill>
        <p:spPr bwMode="auto">
          <a:xfrm>
            <a:off x="5948713" y="3807601"/>
            <a:ext cx="3192780" cy="13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BD0B-20BD-187B-FE5F-504B2E94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Example: Birthday Messages (Offline)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876-678E-17FA-0E7D-B32E197E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Script reads through a list of contacts (stored as a JSON string).</a:t>
            </a:r>
          </a:p>
          <a:p>
            <a:pPr>
              <a:buAutoNum type="arabicPeriod"/>
            </a:pPr>
            <a:r>
              <a:rPr lang="en-US" dirty="0"/>
              <a:t>If someone’s birthday matches the date of which the script is being run, WhatsApp Web is opened (log in via QR code first!)</a:t>
            </a:r>
          </a:p>
          <a:p>
            <a:pPr>
              <a:buAutoNum type="arabicPeriod"/>
            </a:pPr>
            <a:r>
              <a:rPr lang="en-US" dirty="0"/>
              <a:t>Message is loaded, and send button is clicked, then browser is closed. (All Selenium)</a:t>
            </a:r>
          </a:p>
          <a:p>
            <a:pPr>
              <a:buAutoNum type="arabicPeriod"/>
            </a:pPr>
            <a:r>
              <a:rPr lang="en-US" dirty="0"/>
              <a:t>The contact’s “year” of birthday will increment by 1 after the message has been sent, so next year another message will be sent if the script runs on that same day.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4092-CF53-F76F-F24E-FBD66625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7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17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9A15-6CA9-75DB-32AA-05014D8B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3DAE-3474-52C8-17FB-8E9E3512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desktop Python program to manage the list of contacts: a GUI app using </a:t>
            </a:r>
            <a:r>
              <a:rPr lang="en-US" dirty="0" err="1"/>
              <a:t>PyQt</a:t>
            </a:r>
            <a:r>
              <a:rPr lang="en-US" dirty="0"/>
              <a:t>.</a:t>
            </a:r>
          </a:p>
          <a:p>
            <a:r>
              <a:rPr lang="en-US" dirty="0"/>
              <a:t>Ability to send photos and documents: just more Selenium code.</a:t>
            </a:r>
          </a:p>
          <a:p>
            <a:r>
              <a:rPr lang="en-US" dirty="0"/>
              <a:t>Ability to send message, photos and documents to a group chat.</a:t>
            </a:r>
          </a:p>
          <a:p>
            <a:r>
              <a:rPr lang="en-US" dirty="0"/>
              <a:t>Ability to work with cloud relational databases (AWS and Azure)</a:t>
            </a:r>
          </a:p>
          <a:p>
            <a:r>
              <a:rPr lang="en-US" dirty="0"/>
              <a:t>More input validation is still needed.</a:t>
            </a:r>
          </a:p>
        </p:txBody>
      </p:sp>
    </p:spTree>
    <p:extLst>
      <p:ext uri="{BB962C8B-B14F-4D97-AF65-F5344CB8AC3E}">
        <p14:creationId xmlns:p14="http://schemas.microsoft.com/office/powerpoint/2010/main" val="23417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494113-C6B9-3ECA-06B2-64E17A01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7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 and Q&amp;A</a:t>
            </a:r>
          </a:p>
        </p:txBody>
      </p:sp>
    </p:spTree>
    <p:extLst>
      <p:ext uri="{BB962C8B-B14F-4D97-AF65-F5344CB8AC3E}">
        <p14:creationId xmlns:p14="http://schemas.microsoft.com/office/powerpoint/2010/main" val="3519561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253</Words>
  <Application>Microsoft Office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WhatsApp Web Automation </vt:lpstr>
      <vt:lpstr>Purpose</vt:lpstr>
      <vt:lpstr>Basic Workflow Example: Birthday Messages (Offline)</vt:lpstr>
      <vt:lpstr>Demo</vt:lpstr>
      <vt:lpstr>Future Improvements </vt:lpstr>
      <vt:lpstr>Thank You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Web Automation </dc:title>
  <dc:creator>Chenxi Yang</dc:creator>
  <cp:lastModifiedBy>Chenxi Yang</cp:lastModifiedBy>
  <cp:revision>26</cp:revision>
  <dcterms:created xsi:type="dcterms:W3CDTF">2024-01-30T03:36:16Z</dcterms:created>
  <dcterms:modified xsi:type="dcterms:W3CDTF">2024-01-31T02:40:28Z</dcterms:modified>
</cp:coreProperties>
</file>