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D1CA-EAFC-4008-8754-9395C2D22433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103E-9F73-4DC8-92B7-E0EA5F52A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62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D1CA-EAFC-4008-8754-9395C2D22433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103E-9F73-4DC8-92B7-E0EA5F52A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61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D1CA-EAFC-4008-8754-9395C2D22433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103E-9F73-4DC8-92B7-E0EA5F52A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85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D1CA-EAFC-4008-8754-9395C2D22433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103E-9F73-4DC8-92B7-E0EA5F52A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36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D1CA-EAFC-4008-8754-9395C2D22433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103E-9F73-4DC8-92B7-E0EA5F52A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53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D1CA-EAFC-4008-8754-9395C2D22433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103E-9F73-4DC8-92B7-E0EA5F52A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70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D1CA-EAFC-4008-8754-9395C2D22433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103E-9F73-4DC8-92B7-E0EA5F52A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65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D1CA-EAFC-4008-8754-9395C2D22433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103E-9F73-4DC8-92B7-E0EA5F52A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53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D1CA-EAFC-4008-8754-9395C2D22433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103E-9F73-4DC8-92B7-E0EA5F52A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39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D1CA-EAFC-4008-8754-9395C2D22433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103E-9F73-4DC8-92B7-E0EA5F52A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62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D1CA-EAFC-4008-8754-9395C2D22433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4103E-9F73-4DC8-92B7-E0EA5F52A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08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D1CA-EAFC-4008-8754-9395C2D22433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4103E-9F73-4DC8-92B7-E0EA5F52A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53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eport@chinaport.gov.cn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436418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6502" y="955962"/>
            <a:ext cx="1105593" cy="257694"/>
          </a:xfrm>
          <a:prstGeom prst="rect">
            <a:avLst/>
          </a:prstGeom>
          <a:noFill/>
          <a:ln w="28575">
            <a:solidFill>
              <a:srgbClr val="D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75659" y="3100648"/>
            <a:ext cx="5440680" cy="2103122"/>
          </a:xfrm>
          <a:prstGeom prst="rect">
            <a:avLst/>
          </a:prstGeom>
          <a:noFill/>
          <a:ln w="28575">
            <a:solidFill>
              <a:srgbClr val="D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</a:rPr>
              <a:t>안내</a:t>
            </a:r>
            <a:r>
              <a:rPr lang="en-US" altLang="ko-KR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just">
              <a:lnSpc>
                <a:spcPct val="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err="1" smtClean="0">
                <a:solidFill>
                  <a:schemeClr val="tx1"/>
                </a:solidFill>
              </a:rPr>
              <a:t>인터넷창은</a:t>
            </a:r>
            <a:r>
              <a:rPr lang="ko-KR" altLang="en-US" dirty="0" smtClean="0">
                <a:solidFill>
                  <a:schemeClr val="tx1"/>
                </a:solidFill>
              </a:rPr>
              <a:t> 크롬</a:t>
            </a:r>
            <a:r>
              <a:rPr lang="en-US" altLang="ko-KR" dirty="0" smtClean="0">
                <a:solidFill>
                  <a:schemeClr val="tx1"/>
                </a:solidFill>
              </a:rPr>
              <a:t>(Chrome) </a:t>
            </a:r>
            <a:r>
              <a:rPr lang="ko-KR" altLang="en-US" dirty="0" smtClean="0">
                <a:solidFill>
                  <a:schemeClr val="tx1"/>
                </a:solidFill>
              </a:rPr>
              <a:t>사용 권고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>
              <a:lnSpc>
                <a:spcPct val="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algn="just">
              <a:lnSpc>
                <a:spcPct val="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로그인 후 </a:t>
            </a:r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ko-KR" altLang="en-US" dirty="0" err="1" smtClean="0">
                <a:solidFill>
                  <a:schemeClr val="tx1"/>
                </a:solidFill>
              </a:rPr>
              <a:t>사업변화</a:t>
            </a:r>
            <a:r>
              <a:rPr lang="en-US" altLang="ko-KR" dirty="0" smtClean="0">
                <a:solidFill>
                  <a:schemeClr val="tx1"/>
                </a:solidFill>
              </a:rPr>
              <a:t>’</a:t>
            </a:r>
            <a:r>
              <a:rPr lang="ko-KR" altLang="en-US" dirty="0" smtClean="0">
                <a:solidFill>
                  <a:schemeClr val="tx1"/>
                </a:solidFill>
              </a:rPr>
              <a:t> 클릭하여 </a:t>
            </a:r>
            <a:r>
              <a:rPr lang="ko-KR" altLang="en-US" dirty="0" err="1" smtClean="0">
                <a:solidFill>
                  <a:schemeClr val="tx1"/>
                </a:solidFill>
              </a:rPr>
              <a:t>정보입력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>
              <a:lnSpc>
                <a:spcPct val="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algn="just">
              <a:lnSpc>
                <a:spcPct val="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모든 </a:t>
            </a:r>
            <a:r>
              <a:rPr lang="ko-KR" altLang="en-US" dirty="0" err="1" smtClean="0">
                <a:solidFill>
                  <a:schemeClr val="tx1"/>
                </a:solidFill>
              </a:rPr>
              <a:t>스캔본</a:t>
            </a:r>
            <a:r>
              <a:rPr lang="ko-KR" altLang="en-US" dirty="0" smtClean="0">
                <a:solidFill>
                  <a:schemeClr val="tx1"/>
                </a:solidFill>
              </a:rPr>
              <a:t> 업로드는 </a:t>
            </a:r>
            <a:r>
              <a:rPr lang="ko-KR" altLang="en-US" dirty="0" err="1" smtClean="0">
                <a:solidFill>
                  <a:schemeClr val="tx1"/>
                </a:solidFill>
              </a:rPr>
              <a:t>영문버전입니다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algn="just">
              <a:lnSpc>
                <a:spcPct val="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4. *</a:t>
            </a:r>
            <a:r>
              <a:rPr lang="ko-KR" altLang="en-US" dirty="0" smtClean="0">
                <a:solidFill>
                  <a:schemeClr val="tx1"/>
                </a:solidFill>
              </a:rPr>
              <a:t>가 표시된 부분만 입력하시면 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dirty="0" smtClean="0">
                <a:solidFill>
                  <a:schemeClr val="tx1"/>
                </a:solidFill>
              </a:rPr>
              <a:t>5. </a:t>
            </a:r>
            <a:r>
              <a:rPr lang="ko-KR" altLang="en-US" dirty="0" err="1" smtClean="0">
                <a:solidFill>
                  <a:schemeClr val="tx1"/>
                </a:solidFill>
              </a:rPr>
              <a:t>영업등록증</a:t>
            </a:r>
            <a:r>
              <a:rPr lang="ko-KR" altLang="en-US" dirty="0" smtClean="0">
                <a:solidFill>
                  <a:schemeClr val="tx1"/>
                </a:solidFill>
              </a:rPr>
              <a:t> 업로드는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지자체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식약처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우리원에서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</a:rPr>
              <a:t>발급한 등록증 영문버전 아무거나 상관 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326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72541" y="1586849"/>
            <a:ext cx="6380019" cy="3392474"/>
          </a:xfrm>
          <a:prstGeom prst="rect">
            <a:avLst/>
          </a:prstGeom>
          <a:noFill/>
          <a:ln w="28575">
            <a:solidFill>
              <a:srgbClr val="D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</a:rPr>
              <a:t>안내</a:t>
            </a:r>
            <a:r>
              <a:rPr lang="en-US" altLang="ko-KR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sz="2400" dirty="0" smtClean="0">
                <a:solidFill>
                  <a:schemeClr val="tx1"/>
                </a:solidFill>
              </a:rPr>
              <a:t>이외 기타 사항은 기존 카페에 올린 매뉴얼</a:t>
            </a:r>
            <a:r>
              <a:rPr lang="en-US" altLang="ko-KR" sz="2400" dirty="0" smtClean="0">
                <a:solidFill>
                  <a:schemeClr val="tx1"/>
                </a:solidFill>
              </a:rPr>
              <a:t>(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수출검사</a:t>
            </a:r>
            <a:r>
              <a:rPr lang="en-US" altLang="ko-KR" sz="2400" dirty="0" smtClean="0">
                <a:solidFill>
                  <a:schemeClr val="tx1"/>
                </a:solidFill>
              </a:rPr>
              <a:t>-271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번글</a:t>
            </a:r>
            <a:r>
              <a:rPr lang="en-US" altLang="ko-KR" sz="2400" dirty="0" smtClean="0">
                <a:solidFill>
                  <a:schemeClr val="tx1"/>
                </a:solidFill>
              </a:rPr>
              <a:t>)</a:t>
            </a:r>
            <a:r>
              <a:rPr lang="ko-KR" altLang="en-US" sz="2400" dirty="0" smtClean="0">
                <a:solidFill>
                  <a:schemeClr val="tx1"/>
                </a:solidFill>
              </a:rPr>
              <a:t>을 참고하여 주시기 바라며</a:t>
            </a:r>
            <a:r>
              <a:rPr lang="en-US" altLang="ko-KR" sz="2400" dirty="0" smtClean="0">
                <a:solidFill>
                  <a:schemeClr val="tx1"/>
                </a:solidFill>
              </a:rPr>
              <a:t>,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전산적인</a:t>
            </a:r>
            <a:r>
              <a:rPr lang="ko-KR" altLang="en-US" sz="2400" dirty="0" smtClean="0">
                <a:solidFill>
                  <a:schemeClr val="tx1"/>
                </a:solidFill>
              </a:rPr>
              <a:t> 문제로 해결 안될 시 아래의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중측메일로</a:t>
            </a:r>
            <a:r>
              <a:rPr lang="ko-KR" altLang="en-US" sz="2400" dirty="0" smtClean="0">
                <a:solidFill>
                  <a:schemeClr val="tx1"/>
                </a:solidFill>
              </a:rPr>
              <a:t> 문의바랍니다</a:t>
            </a:r>
            <a:r>
              <a:rPr lang="en-US" altLang="ko-KR" sz="2400" dirty="0" smtClean="0">
                <a:solidFill>
                  <a:schemeClr val="tx1"/>
                </a:solidFill>
              </a:rPr>
              <a:t>.</a:t>
            </a:r>
            <a:r>
              <a:rPr lang="ko-KR" altLang="en-US" sz="2400" dirty="0" smtClean="0">
                <a:solidFill>
                  <a:schemeClr val="tx1"/>
                </a:solidFill>
              </a:rPr>
              <a:t> 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hlinkClick r:id="rId2"/>
              </a:rPr>
              <a:t>eport@chinaport.gov.cn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09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2955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667702" y="2327562"/>
            <a:ext cx="1105593" cy="324197"/>
          </a:xfrm>
          <a:prstGeom prst="rect">
            <a:avLst/>
          </a:prstGeom>
          <a:noFill/>
          <a:ln w="28575">
            <a:solidFill>
              <a:srgbClr val="D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19698" y="4529555"/>
            <a:ext cx="4552603" cy="2103122"/>
          </a:xfrm>
          <a:prstGeom prst="rect">
            <a:avLst/>
          </a:prstGeom>
          <a:noFill/>
          <a:ln w="28575">
            <a:solidFill>
              <a:srgbClr val="D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</a:rPr>
              <a:t>안내</a:t>
            </a:r>
            <a:r>
              <a:rPr lang="en-US" altLang="ko-KR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변화 클릭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14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452955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819698" y="4529555"/>
            <a:ext cx="4552603" cy="2103122"/>
          </a:xfrm>
          <a:prstGeom prst="rect">
            <a:avLst/>
          </a:prstGeom>
          <a:noFill/>
          <a:ln w="28575">
            <a:solidFill>
              <a:srgbClr val="D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</a:rPr>
              <a:t>안내</a:t>
            </a:r>
            <a:r>
              <a:rPr lang="en-US" altLang="ko-KR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①</a:t>
            </a:r>
            <a:r>
              <a:rPr lang="ko-KR" altLang="en-US" dirty="0" err="1" smtClean="0">
                <a:solidFill>
                  <a:schemeClr val="tx1"/>
                </a:solidFill>
              </a:rPr>
              <a:t>냉동창고는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ko-KR" altLang="en-US" dirty="0" smtClean="0">
                <a:solidFill>
                  <a:schemeClr val="tx1"/>
                </a:solidFill>
              </a:rPr>
              <a:t>가공공장</a:t>
            </a:r>
            <a:r>
              <a:rPr lang="en-US" altLang="ko-KR" dirty="0" smtClean="0">
                <a:solidFill>
                  <a:schemeClr val="tx1"/>
                </a:solidFill>
              </a:rPr>
              <a:t>’</a:t>
            </a:r>
            <a:r>
              <a:rPr lang="ko-KR" altLang="en-US" dirty="0" smtClean="0">
                <a:solidFill>
                  <a:schemeClr val="tx1"/>
                </a:solidFill>
              </a:rPr>
              <a:t>으로 선택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74702" y="3359881"/>
            <a:ext cx="941031" cy="324197"/>
          </a:xfrm>
          <a:prstGeom prst="rect">
            <a:avLst/>
          </a:prstGeom>
          <a:noFill/>
          <a:ln w="28575">
            <a:solidFill>
              <a:srgbClr val="D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①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89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2955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819698" y="4529555"/>
            <a:ext cx="4734097" cy="2103122"/>
          </a:xfrm>
          <a:prstGeom prst="rect">
            <a:avLst/>
          </a:prstGeom>
          <a:noFill/>
          <a:ln w="28575">
            <a:solidFill>
              <a:srgbClr val="D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</a:rPr>
              <a:t>안내</a:t>
            </a:r>
            <a:r>
              <a:rPr lang="en-US" altLang="ko-KR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① 그냥 놔두시면 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② </a:t>
            </a:r>
            <a:r>
              <a:rPr lang="ko-KR" altLang="en-US" dirty="0" smtClean="0">
                <a:solidFill>
                  <a:srgbClr val="FF0000"/>
                </a:solidFill>
              </a:rPr>
              <a:t>필수 입력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수출예정이</a:t>
            </a:r>
            <a:r>
              <a:rPr lang="ko-KR" altLang="en-US" dirty="0" smtClean="0">
                <a:solidFill>
                  <a:schemeClr val="tx1"/>
                </a:solidFill>
              </a:rPr>
              <a:t> 있든 없든 </a:t>
            </a:r>
            <a:r>
              <a:rPr lang="ko-KR" altLang="en-US" dirty="0" err="1" smtClean="0">
                <a:solidFill>
                  <a:schemeClr val="tx1"/>
                </a:solidFill>
              </a:rPr>
              <a:t>상관무</a:t>
            </a:r>
            <a:r>
              <a:rPr lang="en-US" altLang="ko-KR" dirty="0" smtClean="0">
                <a:solidFill>
                  <a:schemeClr val="tx1"/>
                </a:solidFill>
              </a:rPr>
              <a:t>)  </a:t>
            </a: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단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수출 등록신청 시 제출했던 </a:t>
            </a:r>
            <a:r>
              <a:rPr lang="ko-KR" altLang="en-US" dirty="0" err="1" smtClean="0">
                <a:solidFill>
                  <a:schemeClr val="tx1"/>
                </a:solidFill>
              </a:rPr>
              <a:t>공정라인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에서 생산되는 제품만 해당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38102" y="3451321"/>
            <a:ext cx="1587731" cy="563726"/>
          </a:xfrm>
          <a:prstGeom prst="rect">
            <a:avLst/>
          </a:prstGeom>
          <a:noFill/>
          <a:ln w="28575">
            <a:solidFill>
              <a:srgbClr val="D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②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07375" y="1161934"/>
            <a:ext cx="9706494" cy="2221345"/>
          </a:xfrm>
          <a:prstGeom prst="rect">
            <a:avLst/>
          </a:prstGeom>
          <a:noFill/>
          <a:ln w="28575">
            <a:solidFill>
              <a:srgbClr val="D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①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452955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819698" y="4529555"/>
            <a:ext cx="4734097" cy="2103122"/>
          </a:xfrm>
          <a:prstGeom prst="rect">
            <a:avLst/>
          </a:prstGeom>
          <a:noFill/>
          <a:ln w="28575">
            <a:solidFill>
              <a:srgbClr val="D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</a:rPr>
              <a:t>안내</a:t>
            </a:r>
            <a:r>
              <a:rPr lang="en-US" altLang="ko-KR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① </a:t>
            </a:r>
            <a:r>
              <a:rPr lang="en-US" altLang="ko-KR" dirty="0" smtClean="0">
                <a:solidFill>
                  <a:schemeClr val="tx1"/>
                </a:solidFill>
              </a:rPr>
              <a:t>HS</a:t>
            </a:r>
            <a:r>
              <a:rPr lang="ko-KR" altLang="en-US" dirty="0" smtClean="0">
                <a:solidFill>
                  <a:schemeClr val="tx1"/>
                </a:solidFill>
              </a:rPr>
              <a:t>코드는 중국 </a:t>
            </a:r>
            <a:r>
              <a:rPr lang="en-US" altLang="ko-KR" dirty="0" smtClean="0">
                <a:solidFill>
                  <a:schemeClr val="tx1"/>
                </a:solidFill>
              </a:rPr>
              <a:t>HS</a:t>
            </a:r>
            <a:r>
              <a:rPr lang="ko-KR" altLang="en-US" dirty="0" smtClean="0">
                <a:solidFill>
                  <a:schemeClr val="tx1"/>
                </a:solidFill>
              </a:rPr>
              <a:t>코드로 입력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(</a:t>
            </a:r>
            <a:r>
              <a:rPr lang="ko-KR" altLang="en-US" dirty="0" err="1" smtClean="0">
                <a:solidFill>
                  <a:schemeClr val="tx1"/>
                </a:solidFill>
              </a:rPr>
              <a:t>확인방법은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다음페이지</a:t>
            </a:r>
            <a:r>
              <a:rPr lang="ko-KR" altLang="en-US" dirty="0" smtClean="0">
                <a:solidFill>
                  <a:schemeClr val="tx1"/>
                </a:solidFill>
              </a:rPr>
              <a:t> 참고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85888" y="2412230"/>
            <a:ext cx="941031" cy="324197"/>
          </a:xfrm>
          <a:prstGeom prst="rect">
            <a:avLst/>
          </a:prstGeom>
          <a:noFill/>
          <a:ln w="28575">
            <a:solidFill>
              <a:srgbClr val="D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①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71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2955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819698" y="4529555"/>
            <a:ext cx="4734097" cy="2103122"/>
          </a:xfrm>
          <a:prstGeom prst="rect">
            <a:avLst/>
          </a:prstGeom>
          <a:noFill/>
          <a:ln w="28575">
            <a:solidFill>
              <a:srgbClr val="D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</a:rPr>
              <a:t>안내</a:t>
            </a:r>
            <a:r>
              <a:rPr lang="en-US" altLang="ko-KR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① 인터넷검색창에 </a:t>
            </a:r>
            <a:r>
              <a:rPr lang="en-US" altLang="ko-KR" dirty="0" smtClean="0">
                <a:solidFill>
                  <a:schemeClr val="tx1"/>
                </a:solidFill>
              </a:rPr>
              <a:t>'</a:t>
            </a:r>
            <a:r>
              <a:rPr lang="ko-KR" altLang="en-US" dirty="0" smtClean="0">
                <a:solidFill>
                  <a:schemeClr val="tx1"/>
                </a:solidFill>
              </a:rPr>
              <a:t>관세법령정보포털</a:t>
            </a:r>
            <a:r>
              <a:rPr lang="en-US" altLang="ko-KR" dirty="0" smtClean="0">
                <a:solidFill>
                  <a:schemeClr val="tx1"/>
                </a:solidFill>
              </a:rPr>
              <a:t>‘ </a:t>
            </a:r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② </a:t>
            </a:r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ko-KR" altLang="en-US" dirty="0" smtClean="0">
                <a:solidFill>
                  <a:schemeClr val="tx1"/>
                </a:solidFill>
              </a:rPr>
              <a:t>세계</a:t>
            </a:r>
            <a:r>
              <a:rPr lang="en-US" altLang="ko-KR" dirty="0" smtClean="0">
                <a:solidFill>
                  <a:schemeClr val="tx1"/>
                </a:solidFill>
              </a:rPr>
              <a:t>HS’</a:t>
            </a:r>
            <a:r>
              <a:rPr lang="ko-KR" altLang="en-US" dirty="0" smtClean="0">
                <a:solidFill>
                  <a:schemeClr val="tx1"/>
                </a:solidFill>
              </a:rPr>
              <a:t> 클릭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78070" y="358985"/>
            <a:ext cx="1175326" cy="324197"/>
          </a:xfrm>
          <a:prstGeom prst="rect">
            <a:avLst/>
          </a:prstGeom>
          <a:noFill/>
          <a:ln w="28575">
            <a:solidFill>
              <a:srgbClr val="D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②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61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309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958572" y="2212725"/>
            <a:ext cx="941031" cy="324197"/>
          </a:xfrm>
          <a:prstGeom prst="rect">
            <a:avLst/>
          </a:prstGeom>
          <a:noFill/>
          <a:ln w="28575">
            <a:solidFill>
              <a:srgbClr val="D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2039" y="4662558"/>
            <a:ext cx="3429306" cy="2103122"/>
          </a:xfrm>
          <a:prstGeom prst="rect">
            <a:avLst/>
          </a:prstGeom>
          <a:noFill/>
          <a:ln w="28575">
            <a:solidFill>
              <a:srgbClr val="D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</a:rPr>
              <a:t>안내</a:t>
            </a:r>
            <a:r>
              <a:rPr lang="en-US" altLang="ko-KR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① </a:t>
            </a:r>
            <a:r>
              <a:rPr lang="en-US" altLang="ko-KR" dirty="0" smtClean="0">
                <a:solidFill>
                  <a:schemeClr val="tx1"/>
                </a:solidFill>
              </a:rPr>
              <a:t>'HS</a:t>
            </a:r>
            <a:r>
              <a:rPr lang="ko-KR" altLang="en-US" dirty="0" smtClean="0">
                <a:solidFill>
                  <a:schemeClr val="tx1"/>
                </a:solidFill>
              </a:rPr>
              <a:t>비교</a:t>
            </a:r>
            <a:r>
              <a:rPr lang="en-US" altLang="ko-KR" dirty="0" smtClean="0">
                <a:solidFill>
                  <a:schemeClr val="tx1"/>
                </a:solidFill>
              </a:rPr>
              <a:t>‘ </a:t>
            </a:r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② </a:t>
            </a:r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ko-KR" altLang="en-US" dirty="0" smtClean="0">
                <a:solidFill>
                  <a:schemeClr val="tx1"/>
                </a:solidFill>
              </a:rPr>
              <a:t>중국</a:t>
            </a:r>
            <a:r>
              <a:rPr lang="en-US" altLang="ko-KR" dirty="0" smtClean="0">
                <a:solidFill>
                  <a:schemeClr val="tx1"/>
                </a:solidFill>
              </a:rPr>
              <a:t>'</a:t>
            </a:r>
            <a:r>
              <a:rPr lang="ko-KR" altLang="en-US" dirty="0" smtClean="0">
                <a:solidFill>
                  <a:schemeClr val="tx1"/>
                </a:solidFill>
              </a:rPr>
              <a:t> 선택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ko-KR" altLang="ko-KR" dirty="0" smtClean="0">
                <a:solidFill>
                  <a:schemeClr val="tx1"/>
                </a:solidFill>
              </a:rPr>
              <a:t>③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품목번호</a:t>
            </a:r>
            <a:r>
              <a:rPr lang="ko-KR" altLang="en-US" dirty="0" smtClean="0">
                <a:solidFill>
                  <a:schemeClr val="tx1"/>
                </a:solidFill>
              </a:rPr>
              <a:t> 확인은 </a:t>
            </a:r>
            <a:r>
              <a:rPr lang="ko-KR" altLang="en-US" dirty="0" err="1" smtClean="0">
                <a:solidFill>
                  <a:schemeClr val="tx1"/>
                </a:solidFill>
              </a:rPr>
              <a:t>다음장에서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73125" y="1888528"/>
            <a:ext cx="1225202" cy="324197"/>
          </a:xfrm>
          <a:prstGeom prst="rect">
            <a:avLst/>
          </a:prstGeom>
          <a:noFill/>
          <a:ln w="28575">
            <a:solidFill>
              <a:srgbClr val="D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②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47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" y="0"/>
            <a:ext cx="12192000" cy="593691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2039" y="4662558"/>
            <a:ext cx="3113423" cy="2103122"/>
          </a:xfrm>
          <a:prstGeom prst="rect">
            <a:avLst/>
          </a:prstGeom>
          <a:noFill/>
          <a:ln w="28575">
            <a:solidFill>
              <a:srgbClr val="D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</a:rPr>
              <a:t>안내</a:t>
            </a:r>
            <a:r>
              <a:rPr lang="en-US" altLang="ko-KR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① </a:t>
            </a:r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ko-KR" altLang="en-US" dirty="0" err="1" smtClean="0">
                <a:solidFill>
                  <a:schemeClr val="tx1"/>
                </a:solidFill>
              </a:rPr>
              <a:t>속견표</a:t>
            </a:r>
            <a:r>
              <a:rPr lang="en-US" altLang="ko-KR" dirty="0" smtClean="0">
                <a:solidFill>
                  <a:schemeClr val="tx1"/>
                </a:solidFill>
              </a:rPr>
              <a:t>‘ </a:t>
            </a:r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② </a:t>
            </a:r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ko-KR" altLang="en-US" dirty="0" smtClean="0">
                <a:solidFill>
                  <a:schemeClr val="tx1"/>
                </a:solidFill>
              </a:rPr>
              <a:t>중국</a:t>
            </a:r>
            <a:r>
              <a:rPr lang="en-US" altLang="ko-KR" dirty="0" smtClean="0">
                <a:solidFill>
                  <a:schemeClr val="tx1"/>
                </a:solidFill>
              </a:rPr>
              <a:t>‘ </a:t>
            </a:r>
            <a:r>
              <a:rPr lang="ko-KR" altLang="en-US" dirty="0" smtClean="0">
                <a:solidFill>
                  <a:schemeClr val="tx1"/>
                </a:solidFill>
              </a:rPr>
              <a:t>국기 선택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ko-KR" altLang="ko-KR" dirty="0" smtClean="0">
                <a:solidFill>
                  <a:schemeClr val="tx1"/>
                </a:solidFill>
              </a:rPr>
              <a:t>③</a:t>
            </a:r>
            <a:r>
              <a:rPr lang="ko-KR" altLang="en-US" dirty="0" smtClean="0">
                <a:solidFill>
                  <a:schemeClr val="tx1"/>
                </a:solidFill>
              </a:rPr>
              <a:t> 해당 </a:t>
            </a:r>
            <a:r>
              <a:rPr lang="ko-KR" altLang="en-US" dirty="0" err="1" smtClean="0">
                <a:solidFill>
                  <a:schemeClr val="tx1"/>
                </a:solidFill>
              </a:rPr>
              <a:t>품목번호</a:t>
            </a:r>
            <a:r>
              <a:rPr lang="ko-KR" altLang="en-US" dirty="0" smtClean="0">
                <a:solidFill>
                  <a:schemeClr val="tx1"/>
                </a:solidFill>
              </a:rPr>
              <a:t> 확인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75445" y="1589271"/>
            <a:ext cx="941031" cy="324197"/>
          </a:xfrm>
          <a:prstGeom prst="rect">
            <a:avLst/>
          </a:prstGeom>
          <a:noFill/>
          <a:ln w="28575">
            <a:solidFill>
              <a:srgbClr val="D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684326" y="1689024"/>
            <a:ext cx="1970118" cy="580351"/>
          </a:xfrm>
          <a:prstGeom prst="rect">
            <a:avLst/>
          </a:prstGeom>
          <a:noFill/>
          <a:ln w="28575">
            <a:solidFill>
              <a:srgbClr val="D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② 중국 </a:t>
            </a:r>
            <a:r>
              <a:rPr lang="ko-KR" altLang="en-US" dirty="0" err="1" smtClean="0">
                <a:solidFill>
                  <a:schemeClr val="tx1"/>
                </a:solidFill>
              </a:rPr>
              <a:t>국기선택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575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2955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819698" y="4529555"/>
            <a:ext cx="5507182" cy="2103122"/>
          </a:xfrm>
          <a:prstGeom prst="rect">
            <a:avLst/>
          </a:prstGeom>
          <a:noFill/>
          <a:ln w="28575">
            <a:solidFill>
              <a:srgbClr val="D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</a:rPr>
              <a:t>안내</a:t>
            </a:r>
            <a:r>
              <a:rPr lang="en-US" altLang="ko-KR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① </a:t>
            </a:r>
            <a:r>
              <a:rPr lang="ko-KR" altLang="en-US" dirty="0" err="1" smtClean="0">
                <a:solidFill>
                  <a:schemeClr val="tx1"/>
                </a:solidFill>
              </a:rPr>
              <a:t>앞전에</a:t>
            </a:r>
            <a:r>
              <a:rPr lang="ko-KR" altLang="en-US" dirty="0" smtClean="0">
                <a:solidFill>
                  <a:schemeClr val="tx1"/>
                </a:solidFill>
              </a:rPr>
              <a:t> 업로드한 </a:t>
            </a:r>
            <a:r>
              <a:rPr lang="ko-KR" altLang="en-US" dirty="0" err="1" smtClean="0">
                <a:solidFill>
                  <a:schemeClr val="tx1"/>
                </a:solidFill>
              </a:rPr>
              <a:t>스캔파일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한번더</a:t>
            </a:r>
            <a:r>
              <a:rPr lang="ko-KR" altLang="en-US" dirty="0" smtClean="0">
                <a:solidFill>
                  <a:schemeClr val="tx1"/>
                </a:solidFill>
              </a:rPr>
              <a:t> 전부 업로드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29295" y="3717328"/>
            <a:ext cx="1396538" cy="488912"/>
          </a:xfrm>
          <a:prstGeom prst="rect">
            <a:avLst/>
          </a:prstGeom>
          <a:noFill/>
          <a:ln w="28575">
            <a:solidFill>
              <a:srgbClr val="D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①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80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224</Words>
  <Application>Microsoft Office PowerPoint</Application>
  <PresentationFormat>와이드스크린</PresentationFormat>
  <Paragraphs>61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2022-06-14T05:25:08Z</dcterms:created>
  <dcterms:modified xsi:type="dcterms:W3CDTF">2022-06-14T07:42:56Z</dcterms:modified>
</cp:coreProperties>
</file>