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9"/>
  </p:notesMasterIdLst>
  <p:sldIdLst>
    <p:sldId id="256" r:id="rId2"/>
    <p:sldId id="257" r:id="rId3"/>
    <p:sldId id="258" r:id="rId4"/>
    <p:sldId id="261" r:id="rId5"/>
    <p:sldId id="259" r:id="rId6"/>
    <p:sldId id="262" r:id="rId7"/>
    <p:sldId id="263"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t39neiaI85stSP8jMrDS5DhCE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36" autoAdjust="0"/>
  </p:normalViewPr>
  <p:slideViewPr>
    <p:cSldViewPr snapToGrid="0">
      <p:cViewPr varScale="1">
        <p:scale>
          <a:sx n="64" d="100"/>
          <a:sy n="64" d="100"/>
        </p:scale>
        <p:origin x="13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colorful2" csCatId="colorful" phldr="1"/>
      <dgm:spPr/>
      <dgm:t>
        <a:bodyPr/>
        <a:lstStyle/>
        <a:p>
          <a:endParaRPr lang="en-US"/>
        </a:p>
      </dgm:t>
    </dgm:pt>
    <dgm:pt modelId="{D423FB80-F2BD-4DDE-80B1-76F84FE09A02}">
      <dgm:prSet phldrT="[Text]" custT="1"/>
      <dgm:spPr/>
      <dgm:t>
        <a:bodyPr/>
        <a:lstStyle/>
        <a:p>
          <a:pPr algn="ctr">
            <a:defRPr b="1"/>
          </a:pPr>
          <a:r>
            <a:rPr lang="en-US" altLang="zh-TW" sz="2000" dirty="0" smtClean="0">
              <a:latin typeface="+mj-lt"/>
            </a:rPr>
            <a:t>3/10</a:t>
          </a:r>
          <a:endParaRPr lang="en-US" sz="2000" dirty="0">
            <a:latin typeface="+mj-lt"/>
          </a:endParaRPr>
        </a:p>
      </dgm:t>
    </dgm:pt>
    <dgm:pt modelId="{9B1CA3FF-D252-4AF5-8F50-CFC93ACA9175}" type="parTrans" cxnId="{5BF3B7B1-A779-4E2D-8625-77DE0CA38FEE}">
      <dgm:prSet/>
      <dgm:spPr/>
      <dgm:t>
        <a:bodyPr/>
        <a:lstStyle/>
        <a:p>
          <a:pPr algn="ctr"/>
          <a:endParaRPr lang="en-US"/>
        </a:p>
      </dgm:t>
    </dgm:pt>
    <dgm:pt modelId="{EBE862E1-9761-4AA7-AA00-BD79FA3B27DD}" type="sibTrans" cxnId="{5BF3B7B1-A779-4E2D-8625-77DE0CA38FEE}">
      <dgm:prSet/>
      <dgm:spPr/>
      <dgm:t>
        <a:bodyPr/>
        <a:lstStyle/>
        <a:p>
          <a:pPr algn="ctr"/>
          <a:endParaRPr lang="en-US"/>
        </a:p>
      </dgm:t>
    </dgm:pt>
    <dgm:pt modelId="{245E128E-7700-4C91-9411-CDD1DCA94D67}">
      <dgm:prSet phldrT="[Text]" custT="1"/>
      <dgm:spPr/>
      <dgm:t>
        <a:bodyPr/>
        <a:lstStyle/>
        <a:p>
          <a:pPr algn="ctr"/>
          <a:r>
            <a:rPr lang="en-US" sz="1200" b="0" kern="1200" dirty="0" smtClean="0"/>
            <a:t>discuss project plan</a:t>
          </a:r>
          <a:endParaRPr lang="en-US" sz="1200" i="1" kern="1200" dirty="0">
            <a:latin typeface="+mn-lt"/>
            <a:ea typeface="+mn-ea"/>
            <a:cs typeface="+mn-cs"/>
          </a:endParaRPr>
        </a:p>
      </dgm:t>
    </dgm:pt>
    <dgm:pt modelId="{B4D95EBA-0423-4AFA-B379-E030341B1F23}" type="parTrans" cxnId="{68D35F9D-DABF-4E5A-94D4-F988D8E84907}">
      <dgm:prSet/>
      <dgm:spPr/>
      <dgm:t>
        <a:bodyPr/>
        <a:lstStyle/>
        <a:p>
          <a:pPr algn="ctr"/>
          <a:endParaRPr lang="en-US"/>
        </a:p>
      </dgm:t>
    </dgm:pt>
    <dgm:pt modelId="{4963BA97-D4C5-477B-9B0D-68DB38F61579}" type="sibTrans" cxnId="{68D35F9D-DABF-4E5A-94D4-F988D8E84907}">
      <dgm:prSet/>
      <dgm:spPr/>
      <dgm:t>
        <a:bodyPr/>
        <a:lstStyle/>
        <a:p>
          <a:pPr algn="ctr"/>
          <a:endParaRPr lang="en-US"/>
        </a:p>
      </dgm:t>
    </dgm:pt>
    <dgm:pt modelId="{2DC4903D-31E8-4ED6-875F-63877788B702}">
      <dgm:prSet phldrT="[Text]" custT="1"/>
      <dgm:spPr/>
      <dgm:t>
        <a:bodyPr/>
        <a:lstStyle/>
        <a:p>
          <a:pPr algn="ctr">
            <a:defRPr b="1"/>
          </a:pPr>
          <a:r>
            <a:rPr lang="en-US" altLang="zh-TW" sz="2000" dirty="0" smtClean="0">
              <a:latin typeface="+mj-lt"/>
            </a:rPr>
            <a:t>4/14</a:t>
          </a:r>
          <a:endParaRPr lang="en-US" sz="2000" dirty="0">
            <a:latin typeface="+mj-lt"/>
          </a:endParaRPr>
        </a:p>
      </dgm:t>
    </dgm:pt>
    <dgm:pt modelId="{A18F8C20-9A13-44DB-9E45-C2DE49ACE5D9}" type="parTrans" cxnId="{A319CB69-6926-431D-A805-EACBFA83FA66}">
      <dgm:prSet/>
      <dgm:spPr/>
      <dgm:t>
        <a:bodyPr/>
        <a:lstStyle/>
        <a:p>
          <a:pPr algn="ctr"/>
          <a:endParaRPr lang="en-US"/>
        </a:p>
      </dgm:t>
    </dgm:pt>
    <dgm:pt modelId="{EBFDEA83-93E5-4D72-A672-078838B258F5}" type="sibTrans" cxnId="{A319CB69-6926-431D-A805-EACBFA83FA66}">
      <dgm:prSet/>
      <dgm:spPr/>
      <dgm:t>
        <a:bodyPr/>
        <a:lstStyle/>
        <a:p>
          <a:pPr algn="ctr"/>
          <a:endParaRPr lang="en-US"/>
        </a:p>
      </dgm:t>
    </dgm:pt>
    <dgm:pt modelId="{A9FB790A-3E33-4887-962E-7206A01AD84F}">
      <dgm:prSet phldrT="[Text]" custT="1"/>
      <dgm:spPr/>
      <dgm:t>
        <a:bodyPr/>
        <a:lstStyle/>
        <a:p>
          <a:pPr marL="0" lvl="0" indent="0" algn="ctr" defTabSz="533400">
            <a:lnSpc>
              <a:spcPct val="90000"/>
            </a:lnSpc>
            <a:spcBef>
              <a:spcPct val="0"/>
            </a:spcBef>
            <a:spcAft>
              <a:spcPct val="35000"/>
            </a:spcAft>
            <a:buNone/>
          </a:pPr>
          <a:r>
            <a:rPr lang="en-US" sz="1200" b="0" kern="1200" dirty="0" smtClean="0"/>
            <a:t>midterm report</a:t>
          </a:r>
          <a:r>
            <a:rPr lang="zh-TW" altLang="en-US" sz="1200" b="0" kern="1200" dirty="0" smtClean="0"/>
            <a:t> </a:t>
          </a:r>
          <a:r>
            <a:rPr lang="en-US" altLang="zh-TW" sz="1200" b="0" kern="1200" dirty="0" smtClean="0"/>
            <a:t>&amp;</a:t>
          </a:r>
          <a:r>
            <a:rPr lang="zh-TW" altLang="en-US" sz="1200" b="0" kern="1200" dirty="0" smtClean="0"/>
            <a:t> </a:t>
          </a:r>
          <a:r>
            <a:rPr lang="en-US" altLang="zh-TW" sz="1200" b="0" kern="1200" dirty="0" smtClean="0"/>
            <a:t>presentation practice</a:t>
          </a:r>
          <a:endParaRPr lang="en-US" sz="1200" i="1" kern="1200" dirty="0">
            <a:latin typeface="+mn-lt"/>
            <a:ea typeface="+mn-ea"/>
            <a:cs typeface="+mn-cs"/>
          </a:endParaRPr>
        </a:p>
      </dgm:t>
    </dgm:pt>
    <dgm:pt modelId="{2E34BE83-4A83-4B5F-8976-D4AC57FE5007}" type="parTrans" cxnId="{607143D0-C26B-448B-8E8C-A8A46198F0C6}">
      <dgm:prSet/>
      <dgm:spPr/>
      <dgm:t>
        <a:bodyPr/>
        <a:lstStyle/>
        <a:p>
          <a:pPr algn="ctr"/>
          <a:endParaRPr lang="en-US"/>
        </a:p>
      </dgm:t>
    </dgm:pt>
    <dgm:pt modelId="{A18338C2-0675-4B1C-898F-3D939F41C34C}" type="sibTrans" cxnId="{607143D0-C26B-448B-8E8C-A8A46198F0C6}">
      <dgm:prSet/>
      <dgm:spPr/>
      <dgm:t>
        <a:bodyPr/>
        <a:lstStyle/>
        <a:p>
          <a:pPr algn="ctr"/>
          <a:endParaRPr lang="en-US"/>
        </a:p>
      </dgm:t>
    </dgm:pt>
    <dgm:pt modelId="{8A93A940-284B-49B0-9D89-5FA2B3B3C7E5}">
      <dgm:prSet phldrT="[Text]" custT="1"/>
      <dgm:spPr/>
      <dgm:t>
        <a:bodyPr/>
        <a:lstStyle/>
        <a:p>
          <a:pPr algn="ctr">
            <a:defRPr b="1"/>
          </a:pPr>
          <a:r>
            <a:rPr lang="en-US" altLang="zh-TW" sz="2800" dirty="0" smtClean="0">
              <a:latin typeface="+mj-lt"/>
            </a:rPr>
            <a:t>4/20</a:t>
          </a:r>
          <a:endParaRPr lang="en-US" sz="2800" dirty="0">
            <a:latin typeface="+mj-lt"/>
          </a:endParaRPr>
        </a:p>
      </dgm:t>
    </dgm:pt>
    <dgm:pt modelId="{CD96219D-3688-4138-ACC9-901ED9FEACCC}" type="parTrans" cxnId="{982D7B44-1518-4DD0-82D4-8A3901DD95E9}">
      <dgm:prSet/>
      <dgm:spPr/>
      <dgm:t>
        <a:bodyPr/>
        <a:lstStyle/>
        <a:p>
          <a:pPr algn="ctr"/>
          <a:endParaRPr lang="en-US"/>
        </a:p>
      </dgm:t>
    </dgm:pt>
    <dgm:pt modelId="{E0447E4A-3C15-4884-AEBE-804149EBD331}" type="sibTrans" cxnId="{982D7B44-1518-4DD0-82D4-8A3901DD95E9}">
      <dgm:prSet/>
      <dgm:spPr/>
      <dgm:t>
        <a:bodyPr/>
        <a:lstStyle/>
        <a:p>
          <a:pPr algn="ctr"/>
          <a:endParaRPr lang="en-US"/>
        </a:p>
      </dgm:t>
    </dgm:pt>
    <dgm:pt modelId="{6BA5F3BE-D53A-42E0-A7FE-674B99BD07E6}">
      <dgm:prSet phldrT="[Text]" custT="1"/>
      <dgm:spPr/>
      <dgm:t>
        <a:bodyPr/>
        <a:lstStyle/>
        <a:p>
          <a:pPr marL="0" lvl="0" indent="0" algn="ctr" defTabSz="533400">
            <a:lnSpc>
              <a:spcPct val="90000"/>
            </a:lnSpc>
            <a:spcBef>
              <a:spcPct val="0"/>
            </a:spcBef>
            <a:spcAft>
              <a:spcPct val="35000"/>
            </a:spcAft>
            <a:buNone/>
          </a:pPr>
          <a:r>
            <a:rPr lang="en-US" sz="1700" b="1" i="0" kern="1200" dirty="0" smtClean="0"/>
            <a:t>Final Demo</a:t>
          </a:r>
          <a:endParaRPr lang="en-US" sz="1700" b="1" i="1" kern="1200" dirty="0">
            <a:latin typeface="+mn-lt"/>
            <a:ea typeface="+mn-ea"/>
            <a:cs typeface="+mn-cs"/>
          </a:endParaRPr>
        </a:p>
      </dgm:t>
    </dgm:pt>
    <dgm:pt modelId="{9484BBA1-86EE-4AA2-B94A-A26EED0EFB1E}" type="parTrans" cxnId="{6AEB3B94-8522-4F42-A6BC-BC55C5AED92F}">
      <dgm:prSet/>
      <dgm:spPr/>
      <dgm:t>
        <a:bodyPr/>
        <a:lstStyle/>
        <a:p>
          <a:pPr algn="ctr"/>
          <a:endParaRPr lang="en-US"/>
        </a:p>
      </dgm:t>
    </dgm:pt>
    <dgm:pt modelId="{48C67DB7-8AA6-454C-83AE-A16B3B9F45FF}" type="sibTrans" cxnId="{6AEB3B94-8522-4F42-A6BC-BC55C5AED92F}">
      <dgm:prSet/>
      <dgm:spPr/>
      <dgm:t>
        <a:bodyPr/>
        <a:lstStyle/>
        <a:p>
          <a:pPr algn="ctr"/>
          <a:endParaRPr lang="en-US"/>
        </a:p>
      </dgm:t>
    </dgm:pt>
    <dgm:pt modelId="{F01D5F9E-ABC5-4560-ACB4-E6CFBC60BFF2}">
      <dgm:prSet custT="1"/>
      <dgm:spPr/>
      <dgm:t>
        <a:bodyPr/>
        <a:lstStyle/>
        <a:p>
          <a:pPr algn="ctr">
            <a:defRPr b="1"/>
          </a:pPr>
          <a:r>
            <a:rPr lang="en-US" altLang="zh-TW" sz="2000" dirty="0" smtClean="0">
              <a:latin typeface="+mj-lt"/>
            </a:rPr>
            <a:t>3/17</a:t>
          </a:r>
          <a:endParaRPr lang="en-US" sz="2000" dirty="0">
            <a:latin typeface="+mj-lt"/>
          </a:endParaRPr>
        </a:p>
      </dgm:t>
    </dgm:pt>
    <dgm:pt modelId="{FEAC3315-4B36-4E3C-89B3-70A50C7F13CC}" type="parTrans" cxnId="{4B61AF65-3991-4A24-9475-D4AA0127738F}">
      <dgm:prSet/>
      <dgm:spPr/>
      <dgm:t>
        <a:bodyPr/>
        <a:lstStyle/>
        <a:p>
          <a:pPr algn="ctr"/>
          <a:endParaRPr lang="en-US"/>
        </a:p>
      </dgm:t>
    </dgm:pt>
    <dgm:pt modelId="{36ABC0D0-B41E-401C-840C-2AFBE73989B4}" type="sibTrans" cxnId="{4B61AF65-3991-4A24-9475-D4AA0127738F}">
      <dgm:prSet/>
      <dgm:spPr/>
      <dgm:t>
        <a:bodyPr/>
        <a:lstStyle/>
        <a:p>
          <a:pPr algn="ctr"/>
          <a:endParaRPr lang="en-US"/>
        </a:p>
      </dgm:t>
    </dgm:pt>
    <dgm:pt modelId="{454D56AF-0D14-43A4-A4AA-2274946C5116}">
      <dgm:prSet custT="1"/>
      <dgm:spPr/>
      <dgm:t>
        <a:bodyPr/>
        <a:lstStyle/>
        <a:p>
          <a:pPr algn="ctr">
            <a:defRPr b="1"/>
          </a:pPr>
          <a:r>
            <a:rPr lang="en-US" altLang="zh-TW" sz="2000" dirty="0" smtClean="0">
              <a:latin typeface="+mj-lt"/>
            </a:rPr>
            <a:t>3/27</a:t>
          </a:r>
          <a:endParaRPr lang="en-US" sz="2000" dirty="0">
            <a:latin typeface="+mj-lt"/>
          </a:endParaRPr>
        </a:p>
      </dgm:t>
    </dgm:pt>
    <dgm:pt modelId="{340931FA-0A09-49B9-99A7-6650F93FDC08}" type="parTrans" cxnId="{5A3B2130-5035-4E61-92B1-343AA432C9DF}">
      <dgm:prSet/>
      <dgm:spPr/>
      <dgm:t>
        <a:bodyPr/>
        <a:lstStyle/>
        <a:p>
          <a:pPr algn="ctr"/>
          <a:endParaRPr lang="en-US"/>
        </a:p>
      </dgm:t>
    </dgm:pt>
    <dgm:pt modelId="{511F28C0-50D9-4CBB-862C-2AD0ACC17105}" type="sibTrans" cxnId="{5A3B2130-5035-4E61-92B1-343AA432C9DF}">
      <dgm:prSet/>
      <dgm:spPr/>
      <dgm:t>
        <a:bodyPr/>
        <a:lstStyle/>
        <a:p>
          <a:pPr algn="ctr"/>
          <a:endParaRPr lang="en-US"/>
        </a:p>
      </dgm:t>
    </dgm:pt>
    <dgm:pt modelId="{A7F4784E-75AE-4F03-B342-C71355D1ACCF}">
      <dgm:prSet custT="1"/>
      <dgm:spPr/>
      <dgm:t>
        <a:bodyPr/>
        <a:lstStyle/>
        <a:p>
          <a:pPr algn="ctr">
            <a:defRPr b="1"/>
          </a:pPr>
          <a:r>
            <a:rPr lang="en-US" altLang="zh-TW" sz="2000" dirty="0" smtClean="0">
              <a:latin typeface="+mj-lt"/>
            </a:rPr>
            <a:t>4/02</a:t>
          </a:r>
          <a:endParaRPr lang="en-US" sz="2000" dirty="0">
            <a:latin typeface="+mj-lt"/>
          </a:endParaRPr>
        </a:p>
      </dgm:t>
    </dgm:pt>
    <dgm:pt modelId="{E8170CB0-7D27-4024-BF4D-F79F86202313}" type="parTrans" cxnId="{33DFDD33-182D-44AF-9877-B1DCECE3CC9D}">
      <dgm:prSet/>
      <dgm:spPr/>
      <dgm:t>
        <a:bodyPr/>
        <a:lstStyle/>
        <a:p>
          <a:pPr algn="ctr"/>
          <a:endParaRPr lang="en-US"/>
        </a:p>
      </dgm:t>
    </dgm:pt>
    <dgm:pt modelId="{3078DB00-0C2A-4587-8661-74E5E36CBCA7}" type="sibTrans" cxnId="{33DFDD33-182D-44AF-9877-B1DCECE3CC9D}">
      <dgm:prSet/>
      <dgm:spPr/>
      <dgm:t>
        <a:bodyPr/>
        <a:lstStyle/>
        <a:p>
          <a:pPr algn="ctr"/>
          <a:endParaRPr lang="en-US"/>
        </a:p>
      </dgm:t>
    </dgm:pt>
    <dgm:pt modelId="{A59C9EB4-4836-41EA-88FC-E68E29755DEF}">
      <dgm:prSet custT="1"/>
      <dgm:spPr/>
      <dgm:t>
        <a:bodyPr/>
        <a:lstStyle/>
        <a:p>
          <a:pPr algn="ctr">
            <a:defRPr b="1"/>
          </a:pPr>
          <a:r>
            <a:rPr lang="en-US" altLang="zh-TW" sz="2000" dirty="0" smtClean="0">
              <a:latin typeface="+mj-lt"/>
            </a:rPr>
            <a:t>4/07</a:t>
          </a:r>
          <a:endParaRPr lang="en-US" sz="2000" dirty="0">
            <a:latin typeface="+mj-lt"/>
          </a:endParaRPr>
        </a:p>
      </dgm:t>
    </dgm:pt>
    <dgm:pt modelId="{C486CA18-5D6B-49AD-B92C-52313E993EC5}" type="parTrans" cxnId="{C2A8B52A-540B-46B5-A43B-27FAF06A13EF}">
      <dgm:prSet/>
      <dgm:spPr/>
      <dgm:t>
        <a:bodyPr/>
        <a:lstStyle/>
        <a:p>
          <a:pPr algn="ctr"/>
          <a:endParaRPr lang="en-US"/>
        </a:p>
      </dgm:t>
    </dgm:pt>
    <dgm:pt modelId="{62C75627-0A71-4E35-B62B-749D8AB3C189}" type="sibTrans" cxnId="{C2A8B52A-540B-46B5-A43B-27FAF06A13EF}">
      <dgm:prSet/>
      <dgm:spPr/>
      <dgm:t>
        <a:bodyPr/>
        <a:lstStyle/>
        <a:p>
          <a:pPr algn="ctr"/>
          <a:endParaRPr lang="en-US"/>
        </a:p>
      </dgm:t>
    </dgm:pt>
    <dgm:pt modelId="{3280BE73-5C4D-4941-9102-E5930904556F}">
      <dgm:prSet custT="1"/>
      <dgm:spPr/>
      <dgm:t>
        <a:bodyPr/>
        <a:lstStyle/>
        <a:p>
          <a:pPr marL="0" lvl="0" indent="0" algn="ctr" defTabSz="533400">
            <a:lnSpc>
              <a:spcPct val="90000"/>
            </a:lnSpc>
            <a:spcBef>
              <a:spcPct val="0"/>
            </a:spcBef>
            <a:spcAft>
              <a:spcPct val="35000"/>
            </a:spcAft>
            <a:buNone/>
          </a:pPr>
          <a:r>
            <a:rPr lang="en-US" sz="1200" b="0" kern="1200" smtClean="0"/>
            <a:t>plots data directly &amp; analyze</a:t>
          </a:r>
          <a:endParaRPr lang="en-US" sz="1200" i="1" kern="1200" dirty="0">
            <a:latin typeface="+mn-lt"/>
            <a:ea typeface="+mn-ea"/>
            <a:cs typeface="+mn-cs"/>
          </a:endParaRPr>
        </a:p>
      </dgm:t>
    </dgm:pt>
    <dgm:pt modelId="{596FE3BE-79D4-47E4-8416-EDF8385B1DE9}" type="parTrans" cxnId="{B9B38C7F-D679-4A39-B742-6501D3961044}">
      <dgm:prSet/>
      <dgm:spPr/>
      <dgm:t>
        <a:bodyPr/>
        <a:lstStyle/>
        <a:p>
          <a:pPr algn="ctr"/>
          <a:endParaRPr lang="en-US"/>
        </a:p>
      </dgm:t>
    </dgm:pt>
    <dgm:pt modelId="{8E22D1FB-CF90-47F0-B06E-C66C75D54226}" type="sibTrans" cxnId="{B9B38C7F-D679-4A39-B742-6501D3961044}">
      <dgm:prSet/>
      <dgm:spPr/>
      <dgm:t>
        <a:bodyPr/>
        <a:lstStyle/>
        <a:p>
          <a:pPr algn="ctr"/>
          <a:endParaRPr lang="en-US"/>
        </a:p>
      </dgm:t>
    </dgm:pt>
    <dgm:pt modelId="{47BE8E0B-496B-44FC-825E-C2A10D821DC9}">
      <dgm:prSet custT="1"/>
      <dgm:spPr/>
      <dgm:t>
        <a:bodyPr/>
        <a:lstStyle/>
        <a:p>
          <a:pPr marL="0" lvl="0" indent="0" algn="ctr" defTabSz="533400">
            <a:lnSpc>
              <a:spcPct val="90000"/>
            </a:lnSpc>
            <a:spcBef>
              <a:spcPct val="0"/>
            </a:spcBef>
            <a:spcAft>
              <a:spcPct val="35000"/>
            </a:spcAft>
            <a:buNone/>
          </a:pPr>
          <a:r>
            <a:rPr lang="en-US" sz="1200" b="0" kern="1200" dirty="0" smtClean="0"/>
            <a:t>environment setting</a:t>
          </a:r>
          <a:endParaRPr lang="en-US" sz="1200" i="1" kern="1200" dirty="0">
            <a:latin typeface="+mn-lt"/>
            <a:ea typeface="+mn-ea"/>
            <a:cs typeface="+mn-cs"/>
          </a:endParaRPr>
        </a:p>
      </dgm:t>
    </dgm:pt>
    <dgm:pt modelId="{26C37286-A207-4C3A-8F03-B64C4EB72DB8}" type="parTrans" cxnId="{47F4D29A-7D65-4C2F-8677-61780F0F1118}">
      <dgm:prSet/>
      <dgm:spPr/>
      <dgm:t>
        <a:bodyPr/>
        <a:lstStyle/>
        <a:p>
          <a:pPr algn="ctr"/>
          <a:endParaRPr lang="en-US"/>
        </a:p>
      </dgm:t>
    </dgm:pt>
    <dgm:pt modelId="{258C30B8-1EDE-458F-9BAB-BD0E5C8E1BF9}" type="sibTrans" cxnId="{47F4D29A-7D65-4C2F-8677-61780F0F1118}">
      <dgm:prSet/>
      <dgm:spPr/>
      <dgm:t>
        <a:bodyPr/>
        <a:lstStyle/>
        <a:p>
          <a:pPr algn="ctr"/>
          <a:endParaRPr lang="en-US"/>
        </a:p>
      </dgm:t>
    </dgm:pt>
    <dgm:pt modelId="{1827863D-2FA1-48D1-81C4-0E7D31ADB47E}">
      <dgm:prSet custT="1"/>
      <dgm:spPr/>
      <dgm:t>
        <a:bodyPr/>
        <a:lstStyle/>
        <a:p>
          <a:pPr marL="0" lvl="0" indent="0" algn="ctr" defTabSz="533400">
            <a:lnSpc>
              <a:spcPct val="90000"/>
            </a:lnSpc>
            <a:spcBef>
              <a:spcPct val="0"/>
            </a:spcBef>
            <a:spcAft>
              <a:spcPct val="35000"/>
            </a:spcAft>
            <a:buNone/>
          </a:pPr>
          <a:r>
            <a:rPr lang="en-US" sz="1200" b="0" kern="1200" dirty="0" smtClean="0"/>
            <a:t>k-</a:t>
          </a:r>
          <a:r>
            <a:rPr lang="en-US" sz="1200" b="0" kern="1200" dirty="0" err="1" smtClean="0"/>
            <a:t>nn</a:t>
          </a:r>
          <a:r>
            <a:rPr lang="en-US" sz="1200" b="0" kern="1200" dirty="0" smtClean="0"/>
            <a:t> practice</a:t>
          </a:r>
          <a:endParaRPr lang="en-US" sz="1200" i="1" kern="1200" dirty="0">
            <a:latin typeface="+mn-lt"/>
            <a:ea typeface="+mn-ea"/>
            <a:cs typeface="+mn-cs"/>
          </a:endParaRPr>
        </a:p>
      </dgm:t>
    </dgm:pt>
    <dgm:pt modelId="{B426C98F-7250-4E9E-84CB-E9FC83F8CB06}" type="parTrans" cxnId="{7749B4AD-5089-49E7-8F6B-1B2382C9B50E}">
      <dgm:prSet/>
      <dgm:spPr/>
      <dgm:t>
        <a:bodyPr/>
        <a:lstStyle/>
        <a:p>
          <a:pPr algn="ctr"/>
          <a:endParaRPr lang="en-US"/>
        </a:p>
      </dgm:t>
    </dgm:pt>
    <dgm:pt modelId="{D0D7EB30-49F6-43D6-AF40-1B9302B3ADF0}" type="sibTrans" cxnId="{7749B4AD-5089-49E7-8F6B-1B2382C9B50E}">
      <dgm:prSet/>
      <dgm:spPr/>
      <dgm:t>
        <a:bodyPr/>
        <a:lstStyle/>
        <a:p>
          <a:pPr algn="ctr"/>
          <a:endParaRPr lang="en-US"/>
        </a:p>
      </dgm:t>
    </dgm:pt>
    <dgm:pt modelId="{CF564C6C-7771-4FD5-B851-B5B84730268F}">
      <dgm:prSet custT="1"/>
      <dgm:spPr/>
      <dgm:t>
        <a:bodyPr/>
        <a:lstStyle/>
        <a:p>
          <a:pPr marL="0" lvl="0" indent="0" algn="ctr" defTabSz="533400">
            <a:lnSpc>
              <a:spcPct val="90000"/>
            </a:lnSpc>
            <a:spcBef>
              <a:spcPct val="0"/>
            </a:spcBef>
            <a:spcAft>
              <a:spcPct val="35000"/>
            </a:spcAft>
            <a:buNone/>
          </a:pPr>
          <a:r>
            <a:rPr lang="en-US" sz="1200" b="0" kern="1200" dirty="0" smtClean="0"/>
            <a:t>midterm report</a:t>
          </a:r>
          <a:endParaRPr lang="en-US" sz="1200" i="1" kern="1200" dirty="0">
            <a:latin typeface="+mn-lt"/>
            <a:ea typeface="+mn-ea"/>
            <a:cs typeface="+mn-cs"/>
          </a:endParaRPr>
        </a:p>
      </dgm:t>
    </dgm:pt>
    <dgm:pt modelId="{5A57A755-D716-4DC9-9A51-20693042AFC8}" type="parTrans" cxnId="{5F80C7E1-A7BD-418E-A665-3DAF3DEDF5A4}">
      <dgm:prSet/>
      <dgm:spPr/>
      <dgm:t>
        <a:bodyPr/>
        <a:lstStyle/>
        <a:p>
          <a:pPr algn="ctr"/>
          <a:endParaRPr lang="en-US"/>
        </a:p>
      </dgm:t>
    </dgm:pt>
    <dgm:pt modelId="{024A7FBC-BB10-4242-BAF3-82678A4C13DA}" type="sibTrans" cxnId="{5F80C7E1-A7BD-418E-A665-3DAF3DEDF5A4}">
      <dgm:prSet/>
      <dgm:spPr/>
      <dgm:t>
        <a:bodyPr/>
        <a:lstStyle/>
        <a:p>
          <a:pPr algn="ctr"/>
          <a:endParaRPr lang="en-US"/>
        </a:p>
      </dgm:t>
    </dgm:pt>
    <dgm:pt modelId="{90737087-312C-4470-A7FD-9BFE3A4DFF99}">
      <dgm:prSet custT="1"/>
      <dgm:spPr/>
      <dgm:t>
        <a:bodyPr/>
        <a:lstStyle/>
        <a:p>
          <a:pPr algn="ctr"/>
          <a:r>
            <a:rPr lang="en-US" sz="1700" b="1" i="0" dirty="0" smtClean="0"/>
            <a:t>Proposal Presentation</a:t>
          </a:r>
          <a:endParaRPr lang="zh-TW" altLang="en-US" sz="1700" b="1" dirty="0"/>
        </a:p>
      </dgm:t>
    </dgm:pt>
    <dgm:pt modelId="{05A05719-7E33-4F5B-B582-8C51C655A754}" type="parTrans" cxnId="{95349F95-B5FF-40F3-A9BC-372BA201B78C}">
      <dgm:prSet/>
      <dgm:spPr/>
      <dgm:t>
        <a:bodyPr/>
        <a:lstStyle/>
        <a:p>
          <a:pPr algn="ctr"/>
          <a:endParaRPr lang="zh-TW" altLang="en-US"/>
        </a:p>
      </dgm:t>
    </dgm:pt>
    <dgm:pt modelId="{E7C2C0B3-D674-49BA-AD12-6375BCAFCEB9}" type="sibTrans" cxnId="{95349F95-B5FF-40F3-A9BC-372BA201B78C}">
      <dgm:prSet/>
      <dgm:spPr/>
      <dgm:t>
        <a:bodyPr/>
        <a:lstStyle/>
        <a:p>
          <a:pPr algn="ctr"/>
          <a:endParaRPr lang="zh-TW" altLang="en-US"/>
        </a:p>
      </dgm:t>
    </dgm:pt>
    <dgm:pt modelId="{C25E8D5B-0D74-45A0-B7A9-BDD4005D96A6}">
      <dgm:prSet phldrT="[Text]" custT="1"/>
      <dgm:spPr/>
      <dgm:t>
        <a:bodyPr/>
        <a:lstStyle/>
        <a:p>
          <a:pPr algn="ctr">
            <a:defRPr b="1"/>
          </a:pPr>
          <a:r>
            <a:rPr lang="en-US" altLang="zh-TW" sz="2800" dirty="0" smtClean="0">
              <a:latin typeface="+mj-lt"/>
            </a:rPr>
            <a:t>6/15</a:t>
          </a:r>
          <a:endParaRPr lang="en-US" sz="2400" dirty="0">
            <a:latin typeface="+mj-lt"/>
          </a:endParaRPr>
        </a:p>
      </dgm:t>
    </dgm:pt>
    <dgm:pt modelId="{5A4F44E2-0F2A-4EAE-8885-284355C67882}" type="sibTrans" cxnId="{86D99813-A4AF-43BB-B5B8-1CBF32953219}">
      <dgm:prSet/>
      <dgm:spPr/>
      <dgm:t>
        <a:bodyPr/>
        <a:lstStyle/>
        <a:p>
          <a:pPr algn="ctr"/>
          <a:endParaRPr lang="zh-TW" altLang="en-US"/>
        </a:p>
      </dgm:t>
    </dgm:pt>
    <dgm:pt modelId="{6AE8D55E-98C8-4AB1-A6BA-DCB20D3C6A41}" type="parTrans" cxnId="{86D99813-A4AF-43BB-B5B8-1CBF32953219}">
      <dgm:prSet/>
      <dgm:spPr/>
      <dgm:t>
        <a:bodyPr/>
        <a:lstStyle/>
        <a:p>
          <a:pPr algn="ctr"/>
          <a:endParaRPr lang="zh-TW" altLang="en-US"/>
        </a:p>
      </dgm:t>
    </dgm:pt>
    <dgm:pt modelId="{8E3BCF75-AB07-42BE-84BB-D1D936B16EF5}">
      <dgm:prSet phldrT="[Text]" custT="1"/>
      <dgm:spPr/>
      <dgm:t>
        <a:bodyPr/>
        <a:lstStyle/>
        <a:p>
          <a:pPr algn="ctr">
            <a:defRPr b="1"/>
          </a:pPr>
          <a:r>
            <a:rPr lang="en-US" sz="2000" dirty="0" smtClean="0">
              <a:latin typeface="+mj-lt"/>
            </a:rPr>
            <a:t>4/28</a:t>
          </a:r>
          <a:endParaRPr lang="en-US" sz="2000" dirty="0">
            <a:latin typeface="+mj-lt"/>
          </a:endParaRPr>
        </a:p>
      </dgm:t>
    </dgm:pt>
    <dgm:pt modelId="{A55C03A8-F094-4AF2-8459-B356F36A1764}" type="parTrans" cxnId="{D33D3B9F-1738-4CB6-A59A-9D0D380BD5AD}">
      <dgm:prSet/>
      <dgm:spPr/>
      <dgm:t>
        <a:bodyPr/>
        <a:lstStyle/>
        <a:p>
          <a:pPr algn="ctr"/>
          <a:endParaRPr lang="zh-TW" altLang="en-US"/>
        </a:p>
      </dgm:t>
    </dgm:pt>
    <dgm:pt modelId="{5AF5AEDD-5B07-4467-B247-9876FE6759E0}" type="sibTrans" cxnId="{D33D3B9F-1738-4CB6-A59A-9D0D380BD5AD}">
      <dgm:prSet/>
      <dgm:spPr/>
      <dgm:t>
        <a:bodyPr/>
        <a:lstStyle/>
        <a:p>
          <a:pPr algn="ctr"/>
          <a:endParaRPr lang="zh-TW" altLang="en-US"/>
        </a:p>
      </dgm:t>
    </dgm:pt>
    <dgm:pt modelId="{9FBA11AB-511B-44AC-A6DD-860D1DCD7E41}">
      <dgm:prSet phldrT="[Text]" custT="1"/>
      <dgm:spPr/>
      <dgm:t>
        <a:bodyPr/>
        <a:lstStyle/>
        <a:p>
          <a:pPr algn="ctr">
            <a:defRPr b="1"/>
          </a:pPr>
          <a:r>
            <a:rPr lang="en-US" sz="2000" dirty="0" smtClean="0">
              <a:latin typeface="+mj-lt"/>
            </a:rPr>
            <a:t>5/05</a:t>
          </a:r>
          <a:endParaRPr lang="en-US" sz="2000" dirty="0">
            <a:latin typeface="+mj-lt"/>
          </a:endParaRPr>
        </a:p>
      </dgm:t>
    </dgm:pt>
    <dgm:pt modelId="{9D03BEBF-0D86-44D2-A697-EE0AF01C07C0}" type="parTrans" cxnId="{D7B24FF7-29E4-4FF7-B44D-9FABDFE4BE05}">
      <dgm:prSet/>
      <dgm:spPr/>
      <dgm:t>
        <a:bodyPr/>
        <a:lstStyle/>
        <a:p>
          <a:pPr algn="ctr"/>
          <a:endParaRPr lang="zh-TW" altLang="en-US"/>
        </a:p>
      </dgm:t>
    </dgm:pt>
    <dgm:pt modelId="{252A6BD8-443B-4939-959A-BB44ECD8DC87}" type="sibTrans" cxnId="{D7B24FF7-29E4-4FF7-B44D-9FABDFE4BE05}">
      <dgm:prSet/>
      <dgm:spPr/>
      <dgm:t>
        <a:bodyPr/>
        <a:lstStyle/>
        <a:p>
          <a:pPr algn="ctr"/>
          <a:endParaRPr lang="zh-TW" altLang="en-US"/>
        </a:p>
      </dgm:t>
    </dgm:pt>
    <dgm:pt modelId="{DFA6F4B6-C8DF-4917-8F40-ED1B4ADD585F}">
      <dgm:prSet phldrT="[Text]" custT="1"/>
      <dgm:spPr/>
      <dgm:t>
        <a:bodyPr/>
        <a:lstStyle/>
        <a:p>
          <a:pPr algn="ctr">
            <a:defRPr b="1"/>
          </a:pPr>
          <a:r>
            <a:rPr lang="en-US" sz="2000" dirty="0" smtClean="0">
              <a:latin typeface="+mj-lt"/>
            </a:rPr>
            <a:t>5/12</a:t>
          </a:r>
          <a:endParaRPr lang="en-US" sz="2000" dirty="0">
            <a:latin typeface="+mj-lt"/>
          </a:endParaRPr>
        </a:p>
      </dgm:t>
    </dgm:pt>
    <dgm:pt modelId="{D7893864-9383-43E5-B690-A1FFBBD70C51}" type="parTrans" cxnId="{91107858-A388-4DA8-BC08-9FBC9A31F29A}">
      <dgm:prSet/>
      <dgm:spPr/>
      <dgm:t>
        <a:bodyPr/>
        <a:lstStyle/>
        <a:p>
          <a:pPr algn="ctr"/>
          <a:endParaRPr lang="zh-TW" altLang="en-US"/>
        </a:p>
      </dgm:t>
    </dgm:pt>
    <dgm:pt modelId="{91A115A2-75C7-4D2E-B78B-758B6CCFDE0A}" type="sibTrans" cxnId="{91107858-A388-4DA8-BC08-9FBC9A31F29A}">
      <dgm:prSet/>
      <dgm:spPr/>
      <dgm:t>
        <a:bodyPr/>
        <a:lstStyle/>
        <a:p>
          <a:pPr algn="ctr"/>
          <a:endParaRPr lang="zh-TW" altLang="en-US"/>
        </a:p>
      </dgm:t>
    </dgm:pt>
    <dgm:pt modelId="{4B20017F-28C8-4FE4-B408-F38A9E170802}">
      <dgm:prSet phldrT="[Text]" custT="1"/>
      <dgm:spPr/>
      <dgm:t>
        <a:bodyPr/>
        <a:lstStyle/>
        <a:p>
          <a:pPr algn="ctr">
            <a:defRPr b="1"/>
          </a:pPr>
          <a:r>
            <a:rPr lang="en-US" sz="2000" dirty="0" smtClean="0">
              <a:latin typeface="+mj-lt"/>
            </a:rPr>
            <a:t>5/26</a:t>
          </a:r>
          <a:endParaRPr lang="en-US" sz="2000" dirty="0">
            <a:latin typeface="+mj-lt"/>
          </a:endParaRPr>
        </a:p>
      </dgm:t>
    </dgm:pt>
    <dgm:pt modelId="{AF7E82A2-EEDC-4AA2-A607-BF9FA7109E9A}" type="parTrans" cxnId="{E0FFD45C-29D0-469A-872F-1660C635698A}">
      <dgm:prSet/>
      <dgm:spPr/>
      <dgm:t>
        <a:bodyPr/>
        <a:lstStyle/>
        <a:p>
          <a:pPr algn="ctr"/>
          <a:endParaRPr lang="zh-TW" altLang="en-US"/>
        </a:p>
      </dgm:t>
    </dgm:pt>
    <dgm:pt modelId="{AED8B5C3-9A48-4D17-87CF-FA209A866A3B}" type="sibTrans" cxnId="{E0FFD45C-29D0-469A-872F-1660C635698A}">
      <dgm:prSet/>
      <dgm:spPr/>
      <dgm:t>
        <a:bodyPr/>
        <a:lstStyle/>
        <a:p>
          <a:pPr algn="ctr"/>
          <a:endParaRPr lang="zh-TW" altLang="en-US"/>
        </a:p>
      </dgm:t>
    </dgm:pt>
    <dgm:pt modelId="{71488D10-DD6E-4B15-8341-885696637BD1}">
      <dgm:prSet phldrT="[Text]" custT="1"/>
      <dgm:spPr/>
      <dgm:t>
        <a:bodyPr/>
        <a:lstStyle/>
        <a:p>
          <a:pPr algn="ctr">
            <a:defRPr b="1"/>
          </a:pPr>
          <a:r>
            <a:rPr lang="en-US" sz="2000" dirty="0" smtClean="0">
              <a:latin typeface="+mj-lt"/>
            </a:rPr>
            <a:t>6/02</a:t>
          </a:r>
          <a:endParaRPr lang="en-US" sz="2000" dirty="0">
            <a:latin typeface="+mj-lt"/>
          </a:endParaRPr>
        </a:p>
      </dgm:t>
    </dgm:pt>
    <dgm:pt modelId="{02A52214-2B3A-4089-BC11-478D71F27200}" type="parTrans" cxnId="{3244A80C-631F-44FC-B55D-39F772E92510}">
      <dgm:prSet/>
      <dgm:spPr/>
      <dgm:t>
        <a:bodyPr/>
        <a:lstStyle/>
        <a:p>
          <a:pPr algn="ctr"/>
          <a:endParaRPr lang="zh-TW" altLang="en-US"/>
        </a:p>
      </dgm:t>
    </dgm:pt>
    <dgm:pt modelId="{A329D942-B9A8-440F-80CA-E9F695035F51}" type="sibTrans" cxnId="{3244A80C-631F-44FC-B55D-39F772E92510}">
      <dgm:prSet/>
      <dgm:spPr/>
      <dgm:t>
        <a:bodyPr/>
        <a:lstStyle/>
        <a:p>
          <a:pPr algn="ctr"/>
          <a:endParaRPr lang="zh-TW" altLang="en-US"/>
        </a:p>
      </dgm:t>
    </dgm:pt>
    <dgm:pt modelId="{6C2F15C0-3C9B-48B5-94A6-3D0C7E9C53D0}">
      <dgm:prSet phldrT="[Text]" custT="1"/>
      <dgm:spPr/>
      <dgm:t>
        <a:bodyPr/>
        <a:lstStyle/>
        <a:p>
          <a:pPr algn="ctr"/>
          <a:r>
            <a:rPr lang="en-US" sz="1200" b="0" dirty="0" smtClean="0"/>
            <a:t>correlation coefficient</a:t>
          </a:r>
          <a:endParaRPr lang="en-US" sz="1200" dirty="0">
            <a:latin typeface="+mj-lt"/>
          </a:endParaRPr>
        </a:p>
      </dgm:t>
    </dgm:pt>
    <dgm:pt modelId="{A9EC3549-546F-4A8A-8873-14F2298E405F}" type="parTrans" cxnId="{28B79144-B3CA-4423-8209-07C1326921E5}">
      <dgm:prSet/>
      <dgm:spPr/>
      <dgm:t>
        <a:bodyPr/>
        <a:lstStyle/>
        <a:p>
          <a:pPr algn="ctr"/>
          <a:endParaRPr lang="zh-TW" altLang="en-US"/>
        </a:p>
      </dgm:t>
    </dgm:pt>
    <dgm:pt modelId="{E35811A6-BF92-41D7-881E-0A0467DCC3F2}" type="sibTrans" cxnId="{28B79144-B3CA-4423-8209-07C1326921E5}">
      <dgm:prSet/>
      <dgm:spPr/>
      <dgm:t>
        <a:bodyPr/>
        <a:lstStyle/>
        <a:p>
          <a:pPr algn="ctr"/>
          <a:endParaRPr lang="zh-TW" altLang="en-US"/>
        </a:p>
      </dgm:t>
    </dgm:pt>
    <dgm:pt modelId="{9407ACDA-671A-4BE4-A4D3-496878DBD601}">
      <dgm:prSet phldrT="[Text]" custT="1"/>
      <dgm:spPr/>
      <dgm:t>
        <a:bodyPr/>
        <a:lstStyle/>
        <a:p>
          <a:pPr algn="ctr">
            <a:defRPr b="1"/>
          </a:pPr>
          <a:r>
            <a:rPr lang="en-US" sz="1200" b="0" dirty="0" smtClean="0">
              <a:latin typeface="+mj-lt"/>
            </a:rPr>
            <a:t>SVM</a:t>
          </a:r>
          <a:endParaRPr lang="en-US" sz="1200" b="0" dirty="0">
            <a:latin typeface="+mj-lt"/>
          </a:endParaRPr>
        </a:p>
      </dgm:t>
    </dgm:pt>
    <dgm:pt modelId="{D5C96F6C-FD33-43A9-A0CC-D0081D4973FC}" type="parTrans" cxnId="{843BC2F8-21E4-4FD6-90E5-760ED46CC5D3}">
      <dgm:prSet/>
      <dgm:spPr/>
      <dgm:t>
        <a:bodyPr/>
        <a:lstStyle/>
        <a:p>
          <a:pPr algn="ctr"/>
          <a:endParaRPr lang="zh-TW" altLang="en-US"/>
        </a:p>
      </dgm:t>
    </dgm:pt>
    <dgm:pt modelId="{BFD52560-35C5-42CB-9152-475916DACE42}" type="sibTrans" cxnId="{843BC2F8-21E4-4FD6-90E5-760ED46CC5D3}">
      <dgm:prSet/>
      <dgm:spPr/>
      <dgm:t>
        <a:bodyPr/>
        <a:lstStyle/>
        <a:p>
          <a:pPr algn="ctr"/>
          <a:endParaRPr lang="zh-TW" altLang="en-US"/>
        </a:p>
      </dgm:t>
    </dgm:pt>
    <dgm:pt modelId="{7E8C823E-F1F0-4AF7-A1B3-AC2AF1E9E36E}">
      <dgm:prSet phldrT="[Text]" custT="1"/>
      <dgm:spPr/>
      <dgm:t>
        <a:bodyPr/>
        <a:lstStyle/>
        <a:p>
          <a:pPr algn="ctr">
            <a:defRPr b="1"/>
          </a:pPr>
          <a:r>
            <a:rPr lang="en-US" sz="1200" b="0" dirty="0" smtClean="0">
              <a:latin typeface="+mj-lt"/>
            </a:rPr>
            <a:t>Decision tree</a:t>
          </a:r>
          <a:endParaRPr lang="en-US" sz="1200" b="0" dirty="0">
            <a:latin typeface="+mj-lt"/>
          </a:endParaRPr>
        </a:p>
      </dgm:t>
    </dgm:pt>
    <dgm:pt modelId="{52C87D13-967F-4F25-9B39-E21563ACFA3A}" type="parTrans" cxnId="{CB3AB5B8-A692-4957-8970-390E0180E760}">
      <dgm:prSet/>
      <dgm:spPr/>
      <dgm:t>
        <a:bodyPr/>
        <a:lstStyle/>
        <a:p>
          <a:pPr algn="ctr"/>
          <a:endParaRPr lang="zh-TW" altLang="en-US"/>
        </a:p>
      </dgm:t>
    </dgm:pt>
    <dgm:pt modelId="{2F6403B7-D997-4485-84A2-26883C2E0467}" type="sibTrans" cxnId="{CB3AB5B8-A692-4957-8970-390E0180E760}">
      <dgm:prSet/>
      <dgm:spPr/>
      <dgm:t>
        <a:bodyPr/>
        <a:lstStyle/>
        <a:p>
          <a:pPr algn="ctr"/>
          <a:endParaRPr lang="zh-TW" altLang="en-US"/>
        </a:p>
      </dgm:t>
    </dgm:pt>
    <dgm:pt modelId="{654FE8AF-A69B-4D6D-9DAA-088BC0D67421}">
      <dgm:prSet phldrT="[Text]" custT="1"/>
      <dgm:spPr/>
      <dgm:t>
        <a:bodyPr/>
        <a:lstStyle/>
        <a:p>
          <a:pPr algn="ctr">
            <a:defRPr b="1"/>
          </a:pPr>
          <a:r>
            <a:rPr lang="en-US" sz="1200" b="0" dirty="0" smtClean="0">
              <a:latin typeface="+mj-lt"/>
            </a:rPr>
            <a:t>Use </a:t>
          </a:r>
          <a:r>
            <a:rPr lang="en-US" sz="1200" b="0" dirty="0" smtClean="0"/>
            <a:t>temperature and humidity to predict stress level</a:t>
          </a:r>
          <a:endParaRPr lang="en-US" sz="1200" b="0" dirty="0">
            <a:latin typeface="+mj-lt"/>
          </a:endParaRPr>
        </a:p>
      </dgm:t>
    </dgm:pt>
    <dgm:pt modelId="{02FB6F4D-6AA2-401C-8DD0-69C204EE7CD0}" type="parTrans" cxnId="{8DCD748A-FAAE-432F-8499-E4975E55D062}">
      <dgm:prSet/>
      <dgm:spPr/>
      <dgm:t>
        <a:bodyPr/>
        <a:lstStyle/>
        <a:p>
          <a:pPr algn="ctr"/>
          <a:endParaRPr lang="zh-TW" altLang="en-US"/>
        </a:p>
      </dgm:t>
    </dgm:pt>
    <dgm:pt modelId="{094789DE-0911-407B-A2FA-093088623A6A}" type="sibTrans" cxnId="{8DCD748A-FAAE-432F-8499-E4975E55D062}">
      <dgm:prSet/>
      <dgm:spPr/>
      <dgm:t>
        <a:bodyPr/>
        <a:lstStyle/>
        <a:p>
          <a:pPr algn="ctr"/>
          <a:endParaRPr lang="zh-TW" altLang="en-US"/>
        </a:p>
      </dgm:t>
    </dgm:pt>
    <dgm:pt modelId="{2A8FBD0D-85AA-4146-A968-B79E1F06BD91}">
      <dgm:prSet phldrT="[Text]" custT="1"/>
      <dgm:spPr/>
      <dgm:t>
        <a:bodyPr/>
        <a:lstStyle/>
        <a:p>
          <a:pPr algn="ctr">
            <a:defRPr b="1"/>
          </a:pPr>
          <a:r>
            <a:rPr lang="en-US" sz="1200" b="0" dirty="0" smtClean="0">
              <a:latin typeface="+mj-lt"/>
            </a:rPr>
            <a:t>Final report</a:t>
          </a:r>
          <a:endParaRPr lang="en-US" sz="1200" b="0" dirty="0">
            <a:latin typeface="+mj-lt"/>
          </a:endParaRPr>
        </a:p>
      </dgm:t>
    </dgm:pt>
    <dgm:pt modelId="{767F6821-0269-4473-B8EA-BCC5F791BE5A}" type="parTrans" cxnId="{9AA22C00-7183-4462-8284-A53019EB0EEE}">
      <dgm:prSet/>
      <dgm:spPr/>
      <dgm:t>
        <a:bodyPr/>
        <a:lstStyle/>
        <a:p>
          <a:pPr algn="ctr"/>
          <a:endParaRPr lang="zh-TW" altLang="en-US"/>
        </a:p>
      </dgm:t>
    </dgm:pt>
    <dgm:pt modelId="{FCC804A8-D87A-4586-B9C2-3321E672A649}" type="sibTrans" cxnId="{9AA22C00-7183-4462-8284-A53019EB0EEE}">
      <dgm:prSet/>
      <dgm:spPr/>
      <dgm:t>
        <a:bodyPr/>
        <a:lstStyle/>
        <a:p>
          <a:pPr algn="ctr"/>
          <a:endParaRPr lang="zh-TW" altLang="en-US"/>
        </a:p>
      </dgm:t>
    </dgm:pt>
    <dgm:pt modelId="{687CC7BD-79EF-4A0F-BDD3-809BFA49E6BE}" type="pres">
      <dgm:prSet presAssocID="{FF3CD410-5E2E-4080-A893-907D31D22CB3}" presName="root" presStyleCnt="0">
        <dgm:presLayoutVars>
          <dgm:chMax/>
          <dgm:chPref/>
          <dgm:animLvl val="lvl"/>
        </dgm:presLayoutVars>
      </dgm:prSet>
      <dgm:spPr/>
      <dgm:t>
        <a:bodyPr/>
        <a:lstStyle/>
        <a:p>
          <a:endParaRPr lang="zh-TW" altLang="en-US"/>
        </a:p>
      </dgm:t>
    </dgm:pt>
    <dgm:pt modelId="{6168B371-2815-4661-9209-F8A29814ADCC}" type="pres">
      <dgm:prSet presAssocID="{FF3CD410-5E2E-4080-A893-907D31D22CB3}" presName="divider" presStyleLbl="fgAcc1" presStyleIdx="0" presStyleCnt="1"/>
      <dgm:spPr/>
      <dgm:t>
        <a:bodyPr/>
        <a:lstStyle/>
        <a:p>
          <a:endParaRPr lang="zh-TW" altLang="en-US"/>
        </a:p>
      </dgm:t>
    </dgm:pt>
    <dgm:pt modelId="{4C5F54B5-504F-4069-AF1D-9A370FBD268C}" type="pres">
      <dgm:prSet presAssocID="{FF3CD410-5E2E-4080-A893-907D31D22CB3}" presName="nodes" presStyleCnt="0">
        <dgm:presLayoutVars>
          <dgm:chMax/>
          <dgm:chPref/>
          <dgm:animLvl val="lvl"/>
        </dgm:presLayoutVars>
      </dgm:prSet>
      <dgm:spPr/>
      <dgm:t>
        <a:bodyPr/>
        <a:lstStyle/>
        <a:p>
          <a:endParaRPr lang="zh-TW" altLang="en-US"/>
        </a:p>
      </dgm:t>
    </dgm:pt>
    <dgm:pt modelId="{34539F78-7536-446A-B749-4315D26F2C4E}" type="pres">
      <dgm:prSet presAssocID="{D423FB80-F2BD-4DDE-80B1-76F84FE09A02}" presName="composite" presStyleCnt="0"/>
      <dgm:spPr/>
      <dgm:t>
        <a:bodyPr/>
        <a:lstStyle/>
        <a:p>
          <a:endParaRPr lang="zh-TW" altLang="en-US"/>
        </a:p>
      </dgm:t>
    </dgm:pt>
    <dgm:pt modelId="{64E37A6A-8F95-4F28-92FC-1FE8089D7DAF}" type="pres">
      <dgm:prSet presAssocID="{D423FB80-F2BD-4DDE-80B1-76F84FE09A02}" presName="L1TextContainer" presStyleLbl="alignNode1" presStyleIdx="0" presStyleCnt="13">
        <dgm:presLayoutVars>
          <dgm:chMax val="1"/>
          <dgm:chPref val="1"/>
          <dgm:bulletEnabled val="1"/>
        </dgm:presLayoutVars>
      </dgm:prSet>
      <dgm:spPr/>
      <dgm:t>
        <a:bodyPr/>
        <a:lstStyle/>
        <a:p>
          <a:endParaRPr lang="zh-TW" altLang="en-US"/>
        </a:p>
      </dgm:t>
    </dgm:pt>
    <dgm:pt modelId="{301B11E7-9AB9-40DA-A950-87C47281308D}" type="pres">
      <dgm:prSet presAssocID="{D423FB80-F2BD-4DDE-80B1-76F84FE09A02}" presName="L2TextContainerWrapper" presStyleCnt="0">
        <dgm:presLayoutVars>
          <dgm:bulletEnabled val="1"/>
        </dgm:presLayoutVars>
      </dgm:prSet>
      <dgm:spPr/>
      <dgm:t>
        <a:bodyPr/>
        <a:lstStyle/>
        <a:p>
          <a:endParaRPr lang="zh-TW" altLang="en-US"/>
        </a:p>
      </dgm:t>
    </dgm:pt>
    <dgm:pt modelId="{255B3FC7-BD87-4810-87ED-7952D0F23157}" type="pres">
      <dgm:prSet presAssocID="{D423FB80-F2BD-4DDE-80B1-76F84FE09A02}" presName="L2TextContainer" presStyleLbl="bgAccFollowNode1" presStyleIdx="0" presStyleCnt="13"/>
      <dgm:spPr/>
      <dgm:t>
        <a:bodyPr/>
        <a:lstStyle/>
        <a:p>
          <a:endParaRPr lang="zh-TW" altLang="en-US"/>
        </a:p>
      </dgm:t>
    </dgm:pt>
    <dgm:pt modelId="{4B545162-9690-412E-B970-54DA905B44AF}" type="pres">
      <dgm:prSet presAssocID="{D423FB80-F2BD-4DDE-80B1-76F84FE09A02}" presName="FlexibleEmptyPlaceHolder" presStyleCnt="0"/>
      <dgm:spPr/>
      <dgm:t>
        <a:bodyPr/>
        <a:lstStyle/>
        <a:p>
          <a:endParaRPr lang="zh-TW" altLang="en-US"/>
        </a:p>
      </dgm:t>
    </dgm:pt>
    <dgm:pt modelId="{DF478A7F-4668-4E0A-86F7-C1205CF5AA73}" type="pres">
      <dgm:prSet presAssocID="{D423FB80-F2BD-4DDE-80B1-76F84FE09A02}" presName="ConnectLine" presStyleLbl="sibTrans1D1" presStyleIdx="0" presStyleCnt="13"/>
      <dgm:spPr/>
      <dgm:t>
        <a:bodyPr/>
        <a:lstStyle/>
        <a:p>
          <a:endParaRPr lang="zh-TW" altLang="en-US"/>
        </a:p>
      </dgm:t>
    </dgm:pt>
    <dgm:pt modelId="{6D7F9BE3-3008-4E5E-96F3-C71D72649902}" type="pres">
      <dgm:prSet presAssocID="{D423FB80-F2BD-4DDE-80B1-76F84FE09A02}" presName="ConnectorPoint" presStyleLbl="node1" presStyleIdx="0" presStyleCnt="13"/>
      <dgm:spPr>
        <a:prstGeom prst="ellipse">
          <a:avLst/>
        </a:prstGeom>
      </dgm:spPr>
      <dgm:t>
        <a:bodyPr/>
        <a:lstStyle/>
        <a:p>
          <a:endParaRPr lang="zh-TW" altLang="en-US"/>
        </a:p>
      </dgm:t>
    </dgm:pt>
    <dgm:pt modelId="{02633C3C-6589-41FB-998C-85A7548107A4}" type="pres">
      <dgm:prSet presAssocID="{D423FB80-F2BD-4DDE-80B1-76F84FE09A02}" presName="EmptyPlaceHolder" presStyleCnt="0"/>
      <dgm:spPr/>
      <dgm:t>
        <a:bodyPr/>
        <a:lstStyle/>
        <a:p>
          <a:endParaRPr lang="zh-TW" altLang="en-US"/>
        </a:p>
      </dgm:t>
    </dgm:pt>
    <dgm:pt modelId="{41467129-B2CC-4E38-A5B2-56D30FA28409}" type="pres">
      <dgm:prSet presAssocID="{EBE862E1-9761-4AA7-AA00-BD79FA3B27DD}" presName="spaceBetweenRectangles" presStyleCnt="0"/>
      <dgm:spPr/>
      <dgm:t>
        <a:bodyPr/>
        <a:lstStyle/>
        <a:p>
          <a:endParaRPr lang="zh-TW" altLang="en-US"/>
        </a:p>
      </dgm:t>
    </dgm:pt>
    <dgm:pt modelId="{C7F26193-F277-4FC2-96E8-E896E5EFC9BC}" type="pres">
      <dgm:prSet presAssocID="{F01D5F9E-ABC5-4560-ACB4-E6CFBC60BFF2}" presName="composite" presStyleCnt="0"/>
      <dgm:spPr/>
      <dgm:t>
        <a:bodyPr/>
        <a:lstStyle/>
        <a:p>
          <a:endParaRPr lang="zh-TW" altLang="en-US"/>
        </a:p>
      </dgm:t>
    </dgm:pt>
    <dgm:pt modelId="{5C68C37A-C349-49AE-97A1-63D110D2C7D1}" type="pres">
      <dgm:prSet presAssocID="{F01D5F9E-ABC5-4560-ACB4-E6CFBC60BFF2}" presName="L1TextContainer" presStyleLbl="alignNode1" presStyleIdx="1" presStyleCnt="13">
        <dgm:presLayoutVars>
          <dgm:chMax val="1"/>
          <dgm:chPref val="1"/>
          <dgm:bulletEnabled val="1"/>
        </dgm:presLayoutVars>
      </dgm:prSet>
      <dgm:spPr/>
      <dgm:t>
        <a:bodyPr/>
        <a:lstStyle/>
        <a:p>
          <a:endParaRPr lang="zh-TW" altLang="en-US"/>
        </a:p>
      </dgm:t>
    </dgm:pt>
    <dgm:pt modelId="{3E3F09C6-0C94-40B1-A308-6929444363D4}" type="pres">
      <dgm:prSet presAssocID="{F01D5F9E-ABC5-4560-ACB4-E6CFBC60BFF2}" presName="L2TextContainerWrapper" presStyleCnt="0">
        <dgm:presLayoutVars>
          <dgm:bulletEnabled val="1"/>
        </dgm:presLayoutVars>
      </dgm:prSet>
      <dgm:spPr/>
      <dgm:t>
        <a:bodyPr/>
        <a:lstStyle/>
        <a:p>
          <a:endParaRPr lang="zh-TW" altLang="en-US"/>
        </a:p>
      </dgm:t>
    </dgm:pt>
    <dgm:pt modelId="{A01D9671-7007-4F3F-98D6-A9730C5B45E4}" type="pres">
      <dgm:prSet presAssocID="{F01D5F9E-ABC5-4560-ACB4-E6CFBC60BFF2}" presName="L2TextContainer" presStyleLbl="bgAccFollowNode1" presStyleIdx="1" presStyleCnt="13"/>
      <dgm:spPr/>
      <dgm:t>
        <a:bodyPr/>
        <a:lstStyle/>
        <a:p>
          <a:endParaRPr lang="zh-TW" altLang="en-US"/>
        </a:p>
      </dgm:t>
    </dgm:pt>
    <dgm:pt modelId="{65C95A24-31B5-46D2-BCB4-07372ABDD6F2}" type="pres">
      <dgm:prSet presAssocID="{F01D5F9E-ABC5-4560-ACB4-E6CFBC60BFF2}" presName="FlexibleEmptyPlaceHolder" presStyleCnt="0"/>
      <dgm:spPr/>
      <dgm:t>
        <a:bodyPr/>
        <a:lstStyle/>
        <a:p>
          <a:endParaRPr lang="zh-TW" altLang="en-US"/>
        </a:p>
      </dgm:t>
    </dgm:pt>
    <dgm:pt modelId="{D4347EDB-4883-4C4B-A672-6266C9702B5A}" type="pres">
      <dgm:prSet presAssocID="{F01D5F9E-ABC5-4560-ACB4-E6CFBC60BFF2}" presName="ConnectLine" presStyleLbl="sibTrans1D1" presStyleIdx="1" presStyleCnt="13"/>
      <dgm:spPr/>
      <dgm:t>
        <a:bodyPr/>
        <a:lstStyle/>
        <a:p>
          <a:endParaRPr lang="zh-TW" altLang="en-US"/>
        </a:p>
      </dgm:t>
    </dgm:pt>
    <dgm:pt modelId="{D10813CD-B7B7-4CC7-9B2D-B5AE3D30A4DA}" type="pres">
      <dgm:prSet presAssocID="{F01D5F9E-ABC5-4560-ACB4-E6CFBC60BFF2}" presName="ConnectorPoint" presStyleLbl="node1" presStyleIdx="1" presStyleCnt="13"/>
      <dgm:spPr>
        <a:prstGeom prst="ellipse">
          <a:avLst/>
        </a:prstGeom>
      </dgm:spPr>
      <dgm:t>
        <a:bodyPr/>
        <a:lstStyle/>
        <a:p>
          <a:endParaRPr lang="zh-TW" altLang="en-US"/>
        </a:p>
      </dgm:t>
    </dgm:pt>
    <dgm:pt modelId="{143FACBA-FB69-402B-8D92-68DCE90EA86A}" type="pres">
      <dgm:prSet presAssocID="{F01D5F9E-ABC5-4560-ACB4-E6CFBC60BFF2}" presName="EmptyPlaceHolder" presStyleCnt="0"/>
      <dgm:spPr/>
      <dgm:t>
        <a:bodyPr/>
        <a:lstStyle/>
        <a:p>
          <a:endParaRPr lang="zh-TW" altLang="en-US"/>
        </a:p>
      </dgm:t>
    </dgm:pt>
    <dgm:pt modelId="{0587E036-7F91-482C-9B0A-860FD4CCD0E2}" type="pres">
      <dgm:prSet presAssocID="{36ABC0D0-B41E-401C-840C-2AFBE73989B4}" presName="spaceBetweenRectangles" presStyleCnt="0"/>
      <dgm:spPr/>
      <dgm:t>
        <a:bodyPr/>
        <a:lstStyle/>
        <a:p>
          <a:endParaRPr lang="zh-TW" altLang="en-US"/>
        </a:p>
      </dgm:t>
    </dgm:pt>
    <dgm:pt modelId="{795AD8F1-7B20-410C-90F4-2E04F4F4C93D}" type="pres">
      <dgm:prSet presAssocID="{454D56AF-0D14-43A4-A4AA-2274946C5116}" presName="composite" presStyleCnt="0"/>
      <dgm:spPr/>
      <dgm:t>
        <a:bodyPr/>
        <a:lstStyle/>
        <a:p>
          <a:endParaRPr lang="zh-TW" altLang="en-US"/>
        </a:p>
      </dgm:t>
    </dgm:pt>
    <dgm:pt modelId="{C5503B6E-C1DB-44F5-ABB8-38EF445ED1E8}" type="pres">
      <dgm:prSet presAssocID="{454D56AF-0D14-43A4-A4AA-2274946C5116}" presName="L1TextContainer" presStyleLbl="alignNode1" presStyleIdx="2" presStyleCnt="13">
        <dgm:presLayoutVars>
          <dgm:chMax val="1"/>
          <dgm:chPref val="1"/>
          <dgm:bulletEnabled val="1"/>
        </dgm:presLayoutVars>
      </dgm:prSet>
      <dgm:spPr/>
      <dgm:t>
        <a:bodyPr/>
        <a:lstStyle/>
        <a:p>
          <a:endParaRPr lang="zh-TW" altLang="en-US"/>
        </a:p>
      </dgm:t>
    </dgm:pt>
    <dgm:pt modelId="{FD7DE90B-3DDE-4250-BB93-6AFB95DB30C9}" type="pres">
      <dgm:prSet presAssocID="{454D56AF-0D14-43A4-A4AA-2274946C5116}" presName="L2TextContainerWrapper" presStyleCnt="0">
        <dgm:presLayoutVars>
          <dgm:bulletEnabled val="1"/>
        </dgm:presLayoutVars>
      </dgm:prSet>
      <dgm:spPr/>
      <dgm:t>
        <a:bodyPr/>
        <a:lstStyle/>
        <a:p>
          <a:endParaRPr lang="zh-TW" altLang="en-US"/>
        </a:p>
      </dgm:t>
    </dgm:pt>
    <dgm:pt modelId="{04897CD2-CF6F-4A55-8E79-1E7393B07B06}" type="pres">
      <dgm:prSet presAssocID="{454D56AF-0D14-43A4-A4AA-2274946C5116}" presName="L2TextContainer" presStyleLbl="bgAccFollowNode1" presStyleIdx="2" presStyleCnt="13"/>
      <dgm:spPr/>
      <dgm:t>
        <a:bodyPr/>
        <a:lstStyle/>
        <a:p>
          <a:endParaRPr lang="zh-TW" altLang="en-US"/>
        </a:p>
      </dgm:t>
    </dgm:pt>
    <dgm:pt modelId="{30F499EF-86B9-43D4-9E36-2ADCD18D3C55}" type="pres">
      <dgm:prSet presAssocID="{454D56AF-0D14-43A4-A4AA-2274946C5116}" presName="FlexibleEmptyPlaceHolder" presStyleCnt="0"/>
      <dgm:spPr/>
      <dgm:t>
        <a:bodyPr/>
        <a:lstStyle/>
        <a:p>
          <a:endParaRPr lang="zh-TW" altLang="en-US"/>
        </a:p>
      </dgm:t>
    </dgm:pt>
    <dgm:pt modelId="{73ACB8E4-FFC1-49E5-BB46-1EBD63F3BF67}" type="pres">
      <dgm:prSet presAssocID="{454D56AF-0D14-43A4-A4AA-2274946C5116}" presName="ConnectLine" presStyleLbl="sibTrans1D1" presStyleIdx="2" presStyleCnt="13"/>
      <dgm:spPr/>
      <dgm:t>
        <a:bodyPr/>
        <a:lstStyle/>
        <a:p>
          <a:endParaRPr lang="zh-TW" altLang="en-US"/>
        </a:p>
      </dgm:t>
    </dgm:pt>
    <dgm:pt modelId="{FE89438A-B301-4219-9492-D30967496E8F}" type="pres">
      <dgm:prSet presAssocID="{454D56AF-0D14-43A4-A4AA-2274946C5116}" presName="ConnectorPoint" presStyleLbl="node1" presStyleIdx="2" presStyleCnt="13"/>
      <dgm:spPr>
        <a:prstGeom prst="ellipse">
          <a:avLst/>
        </a:prstGeom>
      </dgm:spPr>
      <dgm:t>
        <a:bodyPr/>
        <a:lstStyle/>
        <a:p>
          <a:endParaRPr lang="zh-TW" altLang="en-US"/>
        </a:p>
      </dgm:t>
    </dgm:pt>
    <dgm:pt modelId="{80E00C49-A058-42B1-B4A9-8FC8989D4F58}" type="pres">
      <dgm:prSet presAssocID="{454D56AF-0D14-43A4-A4AA-2274946C5116}" presName="EmptyPlaceHolder" presStyleCnt="0"/>
      <dgm:spPr/>
      <dgm:t>
        <a:bodyPr/>
        <a:lstStyle/>
        <a:p>
          <a:endParaRPr lang="zh-TW" altLang="en-US"/>
        </a:p>
      </dgm:t>
    </dgm:pt>
    <dgm:pt modelId="{396E0C2C-79C3-4FCA-B5E5-8B3C2758C30F}" type="pres">
      <dgm:prSet presAssocID="{511F28C0-50D9-4CBB-862C-2AD0ACC17105}" presName="spaceBetweenRectangles" presStyleCnt="0"/>
      <dgm:spPr/>
      <dgm:t>
        <a:bodyPr/>
        <a:lstStyle/>
        <a:p>
          <a:endParaRPr lang="zh-TW" altLang="en-US"/>
        </a:p>
      </dgm:t>
    </dgm:pt>
    <dgm:pt modelId="{866B658A-D972-4AD8-A7E6-4082FD2CB001}" type="pres">
      <dgm:prSet presAssocID="{A7F4784E-75AE-4F03-B342-C71355D1ACCF}" presName="composite" presStyleCnt="0"/>
      <dgm:spPr/>
      <dgm:t>
        <a:bodyPr/>
        <a:lstStyle/>
        <a:p>
          <a:endParaRPr lang="zh-TW" altLang="en-US"/>
        </a:p>
      </dgm:t>
    </dgm:pt>
    <dgm:pt modelId="{CBCB6B30-5D46-4B19-B9DE-C0B7FB057712}" type="pres">
      <dgm:prSet presAssocID="{A7F4784E-75AE-4F03-B342-C71355D1ACCF}" presName="L1TextContainer" presStyleLbl="alignNode1" presStyleIdx="3" presStyleCnt="13">
        <dgm:presLayoutVars>
          <dgm:chMax val="1"/>
          <dgm:chPref val="1"/>
          <dgm:bulletEnabled val="1"/>
        </dgm:presLayoutVars>
      </dgm:prSet>
      <dgm:spPr/>
      <dgm:t>
        <a:bodyPr/>
        <a:lstStyle/>
        <a:p>
          <a:endParaRPr lang="zh-TW" altLang="en-US"/>
        </a:p>
      </dgm:t>
    </dgm:pt>
    <dgm:pt modelId="{746F6004-1265-4B16-B698-179F0477DB3D}" type="pres">
      <dgm:prSet presAssocID="{A7F4784E-75AE-4F03-B342-C71355D1ACCF}" presName="L2TextContainerWrapper" presStyleCnt="0">
        <dgm:presLayoutVars>
          <dgm:bulletEnabled val="1"/>
        </dgm:presLayoutVars>
      </dgm:prSet>
      <dgm:spPr/>
      <dgm:t>
        <a:bodyPr/>
        <a:lstStyle/>
        <a:p>
          <a:endParaRPr lang="zh-TW" altLang="en-US"/>
        </a:p>
      </dgm:t>
    </dgm:pt>
    <dgm:pt modelId="{95B1E40E-26D9-44C8-A99F-14EA44505DF3}" type="pres">
      <dgm:prSet presAssocID="{A7F4784E-75AE-4F03-B342-C71355D1ACCF}" presName="L2TextContainer" presStyleLbl="bgAccFollowNode1" presStyleIdx="3" presStyleCnt="13"/>
      <dgm:spPr/>
      <dgm:t>
        <a:bodyPr/>
        <a:lstStyle/>
        <a:p>
          <a:endParaRPr lang="zh-TW" altLang="en-US"/>
        </a:p>
      </dgm:t>
    </dgm:pt>
    <dgm:pt modelId="{752FC6D6-93A6-414C-B65D-6F2858E07E0C}" type="pres">
      <dgm:prSet presAssocID="{A7F4784E-75AE-4F03-B342-C71355D1ACCF}" presName="FlexibleEmptyPlaceHolder" presStyleCnt="0"/>
      <dgm:spPr/>
      <dgm:t>
        <a:bodyPr/>
        <a:lstStyle/>
        <a:p>
          <a:endParaRPr lang="zh-TW" altLang="en-US"/>
        </a:p>
      </dgm:t>
    </dgm:pt>
    <dgm:pt modelId="{BBBD3B06-9C30-48DB-A77E-5A358B1C6E78}" type="pres">
      <dgm:prSet presAssocID="{A7F4784E-75AE-4F03-B342-C71355D1ACCF}" presName="ConnectLine" presStyleLbl="sibTrans1D1" presStyleIdx="3" presStyleCnt="13"/>
      <dgm:spPr/>
      <dgm:t>
        <a:bodyPr/>
        <a:lstStyle/>
        <a:p>
          <a:endParaRPr lang="zh-TW" altLang="en-US"/>
        </a:p>
      </dgm:t>
    </dgm:pt>
    <dgm:pt modelId="{C574381E-6C24-436D-B265-4BCFEFA46591}" type="pres">
      <dgm:prSet presAssocID="{A7F4784E-75AE-4F03-B342-C71355D1ACCF}" presName="ConnectorPoint" presStyleLbl="node1" presStyleIdx="3" presStyleCnt="13"/>
      <dgm:spPr>
        <a:prstGeom prst="ellipse">
          <a:avLst/>
        </a:prstGeom>
      </dgm:spPr>
      <dgm:t>
        <a:bodyPr/>
        <a:lstStyle/>
        <a:p>
          <a:endParaRPr lang="zh-TW" altLang="en-US"/>
        </a:p>
      </dgm:t>
    </dgm:pt>
    <dgm:pt modelId="{CC7E7566-0B46-4E0A-B951-BFE404664D2C}" type="pres">
      <dgm:prSet presAssocID="{A7F4784E-75AE-4F03-B342-C71355D1ACCF}" presName="EmptyPlaceHolder" presStyleCnt="0"/>
      <dgm:spPr/>
      <dgm:t>
        <a:bodyPr/>
        <a:lstStyle/>
        <a:p>
          <a:endParaRPr lang="zh-TW" altLang="en-US"/>
        </a:p>
      </dgm:t>
    </dgm:pt>
    <dgm:pt modelId="{F50C4635-5C0A-4C07-B5AD-BABD96009847}" type="pres">
      <dgm:prSet presAssocID="{3078DB00-0C2A-4587-8661-74E5E36CBCA7}" presName="spaceBetweenRectangles" presStyleCnt="0"/>
      <dgm:spPr/>
      <dgm:t>
        <a:bodyPr/>
        <a:lstStyle/>
        <a:p>
          <a:endParaRPr lang="zh-TW" altLang="en-US"/>
        </a:p>
      </dgm:t>
    </dgm:pt>
    <dgm:pt modelId="{5667DB6C-E90F-44DB-BFD7-8570D48D28D4}" type="pres">
      <dgm:prSet presAssocID="{A59C9EB4-4836-41EA-88FC-E68E29755DEF}" presName="composite" presStyleCnt="0"/>
      <dgm:spPr/>
      <dgm:t>
        <a:bodyPr/>
        <a:lstStyle/>
        <a:p>
          <a:endParaRPr lang="zh-TW" altLang="en-US"/>
        </a:p>
      </dgm:t>
    </dgm:pt>
    <dgm:pt modelId="{88F6D506-033B-4CA4-9572-41E373A6B43C}" type="pres">
      <dgm:prSet presAssocID="{A59C9EB4-4836-41EA-88FC-E68E29755DEF}" presName="L1TextContainer" presStyleLbl="alignNode1" presStyleIdx="4" presStyleCnt="13">
        <dgm:presLayoutVars>
          <dgm:chMax val="1"/>
          <dgm:chPref val="1"/>
          <dgm:bulletEnabled val="1"/>
        </dgm:presLayoutVars>
      </dgm:prSet>
      <dgm:spPr/>
      <dgm:t>
        <a:bodyPr/>
        <a:lstStyle/>
        <a:p>
          <a:endParaRPr lang="zh-TW" altLang="en-US"/>
        </a:p>
      </dgm:t>
    </dgm:pt>
    <dgm:pt modelId="{E3303ED6-54B9-4518-AD7C-3197102106EF}" type="pres">
      <dgm:prSet presAssocID="{A59C9EB4-4836-41EA-88FC-E68E29755DEF}" presName="L2TextContainerWrapper" presStyleCnt="0">
        <dgm:presLayoutVars>
          <dgm:bulletEnabled val="1"/>
        </dgm:presLayoutVars>
      </dgm:prSet>
      <dgm:spPr/>
      <dgm:t>
        <a:bodyPr/>
        <a:lstStyle/>
        <a:p>
          <a:endParaRPr lang="zh-TW" altLang="en-US"/>
        </a:p>
      </dgm:t>
    </dgm:pt>
    <dgm:pt modelId="{FE14A9FC-66E7-4679-B63E-054F98E59204}" type="pres">
      <dgm:prSet presAssocID="{A59C9EB4-4836-41EA-88FC-E68E29755DEF}" presName="L2TextContainer" presStyleLbl="bgAccFollowNode1" presStyleIdx="4" presStyleCnt="13"/>
      <dgm:spPr/>
      <dgm:t>
        <a:bodyPr/>
        <a:lstStyle/>
        <a:p>
          <a:endParaRPr lang="zh-TW" altLang="en-US"/>
        </a:p>
      </dgm:t>
    </dgm:pt>
    <dgm:pt modelId="{8F1DAFAE-685A-4EC1-8FC0-2EE182F59B78}" type="pres">
      <dgm:prSet presAssocID="{A59C9EB4-4836-41EA-88FC-E68E29755DEF}" presName="FlexibleEmptyPlaceHolder" presStyleCnt="0"/>
      <dgm:spPr/>
      <dgm:t>
        <a:bodyPr/>
        <a:lstStyle/>
        <a:p>
          <a:endParaRPr lang="zh-TW" altLang="en-US"/>
        </a:p>
      </dgm:t>
    </dgm:pt>
    <dgm:pt modelId="{4702B22B-8EB6-4454-9F8E-9A963F32B8A1}" type="pres">
      <dgm:prSet presAssocID="{A59C9EB4-4836-41EA-88FC-E68E29755DEF}" presName="ConnectLine" presStyleLbl="sibTrans1D1" presStyleIdx="4" presStyleCnt="13"/>
      <dgm:spPr/>
      <dgm:t>
        <a:bodyPr/>
        <a:lstStyle/>
        <a:p>
          <a:endParaRPr lang="zh-TW" altLang="en-US"/>
        </a:p>
      </dgm:t>
    </dgm:pt>
    <dgm:pt modelId="{F2E81385-B138-4A59-9452-A3C9AC4F2012}" type="pres">
      <dgm:prSet presAssocID="{A59C9EB4-4836-41EA-88FC-E68E29755DEF}" presName="ConnectorPoint" presStyleLbl="node1" presStyleIdx="4" presStyleCnt="13"/>
      <dgm:spPr>
        <a:prstGeom prst="ellipse">
          <a:avLst/>
        </a:prstGeom>
      </dgm:spPr>
      <dgm:t>
        <a:bodyPr/>
        <a:lstStyle/>
        <a:p>
          <a:endParaRPr lang="zh-TW" altLang="en-US"/>
        </a:p>
      </dgm:t>
    </dgm:pt>
    <dgm:pt modelId="{00C34F8E-67EA-485C-B754-5C6C9BC871C5}" type="pres">
      <dgm:prSet presAssocID="{A59C9EB4-4836-41EA-88FC-E68E29755DEF}" presName="EmptyPlaceHolder" presStyleCnt="0"/>
      <dgm:spPr/>
      <dgm:t>
        <a:bodyPr/>
        <a:lstStyle/>
        <a:p>
          <a:endParaRPr lang="zh-TW" altLang="en-US"/>
        </a:p>
      </dgm:t>
    </dgm:pt>
    <dgm:pt modelId="{E2C470F7-A894-4A64-A64E-235B0E510421}" type="pres">
      <dgm:prSet presAssocID="{62C75627-0A71-4E35-B62B-749D8AB3C189}" presName="spaceBetweenRectangles" presStyleCnt="0"/>
      <dgm:spPr/>
      <dgm:t>
        <a:bodyPr/>
        <a:lstStyle/>
        <a:p>
          <a:endParaRPr lang="zh-TW" altLang="en-US"/>
        </a:p>
      </dgm:t>
    </dgm:pt>
    <dgm:pt modelId="{6AA3FB3F-E213-4147-93D1-22B952CDFE17}" type="pres">
      <dgm:prSet presAssocID="{2DC4903D-31E8-4ED6-875F-63877788B702}" presName="composite" presStyleCnt="0"/>
      <dgm:spPr/>
      <dgm:t>
        <a:bodyPr/>
        <a:lstStyle/>
        <a:p>
          <a:endParaRPr lang="zh-TW" altLang="en-US"/>
        </a:p>
      </dgm:t>
    </dgm:pt>
    <dgm:pt modelId="{270971D8-F05B-4392-88C0-D9921BB5F6B0}" type="pres">
      <dgm:prSet presAssocID="{2DC4903D-31E8-4ED6-875F-63877788B702}" presName="L1TextContainer" presStyleLbl="alignNode1" presStyleIdx="5" presStyleCnt="13">
        <dgm:presLayoutVars>
          <dgm:chMax val="1"/>
          <dgm:chPref val="1"/>
          <dgm:bulletEnabled val="1"/>
        </dgm:presLayoutVars>
      </dgm:prSet>
      <dgm:spPr/>
      <dgm:t>
        <a:bodyPr/>
        <a:lstStyle/>
        <a:p>
          <a:endParaRPr lang="zh-TW" altLang="en-US"/>
        </a:p>
      </dgm:t>
    </dgm:pt>
    <dgm:pt modelId="{68B34C20-0EE9-4A51-9634-702BEA794899}" type="pres">
      <dgm:prSet presAssocID="{2DC4903D-31E8-4ED6-875F-63877788B702}" presName="L2TextContainerWrapper" presStyleCnt="0">
        <dgm:presLayoutVars>
          <dgm:bulletEnabled val="1"/>
        </dgm:presLayoutVars>
      </dgm:prSet>
      <dgm:spPr/>
      <dgm:t>
        <a:bodyPr/>
        <a:lstStyle/>
        <a:p>
          <a:endParaRPr lang="zh-TW" altLang="en-US"/>
        </a:p>
      </dgm:t>
    </dgm:pt>
    <dgm:pt modelId="{1D60394B-1800-4790-9694-08B1C1D1B34D}" type="pres">
      <dgm:prSet presAssocID="{2DC4903D-31E8-4ED6-875F-63877788B702}" presName="L2TextContainer" presStyleLbl="bgAccFollowNode1" presStyleIdx="5" presStyleCnt="13"/>
      <dgm:spPr/>
      <dgm:t>
        <a:bodyPr/>
        <a:lstStyle/>
        <a:p>
          <a:endParaRPr lang="zh-TW" altLang="en-US"/>
        </a:p>
      </dgm:t>
    </dgm:pt>
    <dgm:pt modelId="{F7828579-24D8-4EC2-A1D6-344D5AD522E4}" type="pres">
      <dgm:prSet presAssocID="{2DC4903D-31E8-4ED6-875F-63877788B702}" presName="FlexibleEmptyPlaceHolder" presStyleCnt="0"/>
      <dgm:spPr/>
      <dgm:t>
        <a:bodyPr/>
        <a:lstStyle/>
        <a:p>
          <a:endParaRPr lang="zh-TW" altLang="en-US"/>
        </a:p>
      </dgm:t>
    </dgm:pt>
    <dgm:pt modelId="{59F1EF41-14EA-48EE-A559-118169DBDB24}" type="pres">
      <dgm:prSet presAssocID="{2DC4903D-31E8-4ED6-875F-63877788B702}" presName="ConnectLine" presStyleLbl="sibTrans1D1" presStyleIdx="5" presStyleCnt="13"/>
      <dgm:spPr/>
      <dgm:t>
        <a:bodyPr/>
        <a:lstStyle/>
        <a:p>
          <a:endParaRPr lang="zh-TW" altLang="en-US"/>
        </a:p>
      </dgm:t>
    </dgm:pt>
    <dgm:pt modelId="{8E0947F0-E28B-4B2E-B1D6-BFEED1AF012B}" type="pres">
      <dgm:prSet presAssocID="{2DC4903D-31E8-4ED6-875F-63877788B702}" presName="ConnectorPoint" presStyleLbl="node1" presStyleIdx="5" presStyleCnt="13"/>
      <dgm:spPr>
        <a:prstGeom prst="ellipse">
          <a:avLst/>
        </a:prstGeom>
      </dgm:spPr>
      <dgm:t>
        <a:bodyPr/>
        <a:lstStyle/>
        <a:p>
          <a:endParaRPr lang="zh-TW" altLang="en-US"/>
        </a:p>
      </dgm:t>
    </dgm:pt>
    <dgm:pt modelId="{6BA99215-8D0D-4B24-ACDB-B8619064A20A}" type="pres">
      <dgm:prSet presAssocID="{2DC4903D-31E8-4ED6-875F-63877788B702}" presName="EmptyPlaceHolder" presStyleCnt="0"/>
      <dgm:spPr/>
      <dgm:t>
        <a:bodyPr/>
        <a:lstStyle/>
        <a:p>
          <a:endParaRPr lang="zh-TW" altLang="en-US"/>
        </a:p>
      </dgm:t>
    </dgm:pt>
    <dgm:pt modelId="{9B2B8A77-95BF-4B3D-B7A2-74A64BEAD033}" type="pres">
      <dgm:prSet presAssocID="{EBFDEA83-93E5-4D72-A672-078838B258F5}" presName="spaceBetweenRectangles" presStyleCnt="0"/>
      <dgm:spPr/>
      <dgm:t>
        <a:bodyPr/>
        <a:lstStyle/>
        <a:p>
          <a:endParaRPr lang="zh-TW" altLang="en-US"/>
        </a:p>
      </dgm:t>
    </dgm:pt>
    <dgm:pt modelId="{CB500B18-4CCC-44D0-A7EE-E63EC340604C}" type="pres">
      <dgm:prSet presAssocID="{8A93A940-284B-49B0-9D89-5FA2B3B3C7E5}" presName="composite" presStyleCnt="0"/>
      <dgm:spPr/>
      <dgm:t>
        <a:bodyPr/>
        <a:lstStyle/>
        <a:p>
          <a:endParaRPr lang="zh-TW" altLang="en-US"/>
        </a:p>
      </dgm:t>
    </dgm:pt>
    <dgm:pt modelId="{A7F04B95-81DC-4C70-990B-FEE82F4C63E7}" type="pres">
      <dgm:prSet presAssocID="{8A93A940-284B-49B0-9D89-5FA2B3B3C7E5}" presName="L1TextContainer" presStyleLbl="alignNode1" presStyleIdx="6" presStyleCnt="13" custScaleX="125782">
        <dgm:presLayoutVars>
          <dgm:chMax val="1"/>
          <dgm:chPref val="1"/>
          <dgm:bulletEnabled val="1"/>
        </dgm:presLayoutVars>
      </dgm:prSet>
      <dgm:spPr/>
      <dgm:t>
        <a:bodyPr/>
        <a:lstStyle/>
        <a:p>
          <a:endParaRPr lang="zh-TW" altLang="en-US"/>
        </a:p>
      </dgm:t>
    </dgm:pt>
    <dgm:pt modelId="{16384FAB-C600-47F1-91A6-2EF972F345F9}" type="pres">
      <dgm:prSet presAssocID="{8A93A940-284B-49B0-9D89-5FA2B3B3C7E5}" presName="L2TextContainerWrapper" presStyleCnt="0">
        <dgm:presLayoutVars>
          <dgm:bulletEnabled val="1"/>
        </dgm:presLayoutVars>
      </dgm:prSet>
      <dgm:spPr/>
      <dgm:t>
        <a:bodyPr/>
        <a:lstStyle/>
        <a:p>
          <a:endParaRPr lang="zh-TW" altLang="en-US"/>
        </a:p>
      </dgm:t>
    </dgm:pt>
    <dgm:pt modelId="{725F2AEF-0925-4411-A89A-5976D96BC3B1}" type="pres">
      <dgm:prSet presAssocID="{8A93A940-284B-49B0-9D89-5FA2B3B3C7E5}" presName="L2TextContainer" presStyleLbl="bgAccFollowNode1" presStyleIdx="6" presStyleCnt="13" custScaleX="125782"/>
      <dgm:spPr/>
      <dgm:t>
        <a:bodyPr/>
        <a:lstStyle/>
        <a:p>
          <a:endParaRPr lang="zh-TW" altLang="en-US"/>
        </a:p>
      </dgm:t>
    </dgm:pt>
    <dgm:pt modelId="{F1CEE27F-E297-4972-B373-BDB021CAF74B}" type="pres">
      <dgm:prSet presAssocID="{8A93A940-284B-49B0-9D89-5FA2B3B3C7E5}" presName="FlexibleEmptyPlaceHolder" presStyleCnt="0"/>
      <dgm:spPr/>
      <dgm:t>
        <a:bodyPr/>
        <a:lstStyle/>
        <a:p>
          <a:endParaRPr lang="zh-TW" altLang="en-US"/>
        </a:p>
      </dgm:t>
    </dgm:pt>
    <dgm:pt modelId="{3F1F843F-8CAA-4ECF-B5A2-211D6C43D3C6}" type="pres">
      <dgm:prSet presAssocID="{8A93A940-284B-49B0-9D89-5FA2B3B3C7E5}" presName="ConnectLine" presStyleLbl="sibTrans1D1" presStyleIdx="6" presStyleCnt="13"/>
      <dgm:spPr/>
      <dgm:t>
        <a:bodyPr/>
        <a:lstStyle/>
        <a:p>
          <a:endParaRPr lang="zh-TW" altLang="en-US"/>
        </a:p>
      </dgm:t>
    </dgm:pt>
    <dgm:pt modelId="{53B98CC0-1029-46A6-8053-0933F88F7705}" type="pres">
      <dgm:prSet presAssocID="{8A93A940-284B-49B0-9D89-5FA2B3B3C7E5}" presName="ConnectorPoint" presStyleLbl="node1" presStyleIdx="6" presStyleCnt="13"/>
      <dgm:spPr>
        <a:prstGeom prst="ellipse">
          <a:avLst/>
        </a:prstGeom>
      </dgm:spPr>
      <dgm:t>
        <a:bodyPr/>
        <a:lstStyle/>
        <a:p>
          <a:endParaRPr lang="zh-TW" altLang="en-US"/>
        </a:p>
      </dgm:t>
    </dgm:pt>
    <dgm:pt modelId="{ED7FD386-E91E-4500-9B1B-A5B2EA2DCD9E}" type="pres">
      <dgm:prSet presAssocID="{8A93A940-284B-49B0-9D89-5FA2B3B3C7E5}" presName="EmptyPlaceHolder" presStyleCnt="0"/>
      <dgm:spPr/>
      <dgm:t>
        <a:bodyPr/>
        <a:lstStyle/>
        <a:p>
          <a:endParaRPr lang="zh-TW" altLang="en-US"/>
        </a:p>
      </dgm:t>
    </dgm:pt>
    <dgm:pt modelId="{F84E827F-D067-46D9-9ADA-96499F985AA1}" type="pres">
      <dgm:prSet presAssocID="{E0447E4A-3C15-4884-AEBE-804149EBD331}" presName="spaceBetweenRectangles" presStyleCnt="0"/>
      <dgm:spPr/>
      <dgm:t>
        <a:bodyPr/>
        <a:lstStyle/>
        <a:p>
          <a:endParaRPr lang="zh-TW" altLang="en-US"/>
        </a:p>
      </dgm:t>
    </dgm:pt>
    <dgm:pt modelId="{3DB1D295-6CBC-444A-BAB5-DA9B57F61089}" type="pres">
      <dgm:prSet presAssocID="{8E3BCF75-AB07-42BE-84BB-D1D936B16EF5}" presName="composite" presStyleCnt="0"/>
      <dgm:spPr/>
      <dgm:t>
        <a:bodyPr/>
        <a:lstStyle/>
        <a:p>
          <a:endParaRPr lang="zh-TW" altLang="en-US"/>
        </a:p>
      </dgm:t>
    </dgm:pt>
    <dgm:pt modelId="{B7A7A7CF-8522-4AC2-87CD-1688BA29F20D}" type="pres">
      <dgm:prSet presAssocID="{8E3BCF75-AB07-42BE-84BB-D1D936B16EF5}" presName="L1TextContainer" presStyleLbl="alignNode1" presStyleIdx="7" presStyleCnt="13">
        <dgm:presLayoutVars>
          <dgm:chMax val="1"/>
          <dgm:chPref val="1"/>
          <dgm:bulletEnabled val="1"/>
        </dgm:presLayoutVars>
      </dgm:prSet>
      <dgm:spPr/>
      <dgm:t>
        <a:bodyPr/>
        <a:lstStyle/>
        <a:p>
          <a:endParaRPr lang="zh-TW" altLang="en-US"/>
        </a:p>
      </dgm:t>
    </dgm:pt>
    <dgm:pt modelId="{95E724EF-9136-4B47-B6A7-AADE3B3007C6}" type="pres">
      <dgm:prSet presAssocID="{8E3BCF75-AB07-42BE-84BB-D1D936B16EF5}" presName="L2TextContainerWrapper" presStyleCnt="0">
        <dgm:presLayoutVars>
          <dgm:bulletEnabled val="1"/>
        </dgm:presLayoutVars>
      </dgm:prSet>
      <dgm:spPr/>
      <dgm:t>
        <a:bodyPr/>
        <a:lstStyle/>
        <a:p>
          <a:endParaRPr lang="zh-TW" altLang="en-US"/>
        </a:p>
      </dgm:t>
    </dgm:pt>
    <dgm:pt modelId="{F4670A02-DA29-4C9D-AC73-5AF6A3ACD29A}" type="pres">
      <dgm:prSet presAssocID="{8E3BCF75-AB07-42BE-84BB-D1D936B16EF5}" presName="L2TextContainer" presStyleLbl="bgAccFollowNode1" presStyleIdx="7" presStyleCnt="13"/>
      <dgm:spPr/>
      <dgm:t>
        <a:bodyPr/>
        <a:lstStyle/>
        <a:p>
          <a:endParaRPr lang="zh-TW" altLang="en-US"/>
        </a:p>
      </dgm:t>
    </dgm:pt>
    <dgm:pt modelId="{51806800-C996-499B-AD45-B3B93C8FC62D}" type="pres">
      <dgm:prSet presAssocID="{8E3BCF75-AB07-42BE-84BB-D1D936B16EF5}" presName="FlexibleEmptyPlaceHolder" presStyleCnt="0"/>
      <dgm:spPr/>
      <dgm:t>
        <a:bodyPr/>
        <a:lstStyle/>
        <a:p>
          <a:endParaRPr lang="zh-TW" altLang="en-US"/>
        </a:p>
      </dgm:t>
    </dgm:pt>
    <dgm:pt modelId="{28E16D43-6D36-4B96-8B64-2A80C3ACF0B1}" type="pres">
      <dgm:prSet presAssocID="{8E3BCF75-AB07-42BE-84BB-D1D936B16EF5}" presName="ConnectLine" presStyleLbl="sibTrans1D1" presStyleIdx="7" presStyleCnt="13"/>
      <dgm:spPr/>
      <dgm:t>
        <a:bodyPr/>
        <a:lstStyle/>
        <a:p>
          <a:endParaRPr lang="zh-TW" altLang="en-US"/>
        </a:p>
      </dgm:t>
    </dgm:pt>
    <dgm:pt modelId="{4545C950-A07B-49DE-980B-F8F38D40C8A9}" type="pres">
      <dgm:prSet presAssocID="{8E3BCF75-AB07-42BE-84BB-D1D936B16EF5}" presName="ConnectorPoint" presStyleLbl="node1" presStyleIdx="7" presStyleCnt="13"/>
      <dgm:spPr/>
      <dgm:t>
        <a:bodyPr/>
        <a:lstStyle/>
        <a:p>
          <a:endParaRPr lang="zh-TW" altLang="en-US"/>
        </a:p>
      </dgm:t>
    </dgm:pt>
    <dgm:pt modelId="{37F5B39E-86AF-4B5C-A0F3-26CD235C70E8}" type="pres">
      <dgm:prSet presAssocID="{8E3BCF75-AB07-42BE-84BB-D1D936B16EF5}" presName="EmptyPlaceHolder" presStyleCnt="0"/>
      <dgm:spPr/>
      <dgm:t>
        <a:bodyPr/>
        <a:lstStyle/>
        <a:p>
          <a:endParaRPr lang="zh-TW" altLang="en-US"/>
        </a:p>
      </dgm:t>
    </dgm:pt>
    <dgm:pt modelId="{A79EA47D-FC79-4BD7-A9A0-D54F4CFB074D}" type="pres">
      <dgm:prSet presAssocID="{5AF5AEDD-5B07-4467-B247-9876FE6759E0}" presName="spaceBetweenRectangles" presStyleCnt="0"/>
      <dgm:spPr/>
      <dgm:t>
        <a:bodyPr/>
        <a:lstStyle/>
        <a:p>
          <a:endParaRPr lang="zh-TW" altLang="en-US"/>
        </a:p>
      </dgm:t>
    </dgm:pt>
    <dgm:pt modelId="{21D53B0B-572C-422E-B926-AFCCC1FD7984}" type="pres">
      <dgm:prSet presAssocID="{9FBA11AB-511B-44AC-A6DD-860D1DCD7E41}" presName="composite" presStyleCnt="0"/>
      <dgm:spPr/>
      <dgm:t>
        <a:bodyPr/>
        <a:lstStyle/>
        <a:p>
          <a:endParaRPr lang="zh-TW" altLang="en-US"/>
        </a:p>
      </dgm:t>
    </dgm:pt>
    <dgm:pt modelId="{AE5BE49F-70D5-495E-B0E7-12A9DF5F16E7}" type="pres">
      <dgm:prSet presAssocID="{9FBA11AB-511B-44AC-A6DD-860D1DCD7E41}" presName="L1TextContainer" presStyleLbl="alignNode1" presStyleIdx="8" presStyleCnt="13">
        <dgm:presLayoutVars>
          <dgm:chMax val="1"/>
          <dgm:chPref val="1"/>
          <dgm:bulletEnabled val="1"/>
        </dgm:presLayoutVars>
      </dgm:prSet>
      <dgm:spPr/>
      <dgm:t>
        <a:bodyPr/>
        <a:lstStyle/>
        <a:p>
          <a:endParaRPr lang="zh-TW" altLang="en-US"/>
        </a:p>
      </dgm:t>
    </dgm:pt>
    <dgm:pt modelId="{C8AE4451-0E2B-47E5-AFE2-B7190A01CEE0}" type="pres">
      <dgm:prSet presAssocID="{9FBA11AB-511B-44AC-A6DD-860D1DCD7E41}" presName="L2TextContainerWrapper" presStyleCnt="0">
        <dgm:presLayoutVars>
          <dgm:bulletEnabled val="1"/>
        </dgm:presLayoutVars>
      </dgm:prSet>
      <dgm:spPr/>
      <dgm:t>
        <a:bodyPr/>
        <a:lstStyle/>
        <a:p>
          <a:endParaRPr lang="zh-TW" altLang="en-US"/>
        </a:p>
      </dgm:t>
    </dgm:pt>
    <dgm:pt modelId="{1E6D4873-DA09-4438-8633-C943144CE45A}" type="pres">
      <dgm:prSet presAssocID="{9FBA11AB-511B-44AC-A6DD-860D1DCD7E41}" presName="L2TextContainer" presStyleLbl="bgAccFollowNode1" presStyleIdx="8" presStyleCnt="13"/>
      <dgm:spPr/>
      <dgm:t>
        <a:bodyPr/>
        <a:lstStyle/>
        <a:p>
          <a:endParaRPr lang="zh-TW" altLang="en-US"/>
        </a:p>
      </dgm:t>
    </dgm:pt>
    <dgm:pt modelId="{D660AE1C-0FCB-4187-A609-E3351913574B}" type="pres">
      <dgm:prSet presAssocID="{9FBA11AB-511B-44AC-A6DD-860D1DCD7E41}" presName="FlexibleEmptyPlaceHolder" presStyleCnt="0"/>
      <dgm:spPr/>
      <dgm:t>
        <a:bodyPr/>
        <a:lstStyle/>
        <a:p>
          <a:endParaRPr lang="zh-TW" altLang="en-US"/>
        </a:p>
      </dgm:t>
    </dgm:pt>
    <dgm:pt modelId="{65720ABD-9DDB-4459-90A5-2429808210EA}" type="pres">
      <dgm:prSet presAssocID="{9FBA11AB-511B-44AC-A6DD-860D1DCD7E41}" presName="ConnectLine" presStyleLbl="sibTrans1D1" presStyleIdx="8" presStyleCnt="13"/>
      <dgm:spPr/>
      <dgm:t>
        <a:bodyPr/>
        <a:lstStyle/>
        <a:p>
          <a:endParaRPr lang="zh-TW" altLang="en-US"/>
        </a:p>
      </dgm:t>
    </dgm:pt>
    <dgm:pt modelId="{48A0E3BF-7013-4C36-9B96-5D33F3B75C87}" type="pres">
      <dgm:prSet presAssocID="{9FBA11AB-511B-44AC-A6DD-860D1DCD7E41}" presName="ConnectorPoint" presStyleLbl="node1" presStyleIdx="8" presStyleCnt="13"/>
      <dgm:spPr/>
      <dgm:t>
        <a:bodyPr/>
        <a:lstStyle/>
        <a:p>
          <a:endParaRPr lang="zh-TW" altLang="en-US"/>
        </a:p>
      </dgm:t>
    </dgm:pt>
    <dgm:pt modelId="{930A568E-CA95-4327-B37B-E1A9DDDACE12}" type="pres">
      <dgm:prSet presAssocID="{9FBA11AB-511B-44AC-A6DD-860D1DCD7E41}" presName="EmptyPlaceHolder" presStyleCnt="0"/>
      <dgm:spPr/>
      <dgm:t>
        <a:bodyPr/>
        <a:lstStyle/>
        <a:p>
          <a:endParaRPr lang="zh-TW" altLang="en-US"/>
        </a:p>
      </dgm:t>
    </dgm:pt>
    <dgm:pt modelId="{10CB8AA2-1D75-44FE-82D8-43FD05CC5263}" type="pres">
      <dgm:prSet presAssocID="{252A6BD8-443B-4939-959A-BB44ECD8DC87}" presName="spaceBetweenRectangles" presStyleCnt="0"/>
      <dgm:spPr/>
      <dgm:t>
        <a:bodyPr/>
        <a:lstStyle/>
        <a:p>
          <a:endParaRPr lang="zh-TW" altLang="en-US"/>
        </a:p>
      </dgm:t>
    </dgm:pt>
    <dgm:pt modelId="{E66F68E0-DABC-487B-B0FC-19135E3287B8}" type="pres">
      <dgm:prSet presAssocID="{DFA6F4B6-C8DF-4917-8F40-ED1B4ADD585F}" presName="composite" presStyleCnt="0"/>
      <dgm:spPr/>
      <dgm:t>
        <a:bodyPr/>
        <a:lstStyle/>
        <a:p>
          <a:endParaRPr lang="zh-TW" altLang="en-US"/>
        </a:p>
      </dgm:t>
    </dgm:pt>
    <dgm:pt modelId="{54CDE3F8-80A8-48C5-9638-B05AA1A2A061}" type="pres">
      <dgm:prSet presAssocID="{DFA6F4B6-C8DF-4917-8F40-ED1B4ADD585F}" presName="L1TextContainer" presStyleLbl="alignNode1" presStyleIdx="9" presStyleCnt="13">
        <dgm:presLayoutVars>
          <dgm:chMax val="1"/>
          <dgm:chPref val="1"/>
          <dgm:bulletEnabled val="1"/>
        </dgm:presLayoutVars>
      </dgm:prSet>
      <dgm:spPr/>
      <dgm:t>
        <a:bodyPr/>
        <a:lstStyle/>
        <a:p>
          <a:endParaRPr lang="zh-TW" altLang="en-US"/>
        </a:p>
      </dgm:t>
    </dgm:pt>
    <dgm:pt modelId="{780E990B-FB95-4B1F-A245-553574BC81C1}" type="pres">
      <dgm:prSet presAssocID="{DFA6F4B6-C8DF-4917-8F40-ED1B4ADD585F}" presName="L2TextContainerWrapper" presStyleCnt="0">
        <dgm:presLayoutVars>
          <dgm:bulletEnabled val="1"/>
        </dgm:presLayoutVars>
      </dgm:prSet>
      <dgm:spPr/>
      <dgm:t>
        <a:bodyPr/>
        <a:lstStyle/>
        <a:p>
          <a:endParaRPr lang="zh-TW" altLang="en-US"/>
        </a:p>
      </dgm:t>
    </dgm:pt>
    <dgm:pt modelId="{B9887BE7-2616-4330-BCE5-8ECA511CC143}" type="pres">
      <dgm:prSet presAssocID="{DFA6F4B6-C8DF-4917-8F40-ED1B4ADD585F}" presName="L2TextContainer" presStyleLbl="bgAccFollowNode1" presStyleIdx="9" presStyleCnt="13"/>
      <dgm:spPr/>
      <dgm:t>
        <a:bodyPr/>
        <a:lstStyle/>
        <a:p>
          <a:endParaRPr lang="zh-TW" altLang="en-US"/>
        </a:p>
      </dgm:t>
    </dgm:pt>
    <dgm:pt modelId="{46A04D38-7E61-415F-9E9C-3A990E97985A}" type="pres">
      <dgm:prSet presAssocID="{DFA6F4B6-C8DF-4917-8F40-ED1B4ADD585F}" presName="FlexibleEmptyPlaceHolder" presStyleCnt="0"/>
      <dgm:spPr/>
      <dgm:t>
        <a:bodyPr/>
        <a:lstStyle/>
        <a:p>
          <a:endParaRPr lang="zh-TW" altLang="en-US"/>
        </a:p>
      </dgm:t>
    </dgm:pt>
    <dgm:pt modelId="{2EEB8F63-441A-4C55-AF7C-F86821B28867}" type="pres">
      <dgm:prSet presAssocID="{DFA6F4B6-C8DF-4917-8F40-ED1B4ADD585F}" presName="ConnectLine" presStyleLbl="sibTrans1D1" presStyleIdx="9" presStyleCnt="13"/>
      <dgm:spPr/>
      <dgm:t>
        <a:bodyPr/>
        <a:lstStyle/>
        <a:p>
          <a:endParaRPr lang="zh-TW" altLang="en-US"/>
        </a:p>
      </dgm:t>
    </dgm:pt>
    <dgm:pt modelId="{7281F0AF-3929-4788-83A2-39DAEA1E5715}" type="pres">
      <dgm:prSet presAssocID="{DFA6F4B6-C8DF-4917-8F40-ED1B4ADD585F}" presName="ConnectorPoint" presStyleLbl="node1" presStyleIdx="9" presStyleCnt="13"/>
      <dgm:spPr/>
      <dgm:t>
        <a:bodyPr/>
        <a:lstStyle/>
        <a:p>
          <a:endParaRPr lang="zh-TW" altLang="en-US"/>
        </a:p>
      </dgm:t>
    </dgm:pt>
    <dgm:pt modelId="{2985FFD2-A296-4D7D-AC06-876617E98B86}" type="pres">
      <dgm:prSet presAssocID="{DFA6F4B6-C8DF-4917-8F40-ED1B4ADD585F}" presName="EmptyPlaceHolder" presStyleCnt="0"/>
      <dgm:spPr/>
      <dgm:t>
        <a:bodyPr/>
        <a:lstStyle/>
        <a:p>
          <a:endParaRPr lang="zh-TW" altLang="en-US"/>
        </a:p>
      </dgm:t>
    </dgm:pt>
    <dgm:pt modelId="{B8FD7E72-483B-4CDB-9DAA-DF3D40CCE3D6}" type="pres">
      <dgm:prSet presAssocID="{91A115A2-75C7-4D2E-B78B-758B6CCFDE0A}" presName="spaceBetweenRectangles" presStyleCnt="0"/>
      <dgm:spPr/>
      <dgm:t>
        <a:bodyPr/>
        <a:lstStyle/>
        <a:p>
          <a:endParaRPr lang="zh-TW" altLang="en-US"/>
        </a:p>
      </dgm:t>
    </dgm:pt>
    <dgm:pt modelId="{0650B92B-CD93-4398-AC34-FEC79799CB3E}" type="pres">
      <dgm:prSet presAssocID="{4B20017F-28C8-4FE4-B408-F38A9E170802}" presName="composite" presStyleCnt="0"/>
      <dgm:spPr/>
      <dgm:t>
        <a:bodyPr/>
        <a:lstStyle/>
        <a:p>
          <a:endParaRPr lang="zh-TW" altLang="en-US"/>
        </a:p>
      </dgm:t>
    </dgm:pt>
    <dgm:pt modelId="{7C577F95-E876-4DFB-8D3A-45C1334C952D}" type="pres">
      <dgm:prSet presAssocID="{4B20017F-28C8-4FE4-B408-F38A9E170802}" presName="L1TextContainer" presStyleLbl="alignNode1" presStyleIdx="10" presStyleCnt="13">
        <dgm:presLayoutVars>
          <dgm:chMax val="1"/>
          <dgm:chPref val="1"/>
          <dgm:bulletEnabled val="1"/>
        </dgm:presLayoutVars>
      </dgm:prSet>
      <dgm:spPr/>
      <dgm:t>
        <a:bodyPr/>
        <a:lstStyle/>
        <a:p>
          <a:endParaRPr lang="zh-TW" altLang="en-US"/>
        </a:p>
      </dgm:t>
    </dgm:pt>
    <dgm:pt modelId="{75005131-87B0-4EA0-8994-F511A5BC3C87}" type="pres">
      <dgm:prSet presAssocID="{4B20017F-28C8-4FE4-B408-F38A9E170802}" presName="L2TextContainerWrapper" presStyleCnt="0">
        <dgm:presLayoutVars>
          <dgm:bulletEnabled val="1"/>
        </dgm:presLayoutVars>
      </dgm:prSet>
      <dgm:spPr/>
      <dgm:t>
        <a:bodyPr/>
        <a:lstStyle/>
        <a:p>
          <a:endParaRPr lang="zh-TW" altLang="en-US"/>
        </a:p>
      </dgm:t>
    </dgm:pt>
    <dgm:pt modelId="{71A07EB5-0C61-4D71-9EBB-0F5213EB3B7E}" type="pres">
      <dgm:prSet presAssocID="{4B20017F-28C8-4FE4-B408-F38A9E170802}" presName="L2TextContainer" presStyleLbl="bgAccFollowNode1" presStyleIdx="10" presStyleCnt="13"/>
      <dgm:spPr/>
      <dgm:t>
        <a:bodyPr/>
        <a:lstStyle/>
        <a:p>
          <a:endParaRPr lang="zh-TW" altLang="en-US"/>
        </a:p>
      </dgm:t>
    </dgm:pt>
    <dgm:pt modelId="{79440040-CE32-4760-BBD1-406A3EA48EFD}" type="pres">
      <dgm:prSet presAssocID="{4B20017F-28C8-4FE4-B408-F38A9E170802}" presName="FlexibleEmptyPlaceHolder" presStyleCnt="0"/>
      <dgm:spPr/>
      <dgm:t>
        <a:bodyPr/>
        <a:lstStyle/>
        <a:p>
          <a:endParaRPr lang="zh-TW" altLang="en-US"/>
        </a:p>
      </dgm:t>
    </dgm:pt>
    <dgm:pt modelId="{83497BAB-072D-432E-9C07-631F250F840A}" type="pres">
      <dgm:prSet presAssocID="{4B20017F-28C8-4FE4-B408-F38A9E170802}" presName="ConnectLine" presStyleLbl="sibTrans1D1" presStyleIdx="10" presStyleCnt="13"/>
      <dgm:spPr/>
      <dgm:t>
        <a:bodyPr/>
        <a:lstStyle/>
        <a:p>
          <a:endParaRPr lang="zh-TW" altLang="en-US"/>
        </a:p>
      </dgm:t>
    </dgm:pt>
    <dgm:pt modelId="{91B6CD8A-84FD-4C59-A899-CB9E32870115}" type="pres">
      <dgm:prSet presAssocID="{4B20017F-28C8-4FE4-B408-F38A9E170802}" presName="ConnectorPoint" presStyleLbl="node1" presStyleIdx="10" presStyleCnt="13"/>
      <dgm:spPr/>
      <dgm:t>
        <a:bodyPr/>
        <a:lstStyle/>
        <a:p>
          <a:endParaRPr lang="zh-TW" altLang="en-US"/>
        </a:p>
      </dgm:t>
    </dgm:pt>
    <dgm:pt modelId="{CA85C53D-45FE-42C9-B1ED-50675F3E6BF0}" type="pres">
      <dgm:prSet presAssocID="{4B20017F-28C8-4FE4-B408-F38A9E170802}" presName="EmptyPlaceHolder" presStyleCnt="0"/>
      <dgm:spPr/>
      <dgm:t>
        <a:bodyPr/>
        <a:lstStyle/>
        <a:p>
          <a:endParaRPr lang="zh-TW" altLang="en-US"/>
        </a:p>
      </dgm:t>
    </dgm:pt>
    <dgm:pt modelId="{C0055F97-096A-4218-A463-9CC5136D507B}" type="pres">
      <dgm:prSet presAssocID="{AED8B5C3-9A48-4D17-87CF-FA209A866A3B}" presName="spaceBetweenRectangles" presStyleCnt="0"/>
      <dgm:spPr/>
      <dgm:t>
        <a:bodyPr/>
        <a:lstStyle/>
        <a:p>
          <a:endParaRPr lang="zh-TW" altLang="en-US"/>
        </a:p>
      </dgm:t>
    </dgm:pt>
    <dgm:pt modelId="{1C441A91-5660-4068-9B8F-45A262ED133B}" type="pres">
      <dgm:prSet presAssocID="{71488D10-DD6E-4B15-8341-885696637BD1}" presName="composite" presStyleCnt="0"/>
      <dgm:spPr/>
      <dgm:t>
        <a:bodyPr/>
        <a:lstStyle/>
        <a:p>
          <a:endParaRPr lang="zh-TW" altLang="en-US"/>
        </a:p>
      </dgm:t>
    </dgm:pt>
    <dgm:pt modelId="{C719B402-1D46-4B0D-AFA1-2BFFFC0C41B4}" type="pres">
      <dgm:prSet presAssocID="{71488D10-DD6E-4B15-8341-885696637BD1}" presName="L1TextContainer" presStyleLbl="alignNode1" presStyleIdx="11" presStyleCnt="13">
        <dgm:presLayoutVars>
          <dgm:chMax val="1"/>
          <dgm:chPref val="1"/>
          <dgm:bulletEnabled val="1"/>
        </dgm:presLayoutVars>
      </dgm:prSet>
      <dgm:spPr/>
      <dgm:t>
        <a:bodyPr/>
        <a:lstStyle/>
        <a:p>
          <a:endParaRPr lang="zh-TW" altLang="en-US"/>
        </a:p>
      </dgm:t>
    </dgm:pt>
    <dgm:pt modelId="{006A8598-36D4-4D2F-82CC-D568BE1BA19B}" type="pres">
      <dgm:prSet presAssocID="{71488D10-DD6E-4B15-8341-885696637BD1}" presName="L2TextContainerWrapper" presStyleCnt="0">
        <dgm:presLayoutVars>
          <dgm:bulletEnabled val="1"/>
        </dgm:presLayoutVars>
      </dgm:prSet>
      <dgm:spPr/>
      <dgm:t>
        <a:bodyPr/>
        <a:lstStyle/>
        <a:p>
          <a:endParaRPr lang="zh-TW" altLang="en-US"/>
        </a:p>
      </dgm:t>
    </dgm:pt>
    <dgm:pt modelId="{4596BC09-64FD-42D0-B844-35B123BC9D65}" type="pres">
      <dgm:prSet presAssocID="{71488D10-DD6E-4B15-8341-885696637BD1}" presName="L2TextContainer" presStyleLbl="bgAccFollowNode1" presStyleIdx="11" presStyleCnt="13"/>
      <dgm:spPr/>
      <dgm:t>
        <a:bodyPr/>
        <a:lstStyle/>
        <a:p>
          <a:endParaRPr lang="zh-TW" altLang="en-US"/>
        </a:p>
      </dgm:t>
    </dgm:pt>
    <dgm:pt modelId="{10BA9A7E-F4AD-41B9-BE21-E47C83BE5AA4}" type="pres">
      <dgm:prSet presAssocID="{71488D10-DD6E-4B15-8341-885696637BD1}" presName="FlexibleEmptyPlaceHolder" presStyleCnt="0"/>
      <dgm:spPr/>
      <dgm:t>
        <a:bodyPr/>
        <a:lstStyle/>
        <a:p>
          <a:endParaRPr lang="zh-TW" altLang="en-US"/>
        </a:p>
      </dgm:t>
    </dgm:pt>
    <dgm:pt modelId="{58C8BAB3-56E7-4D00-B2B7-44D8BB3B32AD}" type="pres">
      <dgm:prSet presAssocID="{71488D10-DD6E-4B15-8341-885696637BD1}" presName="ConnectLine" presStyleLbl="sibTrans1D1" presStyleIdx="11" presStyleCnt="13"/>
      <dgm:spPr/>
      <dgm:t>
        <a:bodyPr/>
        <a:lstStyle/>
        <a:p>
          <a:endParaRPr lang="zh-TW" altLang="en-US"/>
        </a:p>
      </dgm:t>
    </dgm:pt>
    <dgm:pt modelId="{0B047287-D106-4B59-963F-23261EE07811}" type="pres">
      <dgm:prSet presAssocID="{71488D10-DD6E-4B15-8341-885696637BD1}" presName="ConnectorPoint" presStyleLbl="node1" presStyleIdx="11" presStyleCnt="13"/>
      <dgm:spPr/>
      <dgm:t>
        <a:bodyPr/>
        <a:lstStyle/>
        <a:p>
          <a:endParaRPr lang="zh-TW" altLang="en-US"/>
        </a:p>
      </dgm:t>
    </dgm:pt>
    <dgm:pt modelId="{7D5CA785-F1C8-4C1B-B3BC-F06B02AE2567}" type="pres">
      <dgm:prSet presAssocID="{71488D10-DD6E-4B15-8341-885696637BD1}" presName="EmptyPlaceHolder" presStyleCnt="0"/>
      <dgm:spPr/>
      <dgm:t>
        <a:bodyPr/>
        <a:lstStyle/>
        <a:p>
          <a:endParaRPr lang="zh-TW" altLang="en-US"/>
        </a:p>
      </dgm:t>
    </dgm:pt>
    <dgm:pt modelId="{8C7FA969-F261-470E-B9DE-FE002BD21B42}" type="pres">
      <dgm:prSet presAssocID="{A329D942-B9A8-440F-80CA-E9F695035F51}" presName="spaceBetweenRectangles" presStyleCnt="0"/>
      <dgm:spPr/>
      <dgm:t>
        <a:bodyPr/>
        <a:lstStyle/>
        <a:p>
          <a:endParaRPr lang="zh-TW" altLang="en-US"/>
        </a:p>
      </dgm:t>
    </dgm:pt>
    <dgm:pt modelId="{D1100191-D824-4318-8D45-797F9C535B01}" type="pres">
      <dgm:prSet presAssocID="{C25E8D5B-0D74-45A0-B7A9-BDD4005D96A6}" presName="composite" presStyleCnt="0"/>
      <dgm:spPr/>
      <dgm:t>
        <a:bodyPr/>
        <a:lstStyle/>
        <a:p>
          <a:endParaRPr lang="zh-TW" altLang="en-US"/>
        </a:p>
      </dgm:t>
    </dgm:pt>
    <dgm:pt modelId="{403D44C7-92B5-4E3E-9EF6-6A11EA46D965}" type="pres">
      <dgm:prSet presAssocID="{C25E8D5B-0D74-45A0-B7A9-BDD4005D96A6}" presName="L1TextContainer" presStyleLbl="alignNode1" presStyleIdx="12" presStyleCnt="13">
        <dgm:presLayoutVars>
          <dgm:chMax val="1"/>
          <dgm:chPref val="1"/>
          <dgm:bulletEnabled val="1"/>
        </dgm:presLayoutVars>
      </dgm:prSet>
      <dgm:spPr/>
      <dgm:t>
        <a:bodyPr/>
        <a:lstStyle/>
        <a:p>
          <a:endParaRPr lang="zh-TW" altLang="en-US"/>
        </a:p>
      </dgm:t>
    </dgm:pt>
    <dgm:pt modelId="{2E44CEA6-5E5E-4EA7-86C6-D2032993ED85}" type="pres">
      <dgm:prSet presAssocID="{C25E8D5B-0D74-45A0-B7A9-BDD4005D96A6}" presName="L2TextContainerWrapper" presStyleCnt="0">
        <dgm:presLayoutVars>
          <dgm:bulletEnabled val="1"/>
        </dgm:presLayoutVars>
      </dgm:prSet>
      <dgm:spPr/>
      <dgm:t>
        <a:bodyPr/>
        <a:lstStyle/>
        <a:p>
          <a:endParaRPr lang="zh-TW" altLang="en-US"/>
        </a:p>
      </dgm:t>
    </dgm:pt>
    <dgm:pt modelId="{0B806167-E7DB-4393-8CD4-9BA4E3E9B02F}" type="pres">
      <dgm:prSet presAssocID="{C25E8D5B-0D74-45A0-B7A9-BDD4005D96A6}" presName="L2TextContainer" presStyleLbl="bgAccFollowNode1" presStyleIdx="12" presStyleCnt="13"/>
      <dgm:spPr/>
      <dgm:t>
        <a:bodyPr/>
        <a:lstStyle/>
        <a:p>
          <a:endParaRPr lang="zh-TW" altLang="en-US"/>
        </a:p>
      </dgm:t>
    </dgm:pt>
    <dgm:pt modelId="{0554AA9D-F9AA-4F5D-A758-F39F71A1BEC9}" type="pres">
      <dgm:prSet presAssocID="{C25E8D5B-0D74-45A0-B7A9-BDD4005D96A6}" presName="FlexibleEmptyPlaceHolder" presStyleCnt="0"/>
      <dgm:spPr/>
      <dgm:t>
        <a:bodyPr/>
        <a:lstStyle/>
        <a:p>
          <a:endParaRPr lang="zh-TW" altLang="en-US"/>
        </a:p>
      </dgm:t>
    </dgm:pt>
    <dgm:pt modelId="{36DC465F-E11C-4FC5-9900-C692EA13204B}" type="pres">
      <dgm:prSet presAssocID="{C25E8D5B-0D74-45A0-B7A9-BDD4005D96A6}" presName="ConnectLine" presStyleLbl="sibTrans1D1" presStyleIdx="12" presStyleCnt="13"/>
      <dgm:spPr/>
      <dgm:t>
        <a:bodyPr/>
        <a:lstStyle/>
        <a:p>
          <a:endParaRPr lang="zh-TW" altLang="en-US"/>
        </a:p>
      </dgm:t>
    </dgm:pt>
    <dgm:pt modelId="{6D910739-52D8-43F7-8E6A-EECFDEDE924A}" type="pres">
      <dgm:prSet presAssocID="{C25E8D5B-0D74-45A0-B7A9-BDD4005D96A6}" presName="ConnectorPoint" presStyleLbl="node1" presStyleIdx="12" presStyleCnt="13"/>
      <dgm:spPr/>
      <dgm:t>
        <a:bodyPr/>
        <a:lstStyle/>
        <a:p>
          <a:endParaRPr lang="zh-TW" altLang="en-US"/>
        </a:p>
      </dgm:t>
    </dgm:pt>
    <dgm:pt modelId="{C35A1D65-5E56-4E1D-8C6B-63B06E272738}" type="pres">
      <dgm:prSet presAssocID="{C25E8D5B-0D74-45A0-B7A9-BDD4005D96A6}" presName="EmptyPlaceHolder" presStyleCnt="0"/>
      <dgm:spPr/>
      <dgm:t>
        <a:bodyPr/>
        <a:lstStyle/>
        <a:p>
          <a:endParaRPr lang="zh-TW" altLang="en-US"/>
        </a:p>
      </dgm:t>
    </dgm:pt>
  </dgm:ptLst>
  <dgm:cxnLst>
    <dgm:cxn modelId="{913E9CE7-B8A6-4506-ADA2-FB6349E99383}" type="presOf" srcId="{A9FB790A-3E33-4887-962E-7206A01AD84F}" destId="{1D60394B-1800-4790-9694-08B1C1D1B34D}" srcOrd="0" destOrd="0" presId="urn:microsoft.com/office/officeart/2017/3/layout/HorizontalLabelsTimeline"/>
    <dgm:cxn modelId="{68D35F9D-DABF-4E5A-94D4-F988D8E84907}" srcId="{D423FB80-F2BD-4DDE-80B1-76F84FE09A02}" destId="{245E128E-7700-4C91-9411-CDD1DCA94D67}" srcOrd="0" destOrd="0" parTransId="{B4D95EBA-0423-4AFA-B379-E030341B1F23}" sibTransId="{4963BA97-D4C5-477B-9B0D-68DB38F61579}"/>
    <dgm:cxn modelId="{5F80C7E1-A7BD-418E-A665-3DAF3DEDF5A4}" srcId="{A59C9EB4-4836-41EA-88FC-E68E29755DEF}" destId="{CF564C6C-7771-4FD5-B851-B5B84730268F}" srcOrd="0" destOrd="0" parTransId="{5A57A755-D716-4DC9-9A51-20693042AFC8}" sibTransId="{024A7FBC-BB10-4242-BAF3-82678A4C13DA}"/>
    <dgm:cxn modelId="{7749B4AD-5089-49E7-8F6B-1B2382C9B50E}" srcId="{A7F4784E-75AE-4F03-B342-C71355D1ACCF}" destId="{1827863D-2FA1-48D1-81C4-0E7D31ADB47E}" srcOrd="0" destOrd="0" parTransId="{B426C98F-7250-4E9E-84CB-E9FC83F8CB06}" sibTransId="{D0D7EB30-49F6-43D6-AF40-1B9302B3ADF0}"/>
    <dgm:cxn modelId="{DE9D4384-08B4-4969-9430-E33472D7406B}" type="presOf" srcId="{2A8FBD0D-85AA-4146-A968-B79E1F06BD91}" destId="{4596BC09-64FD-42D0-B844-35B123BC9D65}" srcOrd="0" destOrd="0" presId="urn:microsoft.com/office/officeart/2017/3/layout/HorizontalLabelsTimeline"/>
    <dgm:cxn modelId="{64AC58BD-FAD4-4010-A29D-4677B2731E22}" type="presOf" srcId="{654FE8AF-A69B-4D6D-9DAA-088BC0D67421}" destId="{71A07EB5-0C61-4D71-9EBB-0F5213EB3B7E}" srcOrd="0" destOrd="0" presId="urn:microsoft.com/office/officeart/2017/3/layout/HorizontalLabelsTimeline"/>
    <dgm:cxn modelId="{843BC2F8-21E4-4FD6-90E5-760ED46CC5D3}" srcId="{9FBA11AB-511B-44AC-A6DD-860D1DCD7E41}" destId="{9407ACDA-671A-4BE4-A4D3-496878DBD601}" srcOrd="0" destOrd="0" parTransId="{D5C96F6C-FD33-43A9-A0CC-D0081D4973FC}" sibTransId="{BFD52560-35C5-42CB-9152-475916DACE42}"/>
    <dgm:cxn modelId="{9AA22C00-7183-4462-8284-A53019EB0EEE}" srcId="{71488D10-DD6E-4B15-8341-885696637BD1}" destId="{2A8FBD0D-85AA-4146-A968-B79E1F06BD91}" srcOrd="0" destOrd="0" parTransId="{767F6821-0269-4473-B8EA-BCC5F791BE5A}" sibTransId="{FCC804A8-D87A-4586-B9C2-3321E672A649}"/>
    <dgm:cxn modelId="{0850A4D5-F517-4BE2-AE27-9281E3729461}" type="presOf" srcId="{454D56AF-0D14-43A4-A4AA-2274946C5116}" destId="{C5503B6E-C1DB-44F5-ABB8-38EF445ED1E8}" srcOrd="0" destOrd="0" presId="urn:microsoft.com/office/officeart/2017/3/layout/HorizontalLabelsTimeline"/>
    <dgm:cxn modelId="{C62676CA-7BFC-462C-A80E-740887FD03D0}" type="presOf" srcId="{7E8C823E-F1F0-4AF7-A1B3-AC2AF1E9E36E}" destId="{B9887BE7-2616-4330-BCE5-8ECA511CC143}" srcOrd="0" destOrd="0" presId="urn:microsoft.com/office/officeart/2017/3/layout/HorizontalLabelsTimeline"/>
    <dgm:cxn modelId="{7EA59B30-EEF8-406D-B1C9-7242CCE7CD55}" type="presOf" srcId="{4B20017F-28C8-4FE4-B408-F38A9E170802}" destId="{7C577F95-E876-4DFB-8D3A-45C1334C952D}" srcOrd="0" destOrd="0" presId="urn:microsoft.com/office/officeart/2017/3/layout/HorizontalLabelsTimeline"/>
    <dgm:cxn modelId="{89EA6741-F340-4559-B2CF-223EAB5ABA31}" type="presOf" srcId="{71488D10-DD6E-4B15-8341-885696637BD1}" destId="{C719B402-1D46-4B0D-AFA1-2BFFFC0C41B4}" srcOrd="0" destOrd="0" presId="urn:microsoft.com/office/officeart/2017/3/layout/HorizontalLabelsTimeline"/>
    <dgm:cxn modelId="{47F4D29A-7D65-4C2F-8677-61780F0F1118}" srcId="{F01D5F9E-ABC5-4560-ACB4-E6CFBC60BFF2}" destId="{47BE8E0B-496B-44FC-825E-C2A10D821DC9}" srcOrd="0" destOrd="0" parTransId="{26C37286-A207-4C3A-8F03-B64C4EB72DB8}" sibTransId="{258C30B8-1EDE-458F-9BAB-BD0E5C8E1BF9}"/>
    <dgm:cxn modelId="{C436E05B-3981-4E5A-BD66-5DBD06BC52A1}" type="presOf" srcId="{F01D5F9E-ABC5-4560-ACB4-E6CFBC60BFF2}" destId="{5C68C37A-C349-49AE-97A1-63D110D2C7D1}" srcOrd="0" destOrd="0" presId="urn:microsoft.com/office/officeart/2017/3/layout/HorizontalLabelsTimeline"/>
    <dgm:cxn modelId="{8B9516F1-C82B-458D-9668-1DE9E3F2F3C1}" type="presOf" srcId="{6C2F15C0-3C9B-48B5-94A6-3D0C7E9C53D0}" destId="{F4670A02-DA29-4C9D-AC73-5AF6A3ACD29A}" srcOrd="0" destOrd="0" presId="urn:microsoft.com/office/officeart/2017/3/layout/HorizontalLabelsTimeline"/>
    <dgm:cxn modelId="{6AEB3B94-8522-4F42-A6BC-BC55C5AED92F}" srcId="{C25E8D5B-0D74-45A0-B7A9-BDD4005D96A6}" destId="{6BA5F3BE-D53A-42E0-A7FE-674B99BD07E6}" srcOrd="0" destOrd="0" parTransId="{9484BBA1-86EE-4AA2-B94A-A26EED0EFB1E}" sibTransId="{48C67DB7-8AA6-454C-83AE-A16B3B9F45FF}"/>
    <dgm:cxn modelId="{7CD4DFDC-60F4-4628-8A59-0D9EF503C474}" type="presOf" srcId="{8E3BCF75-AB07-42BE-84BB-D1D936B16EF5}" destId="{B7A7A7CF-8522-4AC2-87CD-1688BA29F20D}" srcOrd="0" destOrd="0" presId="urn:microsoft.com/office/officeart/2017/3/layout/HorizontalLabelsTimeline"/>
    <dgm:cxn modelId="{E0FFD45C-29D0-469A-872F-1660C635698A}" srcId="{FF3CD410-5E2E-4080-A893-907D31D22CB3}" destId="{4B20017F-28C8-4FE4-B408-F38A9E170802}" srcOrd="10" destOrd="0" parTransId="{AF7E82A2-EEDC-4AA2-A607-BF9FA7109E9A}" sibTransId="{AED8B5C3-9A48-4D17-87CF-FA209A866A3B}"/>
    <dgm:cxn modelId="{607143D0-C26B-448B-8E8C-A8A46198F0C6}" srcId="{2DC4903D-31E8-4ED6-875F-63877788B702}" destId="{A9FB790A-3E33-4887-962E-7206A01AD84F}" srcOrd="0" destOrd="0" parTransId="{2E34BE83-4A83-4B5F-8976-D4AC57FE5007}" sibTransId="{A18338C2-0675-4B1C-898F-3D939F41C34C}"/>
    <dgm:cxn modelId="{001B1D2C-D881-4446-9217-F02D359299C3}" type="presOf" srcId="{6BA5F3BE-D53A-42E0-A7FE-674B99BD07E6}" destId="{0B806167-E7DB-4393-8CD4-9BA4E3E9B02F}" srcOrd="0" destOrd="0" presId="urn:microsoft.com/office/officeart/2017/3/layout/HorizontalLabelsTimeline"/>
    <dgm:cxn modelId="{8DCD748A-FAAE-432F-8499-E4975E55D062}" srcId="{4B20017F-28C8-4FE4-B408-F38A9E170802}" destId="{654FE8AF-A69B-4D6D-9DAA-088BC0D67421}" srcOrd="0" destOrd="0" parTransId="{02FB6F4D-6AA2-401C-8DD0-69C204EE7CD0}" sibTransId="{094789DE-0911-407B-A2FA-093088623A6A}"/>
    <dgm:cxn modelId="{91107858-A388-4DA8-BC08-9FBC9A31F29A}" srcId="{FF3CD410-5E2E-4080-A893-907D31D22CB3}" destId="{DFA6F4B6-C8DF-4917-8F40-ED1B4ADD585F}" srcOrd="9" destOrd="0" parTransId="{D7893864-9383-43E5-B690-A1FFBBD70C51}" sibTransId="{91A115A2-75C7-4D2E-B78B-758B6CCFDE0A}"/>
    <dgm:cxn modelId="{5BF3B7B1-A779-4E2D-8625-77DE0CA38FEE}" srcId="{FF3CD410-5E2E-4080-A893-907D31D22CB3}" destId="{D423FB80-F2BD-4DDE-80B1-76F84FE09A02}" srcOrd="0" destOrd="0" parTransId="{9B1CA3FF-D252-4AF5-8F50-CFC93ACA9175}" sibTransId="{EBE862E1-9761-4AA7-AA00-BD79FA3B27DD}"/>
    <dgm:cxn modelId="{59B27383-B045-4BF7-93D0-B9D2CB156BC5}" type="presOf" srcId="{1827863D-2FA1-48D1-81C4-0E7D31ADB47E}" destId="{95B1E40E-26D9-44C8-A99F-14EA44505DF3}" srcOrd="0" destOrd="0" presId="urn:microsoft.com/office/officeart/2017/3/layout/HorizontalLabelsTimeline"/>
    <dgm:cxn modelId="{982D7B44-1518-4DD0-82D4-8A3901DD95E9}" srcId="{FF3CD410-5E2E-4080-A893-907D31D22CB3}" destId="{8A93A940-284B-49B0-9D89-5FA2B3B3C7E5}" srcOrd="6" destOrd="0" parTransId="{CD96219D-3688-4138-ACC9-901ED9FEACCC}" sibTransId="{E0447E4A-3C15-4884-AEBE-804149EBD331}"/>
    <dgm:cxn modelId="{A319CB69-6926-431D-A805-EACBFA83FA66}" srcId="{FF3CD410-5E2E-4080-A893-907D31D22CB3}" destId="{2DC4903D-31E8-4ED6-875F-63877788B702}" srcOrd="5" destOrd="0" parTransId="{A18F8C20-9A13-44DB-9E45-C2DE49ACE5D9}" sibTransId="{EBFDEA83-93E5-4D72-A672-078838B258F5}"/>
    <dgm:cxn modelId="{276E451C-06C9-4ACC-882D-79E1605C875D}" type="presOf" srcId="{DFA6F4B6-C8DF-4917-8F40-ED1B4ADD585F}" destId="{54CDE3F8-80A8-48C5-9638-B05AA1A2A061}" srcOrd="0" destOrd="0" presId="urn:microsoft.com/office/officeart/2017/3/layout/HorizontalLabelsTimeline"/>
    <dgm:cxn modelId="{935F274E-0D61-4EDD-92A7-9CA37702DC15}" type="presOf" srcId="{2DC4903D-31E8-4ED6-875F-63877788B702}" destId="{270971D8-F05B-4392-88C0-D9921BB5F6B0}" srcOrd="0" destOrd="0" presId="urn:microsoft.com/office/officeart/2017/3/layout/HorizontalLabelsTimeline"/>
    <dgm:cxn modelId="{4B61AF65-3991-4A24-9475-D4AA0127738F}" srcId="{FF3CD410-5E2E-4080-A893-907D31D22CB3}" destId="{F01D5F9E-ABC5-4560-ACB4-E6CFBC60BFF2}" srcOrd="1" destOrd="0" parTransId="{FEAC3315-4B36-4E3C-89B3-70A50C7F13CC}" sibTransId="{36ABC0D0-B41E-401C-840C-2AFBE73989B4}"/>
    <dgm:cxn modelId="{D33D3B9F-1738-4CB6-A59A-9D0D380BD5AD}" srcId="{FF3CD410-5E2E-4080-A893-907D31D22CB3}" destId="{8E3BCF75-AB07-42BE-84BB-D1D936B16EF5}" srcOrd="7" destOrd="0" parTransId="{A55C03A8-F094-4AF2-8459-B356F36A1764}" sibTransId="{5AF5AEDD-5B07-4467-B247-9876FE6759E0}"/>
    <dgm:cxn modelId="{28B79144-B3CA-4423-8209-07C1326921E5}" srcId="{8E3BCF75-AB07-42BE-84BB-D1D936B16EF5}" destId="{6C2F15C0-3C9B-48B5-94A6-3D0C7E9C53D0}" srcOrd="0" destOrd="0" parTransId="{A9EC3549-546F-4A8A-8873-14F2298E405F}" sibTransId="{E35811A6-BF92-41D7-881E-0A0467DCC3F2}"/>
    <dgm:cxn modelId="{6F2AD503-141F-45F3-B411-D5594091300F}" type="presOf" srcId="{9407ACDA-671A-4BE4-A4D3-496878DBD601}" destId="{1E6D4873-DA09-4438-8633-C943144CE45A}" srcOrd="0" destOrd="0" presId="urn:microsoft.com/office/officeart/2017/3/layout/HorizontalLabelsTimeline"/>
    <dgm:cxn modelId="{F68895C0-3F1F-4678-B72B-DB82A8D7873D}" type="presOf" srcId="{245E128E-7700-4C91-9411-CDD1DCA94D67}" destId="{255B3FC7-BD87-4810-87ED-7952D0F23157}"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3244A80C-631F-44FC-B55D-39F772E92510}" srcId="{FF3CD410-5E2E-4080-A893-907D31D22CB3}" destId="{71488D10-DD6E-4B15-8341-885696637BD1}" srcOrd="11" destOrd="0" parTransId="{02A52214-2B3A-4089-BC11-478D71F27200}" sibTransId="{A329D942-B9A8-440F-80CA-E9F695035F51}"/>
    <dgm:cxn modelId="{B9B38C7F-D679-4A39-B742-6501D3961044}" srcId="{454D56AF-0D14-43A4-A4AA-2274946C5116}" destId="{3280BE73-5C4D-4941-9102-E5930904556F}" srcOrd="0" destOrd="0" parTransId="{596FE3BE-79D4-47E4-8416-EDF8385B1DE9}" sibTransId="{8E22D1FB-CF90-47F0-B06E-C66C75D54226}"/>
    <dgm:cxn modelId="{270F1A8F-053B-4B29-B86C-B8D01B394942}" type="presOf" srcId="{CF564C6C-7771-4FD5-B851-B5B84730268F}" destId="{FE14A9FC-66E7-4679-B63E-054F98E59204}" srcOrd="0" destOrd="0" presId="urn:microsoft.com/office/officeart/2017/3/layout/HorizontalLabelsTimeline"/>
    <dgm:cxn modelId="{186572D2-DD3E-469C-B4C6-FC405845D66C}" type="presOf" srcId="{3280BE73-5C4D-4941-9102-E5930904556F}" destId="{04897CD2-CF6F-4A55-8E79-1E7393B07B06}" srcOrd="0" destOrd="0" presId="urn:microsoft.com/office/officeart/2017/3/layout/HorizontalLabelsTimeline"/>
    <dgm:cxn modelId="{86D99813-A4AF-43BB-B5B8-1CBF32953219}" srcId="{FF3CD410-5E2E-4080-A893-907D31D22CB3}" destId="{C25E8D5B-0D74-45A0-B7A9-BDD4005D96A6}" srcOrd="12" destOrd="0" parTransId="{6AE8D55E-98C8-4AB1-A6BA-DCB20D3C6A41}" sibTransId="{5A4F44E2-0F2A-4EAE-8885-284355C67882}"/>
    <dgm:cxn modelId="{33DFDD33-182D-44AF-9877-B1DCECE3CC9D}" srcId="{FF3CD410-5E2E-4080-A893-907D31D22CB3}" destId="{A7F4784E-75AE-4F03-B342-C71355D1ACCF}" srcOrd="3" destOrd="0" parTransId="{E8170CB0-7D27-4024-BF4D-F79F86202313}" sibTransId="{3078DB00-0C2A-4587-8661-74E5E36CBCA7}"/>
    <dgm:cxn modelId="{627CAF50-8B59-4A73-9E38-1371B2FE97FB}" type="presOf" srcId="{90737087-312C-4470-A7FD-9BFE3A4DFF99}" destId="{725F2AEF-0925-4411-A89A-5976D96BC3B1}" srcOrd="0" destOrd="0" presId="urn:microsoft.com/office/officeart/2017/3/layout/HorizontalLabelsTimeline"/>
    <dgm:cxn modelId="{CB3AB5B8-A692-4957-8970-390E0180E760}" srcId="{DFA6F4B6-C8DF-4917-8F40-ED1B4ADD585F}" destId="{7E8C823E-F1F0-4AF7-A1B3-AC2AF1E9E36E}" srcOrd="0" destOrd="0" parTransId="{52C87D13-967F-4F25-9B39-E21563ACFA3A}" sibTransId="{2F6403B7-D997-4485-84A2-26883C2E0467}"/>
    <dgm:cxn modelId="{2C87A39F-871C-45C6-8C22-A8C358151D70}" type="presOf" srcId="{A7F4784E-75AE-4F03-B342-C71355D1ACCF}" destId="{CBCB6B30-5D46-4B19-B9DE-C0B7FB057712}" srcOrd="0" destOrd="0" presId="urn:microsoft.com/office/officeart/2017/3/layout/HorizontalLabelsTimeline"/>
    <dgm:cxn modelId="{D7B24FF7-29E4-4FF7-B44D-9FABDFE4BE05}" srcId="{FF3CD410-5E2E-4080-A893-907D31D22CB3}" destId="{9FBA11AB-511B-44AC-A6DD-860D1DCD7E41}" srcOrd="8" destOrd="0" parTransId="{9D03BEBF-0D86-44D2-A697-EE0AF01C07C0}" sibTransId="{252A6BD8-443B-4939-959A-BB44ECD8DC87}"/>
    <dgm:cxn modelId="{95349F95-B5FF-40F3-A9BC-372BA201B78C}" srcId="{8A93A940-284B-49B0-9D89-5FA2B3B3C7E5}" destId="{90737087-312C-4470-A7FD-9BFE3A4DFF99}" srcOrd="0" destOrd="0" parTransId="{05A05719-7E33-4F5B-B582-8C51C655A754}" sibTransId="{E7C2C0B3-D674-49BA-AD12-6375BCAFCEB9}"/>
    <dgm:cxn modelId="{EADCFF1E-172D-4C2D-BDB4-9D2B19597296}" type="presOf" srcId="{47BE8E0B-496B-44FC-825E-C2A10D821DC9}" destId="{A01D9671-7007-4F3F-98D6-A9730C5B45E4}" srcOrd="0" destOrd="0" presId="urn:microsoft.com/office/officeart/2017/3/layout/HorizontalLabelsTimeline"/>
    <dgm:cxn modelId="{924326BA-4245-417D-83FB-A0E33D8DCCB7}" type="presOf" srcId="{C25E8D5B-0D74-45A0-B7A9-BDD4005D96A6}" destId="{403D44C7-92B5-4E3E-9EF6-6A11EA46D965}"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078029A2-947D-4D6B-B786-5B31CB659BA9}" type="presOf" srcId="{A59C9EB4-4836-41EA-88FC-E68E29755DEF}" destId="{88F6D506-033B-4CA4-9572-41E373A6B43C}" srcOrd="0" destOrd="0" presId="urn:microsoft.com/office/officeart/2017/3/layout/HorizontalLabelsTimeline"/>
    <dgm:cxn modelId="{5A3B2130-5035-4E61-92B1-343AA432C9DF}" srcId="{FF3CD410-5E2E-4080-A893-907D31D22CB3}" destId="{454D56AF-0D14-43A4-A4AA-2274946C5116}" srcOrd="2" destOrd="0" parTransId="{340931FA-0A09-49B9-99A7-6650F93FDC08}" sibTransId="{511F28C0-50D9-4CBB-862C-2AD0ACC17105}"/>
    <dgm:cxn modelId="{C2A8B52A-540B-46B5-A43B-27FAF06A13EF}" srcId="{FF3CD410-5E2E-4080-A893-907D31D22CB3}" destId="{A59C9EB4-4836-41EA-88FC-E68E29755DEF}" srcOrd="4" destOrd="0" parTransId="{C486CA18-5D6B-49AD-B92C-52313E993EC5}" sibTransId="{62C75627-0A71-4E35-B62B-749D8AB3C189}"/>
    <dgm:cxn modelId="{AD3982E0-6088-4837-81F8-E44986688F34}" type="presOf" srcId="{9FBA11AB-511B-44AC-A6DD-860D1DCD7E41}" destId="{AE5BE49F-70D5-495E-B0E7-12A9DF5F16E7}" srcOrd="0" destOrd="0" presId="urn:microsoft.com/office/officeart/2017/3/layout/HorizontalLabelsTimeline"/>
    <dgm:cxn modelId="{4F0EAB3D-D6DC-4270-A428-F626A2666D2A}" type="presOf" srcId="{8A93A940-284B-49B0-9D89-5FA2B3B3C7E5}" destId="{A7F04B95-81DC-4C70-990B-FEE82F4C63E7}"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25113ECB-44A4-43A3-B2D0-D47302F35B26}" type="presParOf" srcId="{4C5F54B5-504F-4069-AF1D-9A370FBD268C}" destId="{C7F26193-F277-4FC2-96E8-E896E5EFC9BC}" srcOrd="2" destOrd="0" presId="urn:microsoft.com/office/officeart/2017/3/layout/HorizontalLabelsTimeline"/>
    <dgm:cxn modelId="{AEF2036D-29F6-4431-8357-64776A18B655}" type="presParOf" srcId="{C7F26193-F277-4FC2-96E8-E896E5EFC9BC}" destId="{5C68C37A-C349-49AE-97A1-63D110D2C7D1}" srcOrd="0" destOrd="0" presId="urn:microsoft.com/office/officeart/2017/3/layout/HorizontalLabelsTimeline"/>
    <dgm:cxn modelId="{51F9D33C-AECD-4F33-B2DA-43CF6B93002F}" type="presParOf" srcId="{C7F26193-F277-4FC2-96E8-E896E5EFC9BC}" destId="{3E3F09C6-0C94-40B1-A308-6929444363D4}" srcOrd="1" destOrd="0" presId="urn:microsoft.com/office/officeart/2017/3/layout/HorizontalLabelsTimeline"/>
    <dgm:cxn modelId="{17B9A51D-D490-4C54-B91D-5CD40783571D}" type="presParOf" srcId="{3E3F09C6-0C94-40B1-A308-6929444363D4}" destId="{A01D9671-7007-4F3F-98D6-A9730C5B45E4}" srcOrd="0" destOrd="0" presId="urn:microsoft.com/office/officeart/2017/3/layout/HorizontalLabelsTimeline"/>
    <dgm:cxn modelId="{A6AAA60B-E979-47B8-A997-DB62C715690F}" type="presParOf" srcId="{3E3F09C6-0C94-40B1-A308-6929444363D4}" destId="{65C95A24-31B5-46D2-BCB4-07372ABDD6F2}" srcOrd="1" destOrd="0" presId="urn:microsoft.com/office/officeart/2017/3/layout/HorizontalLabelsTimeline"/>
    <dgm:cxn modelId="{05694172-1DAF-4D9C-BBD9-0794366FCD56}" type="presParOf" srcId="{C7F26193-F277-4FC2-96E8-E896E5EFC9BC}" destId="{D4347EDB-4883-4C4B-A672-6266C9702B5A}" srcOrd="2" destOrd="0" presId="urn:microsoft.com/office/officeart/2017/3/layout/HorizontalLabelsTimeline"/>
    <dgm:cxn modelId="{BC9943FE-1230-4FDB-A7D8-898D013B9350}" type="presParOf" srcId="{C7F26193-F277-4FC2-96E8-E896E5EFC9BC}" destId="{D10813CD-B7B7-4CC7-9B2D-B5AE3D30A4DA}" srcOrd="3" destOrd="0" presId="urn:microsoft.com/office/officeart/2017/3/layout/HorizontalLabelsTimeline"/>
    <dgm:cxn modelId="{084C9897-3EE7-44CF-9F38-C9A562B67975}" type="presParOf" srcId="{C7F26193-F277-4FC2-96E8-E896E5EFC9BC}" destId="{143FACBA-FB69-402B-8D92-68DCE90EA86A}" srcOrd="4" destOrd="0" presId="urn:microsoft.com/office/officeart/2017/3/layout/HorizontalLabelsTimeline"/>
    <dgm:cxn modelId="{3DFFAC5F-0847-4E2F-A4CD-4FB95268ED8C}" type="presParOf" srcId="{4C5F54B5-504F-4069-AF1D-9A370FBD268C}" destId="{0587E036-7F91-482C-9B0A-860FD4CCD0E2}" srcOrd="3" destOrd="0" presId="urn:microsoft.com/office/officeart/2017/3/layout/HorizontalLabelsTimeline"/>
    <dgm:cxn modelId="{0C2CFEA1-3FB4-47D5-BA0C-2B2C20EB640F}" type="presParOf" srcId="{4C5F54B5-504F-4069-AF1D-9A370FBD268C}" destId="{795AD8F1-7B20-410C-90F4-2E04F4F4C93D}" srcOrd="4" destOrd="0" presId="urn:microsoft.com/office/officeart/2017/3/layout/HorizontalLabelsTimeline"/>
    <dgm:cxn modelId="{5EA692BD-507A-40EE-B699-B1F92E600F62}" type="presParOf" srcId="{795AD8F1-7B20-410C-90F4-2E04F4F4C93D}" destId="{C5503B6E-C1DB-44F5-ABB8-38EF445ED1E8}" srcOrd="0" destOrd="0" presId="urn:microsoft.com/office/officeart/2017/3/layout/HorizontalLabelsTimeline"/>
    <dgm:cxn modelId="{84215AA0-8ED4-45B6-8451-521906DE0059}" type="presParOf" srcId="{795AD8F1-7B20-410C-90F4-2E04F4F4C93D}" destId="{FD7DE90B-3DDE-4250-BB93-6AFB95DB30C9}" srcOrd="1" destOrd="0" presId="urn:microsoft.com/office/officeart/2017/3/layout/HorizontalLabelsTimeline"/>
    <dgm:cxn modelId="{CD1AF92D-7CB7-4156-9C24-3DD50EA4D129}" type="presParOf" srcId="{FD7DE90B-3DDE-4250-BB93-6AFB95DB30C9}" destId="{04897CD2-CF6F-4A55-8E79-1E7393B07B06}" srcOrd="0" destOrd="0" presId="urn:microsoft.com/office/officeart/2017/3/layout/HorizontalLabelsTimeline"/>
    <dgm:cxn modelId="{E596D201-A9A8-46AA-BA6C-731E186DBB6C}" type="presParOf" srcId="{FD7DE90B-3DDE-4250-BB93-6AFB95DB30C9}" destId="{30F499EF-86B9-43D4-9E36-2ADCD18D3C55}" srcOrd="1" destOrd="0" presId="urn:microsoft.com/office/officeart/2017/3/layout/HorizontalLabelsTimeline"/>
    <dgm:cxn modelId="{7D0F95A1-0D0D-4B3A-AD37-1D9E68A59E7B}" type="presParOf" srcId="{795AD8F1-7B20-410C-90F4-2E04F4F4C93D}" destId="{73ACB8E4-FFC1-49E5-BB46-1EBD63F3BF67}" srcOrd="2" destOrd="0" presId="urn:microsoft.com/office/officeart/2017/3/layout/HorizontalLabelsTimeline"/>
    <dgm:cxn modelId="{A5FB3F07-307E-4B9C-AF1B-722131ED4362}" type="presParOf" srcId="{795AD8F1-7B20-410C-90F4-2E04F4F4C93D}" destId="{FE89438A-B301-4219-9492-D30967496E8F}" srcOrd="3" destOrd="0" presId="urn:microsoft.com/office/officeart/2017/3/layout/HorizontalLabelsTimeline"/>
    <dgm:cxn modelId="{2F2BB858-3070-4463-950E-16B32D1FC1A0}" type="presParOf" srcId="{795AD8F1-7B20-410C-90F4-2E04F4F4C93D}" destId="{80E00C49-A058-42B1-B4A9-8FC8989D4F58}" srcOrd="4" destOrd="0" presId="urn:microsoft.com/office/officeart/2017/3/layout/HorizontalLabelsTimeline"/>
    <dgm:cxn modelId="{4CFFAECA-C6E6-463A-90AA-C4DEAB87918A}" type="presParOf" srcId="{4C5F54B5-504F-4069-AF1D-9A370FBD268C}" destId="{396E0C2C-79C3-4FCA-B5E5-8B3C2758C30F}" srcOrd="5" destOrd="0" presId="urn:microsoft.com/office/officeart/2017/3/layout/HorizontalLabelsTimeline"/>
    <dgm:cxn modelId="{28A719F5-6237-4C83-8EB7-BB9ACE657CCA}" type="presParOf" srcId="{4C5F54B5-504F-4069-AF1D-9A370FBD268C}" destId="{866B658A-D972-4AD8-A7E6-4082FD2CB001}" srcOrd="6" destOrd="0" presId="urn:microsoft.com/office/officeart/2017/3/layout/HorizontalLabelsTimeline"/>
    <dgm:cxn modelId="{E55C2317-CDB7-4C64-95C4-C04303FBB96A}" type="presParOf" srcId="{866B658A-D972-4AD8-A7E6-4082FD2CB001}" destId="{CBCB6B30-5D46-4B19-B9DE-C0B7FB057712}" srcOrd="0" destOrd="0" presId="urn:microsoft.com/office/officeart/2017/3/layout/HorizontalLabelsTimeline"/>
    <dgm:cxn modelId="{2E742A39-B2D8-41E7-938B-B4FE7E0F1794}" type="presParOf" srcId="{866B658A-D972-4AD8-A7E6-4082FD2CB001}" destId="{746F6004-1265-4B16-B698-179F0477DB3D}" srcOrd="1" destOrd="0" presId="urn:microsoft.com/office/officeart/2017/3/layout/HorizontalLabelsTimeline"/>
    <dgm:cxn modelId="{000BAB58-4AA6-43D9-89B5-0C604F29C6EA}" type="presParOf" srcId="{746F6004-1265-4B16-B698-179F0477DB3D}" destId="{95B1E40E-26D9-44C8-A99F-14EA44505DF3}" srcOrd="0" destOrd="0" presId="urn:microsoft.com/office/officeart/2017/3/layout/HorizontalLabelsTimeline"/>
    <dgm:cxn modelId="{6D12DD85-6CC0-441A-BB74-D3B24BE9ECF2}" type="presParOf" srcId="{746F6004-1265-4B16-B698-179F0477DB3D}" destId="{752FC6D6-93A6-414C-B65D-6F2858E07E0C}" srcOrd="1" destOrd="0" presId="urn:microsoft.com/office/officeart/2017/3/layout/HorizontalLabelsTimeline"/>
    <dgm:cxn modelId="{6CE5E65F-BF35-4F9A-9FAC-9FD84A211FC6}" type="presParOf" srcId="{866B658A-D972-4AD8-A7E6-4082FD2CB001}" destId="{BBBD3B06-9C30-48DB-A77E-5A358B1C6E78}" srcOrd="2" destOrd="0" presId="urn:microsoft.com/office/officeart/2017/3/layout/HorizontalLabelsTimeline"/>
    <dgm:cxn modelId="{457B6E85-E149-4279-81E9-511D2D038B9A}" type="presParOf" srcId="{866B658A-D972-4AD8-A7E6-4082FD2CB001}" destId="{C574381E-6C24-436D-B265-4BCFEFA46591}" srcOrd="3" destOrd="0" presId="urn:microsoft.com/office/officeart/2017/3/layout/HorizontalLabelsTimeline"/>
    <dgm:cxn modelId="{376FD1F8-A0AB-4CA9-B35C-A1F5747217B7}" type="presParOf" srcId="{866B658A-D972-4AD8-A7E6-4082FD2CB001}" destId="{CC7E7566-0B46-4E0A-B951-BFE404664D2C}" srcOrd="4" destOrd="0" presId="urn:microsoft.com/office/officeart/2017/3/layout/HorizontalLabelsTimeline"/>
    <dgm:cxn modelId="{CA63DDF8-DE3B-4E8A-886E-D787300C3FD4}" type="presParOf" srcId="{4C5F54B5-504F-4069-AF1D-9A370FBD268C}" destId="{F50C4635-5C0A-4C07-B5AD-BABD96009847}" srcOrd="7" destOrd="0" presId="urn:microsoft.com/office/officeart/2017/3/layout/HorizontalLabelsTimeline"/>
    <dgm:cxn modelId="{187F63AE-22E9-42D8-BA25-F8E70A982232}" type="presParOf" srcId="{4C5F54B5-504F-4069-AF1D-9A370FBD268C}" destId="{5667DB6C-E90F-44DB-BFD7-8570D48D28D4}" srcOrd="8" destOrd="0" presId="urn:microsoft.com/office/officeart/2017/3/layout/HorizontalLabelsTimeline"/>
    <dgm:cxn modelId="{782591FC-39B3-43EE-A99E-69B60AB63978}" type="presParOf" srcId="{5667DB6C-E90F-44DB-BFD7-8570D48D28D4}" destId="{88F6D506-033B-4CA4-9572-41E373A6B43C}" srcOrd="0" destOrd="0" presId="urn:microsoft.com/office/officeart/2017/3/layout/HorizontalLabelsTimeline"/>
    <dgm:cxn modelId="{DA98866D-BB74-46A1-B98B-9B6BDACA94E3}" type="presParOf" srcId="{5667DB6C-E90F-44DB-BFD7-8570D48D28D4}" destId="{E3303ED6-54B9-4518-AD7C-3197102106EF}" srcOrd="1" destOrd="0" presId="urn:microsoft.com/office/officeart/2017/3/layout/HorizontalLabelsTimeline"/>
    <dgm:cxn modelId="{BFB054F1-AA6C-4CA5-B7A3-FF579439BD18}" type="presParOf" srcId="{E3303ED6-54B9-4518-AD7C-3197102106EF}" destId="{FE14A9FC-66E7-4679-B63E-054F98E59204}" srcOrd="0" destOrd="0" presId="urn:microsoft.com/office/officeart/2017/3/layout/HorizontalLabelsTimeline"/>
    <dgm:cxn modelId="{6BF922DC-DA85-4710-BB6F-2CCCF2CFD764}" type="presParOf" srcId="{E3303ED6-54B9-4518-AD7C-3197102106EF}" destId="{8F1DAFAE-685A-4EC1-8FC0-2EE182F59B78}" srcOrd="1" destOrd="0" presId="urn:microsoft.com/office/officeart/2017/3/layout/HorizontalLabelsTimeline"/>
    <dgm:cxn modelId="{6907C7E4-84E2-47E3-949B-BC87F9D211CC}" type="presParOf" srcId="{5667DB6C-E90F-44DB-BFD7-8570D48D28D4}" destId="{4702B22B-8EB6-4454-9F8E-9A963F32B8A1}" srcOrd="2" destOrd="0" presId="urn:microsoft.com/office/officeart/2017/3/layout/HorizontalLabelsTimeline"/>
    <dgm:cxn modelId="{68C6501C-DCCA-438E-8565-A8631BB6C8AC}" type="presParOf" srcId="{5667DB6C-E90F-44DB-BFD7-8570D48D28D4}" destId="{F2E81385-B138-4A59-9452-A3C9AC4F2012}" srcOrd="3" destOrd="0" presId="urn:microsoft.com/office/officeart/2017/3/layout/HorizontalLabelsTimeline"/>
    <dgm:cxn modelId="{F4686330-D4C5-4698-8BC6-EF28FB9176C1}" type="presParOf" srcId="{5667DB6C-E90F-44DB-BFD7-8570D48D28D4}" destId="{00C34F8E-67EA-485C-B754-5C6C9BC871C5}" srcOrd="4" destOrd="0" presId="urn:microsoft.com/office/officeart/2017/3/layout/HorizontalLabelsTimeline"/>
    <dgm:cxn modelId="{FA06019D-A6EE-447A-894D-5FBD4FB143DA}" type="presParOf" srcId="{4C5F54B5-504F-4069-AF1D-9A370FBD268C}" destId="{E2C470F7-A894-4A64-A64E-235B0E510421}" srcOrd="9" destOrd="0" presId="urn:microsoft.com/office/officeart/2017/3/layout/HorizontalLabelsTimeline"/>
    <dgm:cxn modelId="{779E8BAE-E165-44A0-8F61-F1D6F07BA6D3}" type="presParOf" srcId="{4C5F54B5-504F-4069-AF1D-9A370FBD268C}" destId="{6AA3FB3F-E213-4147-93D1-22B952CDFE17}" srcOrd="10"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11" destOrd="0" presId="urn:microsoft.com/office/officeart/2017/3/layout/HorizontalLabelsTimeline"/>
    <dgm:cxn modelId="{DA1E98F3-DEEF-449E-A505-7BE8E77DC666}" type="presParOf" srcId="{4C5F54B5-504F-4069-AF1D-9A370FBD268C}" destId="{CB500B18-4CCC-44D0-A7EE-E63EC340604C}" srcOrd="12"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6C565F9B-7D78-4BF9-9917-9B7670191FDC}" type="presParOf" srcId="{4C5F54B5-504F-4069-AF1D-9A370FBD268C}" destId="{F84E827F-D067-46D9-9ADA-96499F985AA1}" srcOrd="13" destOrd="0" presId="urn:microsoft.com/office/officeart/2017/3/layout/HorizontalLabelsTimeline"/>
    <dgm:cxn modelId="{369630B9-A581-476F-AB81-39685145CD27}" type="presParOf" srcId="{4C5F54B5-504F-4069-AF1D-9A370FBD268C}" destId="{3DB1D295-6CBC-444A-BAB5-DA9B57F61089}" srcOrd="14" destOrd="0" presId="urn:microsoft.com/office/officeart/2017/3/layout/HorizontalLabelsTimeline"/>
    <dgm:cxn modelId="{70871C48-9791-44D9-9EA5-A5C10896C33F}" type="presParOf" srcId="{3DB1D295-6CBC-444A-BAB5-DA9B57F61089}" destId="{B7A7A7CF-8522-4AC2-87CD-1688BA29F20D}" srcOrd="0" destOrd="0" presId="urn:microsoft.com/office/officeart/2017/3/layout/HorizontalLabelsTimeline"/>
    <dgm:cxn modelId="{D443D7B0-7ED1-4ED5-A735-7057F7B46FDC}" type="presParOf" srcId="{3DB1D295-6CBC-444A-BAB5-DA9B57F61089}" destId="{95E724EF-9136-4B47-B6A7-AADE3B3007C6}" srcOrd="1" destOrd="0" presId="urn:microsoft.com/office/officeart/2017/3/layout/HorizontalLabelsTimeline"/>
    <dgm:cxn modelId="{155922A8-5CFF-42E8-A6CC-C550360B52C5}" type="presParOf" srcId="{95E724EF-9136-4B47-B6A7-AADE3B3007C6}" destId="{F4670A02-DA29-4C9D-AC73-5AF6A3ACD29A}" srcOrd="0" destOrd="0" presId="urn:microsoft.com/office/officeart/2017/3/layout/HorizontalLabelsTimeline"/>
    <dgm:cxn modelId="{DEA12690-5042-49A4-98B9-D9B7A4BBF950}" type="presParOf" srcId="{95E724EF-9136-4B47-B6A7-AADE3B3007C6}" destId="{51806800-C996-499B-AD45-B3B93C8FC62D}" srcOrd="1" destOrd="0" presId="urn:microsoft.com/office/officeart/2017/3/layout/HorizontalLabelsTimeline"/>
    <dgm:cxn modelId="{AFCD531F-D81F-4538-B1BF-E9DC3343E06C}" type="presParOf" srcId="{3DB1D295-6CBC-444A-BAB5-DA9B57F61089}" destId="{28E16D43-6D36-4B96-8B64-2A80C3ACF0B1}" srcOrd="2" destOrd="0" presId="urn:microsoft.com/office/officeart/2017/3/layout/HorizontalLabelsTimeline"/>
    <dgm:cxn modelId="{C10231F7-1F9D-4E73-8D97-10302E873F3A}" type="presParOf" srcId="{3DB1D295-6CBC-444A-BAB5-DA9B57F61089}" destId="{4545C950-A07B-49DE-980B-F8F38D40C8A9}" srcOrd="3" destOrd="0" presId="urn:microsoft.com/office/officeart/2017/3/layout/HorizontalLabelsTimeline"/>
    <dgm:cxn modelId="{83342173-1640-43B4-A766-922FCE247274}" type="presParOf" srcId="{3DB1D295-6CBC-444A-BAB5-DA9B57F61089}" destId="{37F5B39E-86AF-4B5C-A0F3-26CD235C70E8}" srcOrd="4" destOrd="0" presId="urn:microsoft.com/office/officeart/2017/3/layout/HorizontalLabelsTimeline"/>
    <dgm:cxn modelId="{DDFF64D6-7E3B-4C77-A9BB-B1AD36DB41DA}" type="presParOf" srcId="{4C5F54B5-504F-4069-AF1D-9A370FBD268C}" destId="{A79EA47D-FC79-4BD7-A9A0-D54F4CFB074D}" srcOrd="15" destOrd="0" presId="urn:microsoft.com/office/officeart/2017/3/layout/HorizontalLabelsTimeline"/>
    <dgm:cxn modelId="{007A98F8-2A41-49BC-A1EA-C73C79BA9259}" type="presParOf" srcId="{4C5F54B5-504F-4069-AF1D-9A370FBD268C}" destId="{21D53B0B-572C-422E-B926-AFCCC1FD7984}" srcOrd="16" destOrd="0" presId="urn:microsoft.com/office/officeart/2017/3/layout/HorizontalLabelsTimeline"/>
    <dgm:cxn modelId="{3382862C-21A0-41AD-9834-91809B352BAD}" type="presParOf" srcId="{21D53B0B-572C-422E-B926-AFCCC1FD7984}" destId="{AE5BE49F-70D5-495E-B0E7-12A9DF5F16E7}" srcOrd="0" destOrd="0" presId="urn:microsoft.com/office/officeart/2017/3/layout/HorizontalLabelsTimeline"/>
    <dgm:cxn modelId="{82842739-B63D-41A1-8C54-7007CE05EF05}" type="presParOf" srcId="{21D53B0B-572C-422E-B926-AFCCC1FD7984}" destId="{C8AE4451-0E2B-47E5-AFE2-B7190A01CEE0}" srcOrd="1" destOrd="0" presId="urn:microsoft.com/office/officeart/2017/3/layout/HorizontalLabelsTimeline"/>
    <dgm:cxn modelId="{88B899FE-78DE-488E-8112-CE0415A638B8}" type="presParOf" srcId="{C8AE4451-0E2B-47E5-AFE2-B7190A01CEE0}" destId="{1E6D4873-DA09-4438-8633-C943144CE45A}" srcOrd="0" destOrd="0" presId="urn:microsoft.com/office/officeart/2017/3/layout/HorizontalLabelsTimeline"/>
    <dgm:cxn modelId="{71B8FCB8-01BA-480E-9DFF-BC176C5CE9DA}" type="presParOf" srcId="{C8AE4451-0E2B-47E5-AFE2-B7190A01CEE0}" destId="{D660AE1C-0FCB-4187-A609-E3351913574B}" srcOrd="1" destOrd="0" presId="urn:microsoft.com/office/officeart/2017/3/layout/HorizontalLabelsTimeline"/>
    <dgm:cxn modelId="{32934EF4-EF68-4798-87EE-191F93A015A3}" type="presParOf" srcId="{21D53B0B-572C-422E-B926-AFCCC1FD7984}" destId="{65720ABD-9DDB-4459-90A5-2429808210EA}" srcOrd="2" destOrd="0" presId="urn:microsoft.com/office/officeart/2017/3/layout/HorizontalLabelsTimeline"/>
    <dgm:cxn modelId="{E26F222B-8597-42FA-A039-692A5487DCAD}" type="presParOf" srcId="{21D53B0B-572C-422E-B926-AFCCC1FD7984}" destId="{48A0E3BF-7013-4C36-9B96-5D33F3B75C87}" srcOrd="3" destOrd="0" presId="urn:microsoft.com/office/officeart/2017/3/layout/HorizontalLabelsTimeline"/>
    <dgm:cxn modelId="{3E9683D8-F28A-46DD-89CA-36DEA8B1FCB4}" type="presParOf" srcId="{21D53B0B-572C-422E-B926-AFCCC1FD7984}" destId="{930A568E-CA95-4327-B37B-E1A9DDDACE12}" srcOrd="4" destOrd="0" presId="urn:microsoft.com/office/officeart/2017/3/layout/HorizontalLabelsTimeline"/>
    <dgm:cxn modelId="{73D0F3A9-D1DA-48DC-B2FA-D05A1132A89B}" type="presParOf" srcId="{4C5F54B5-504F-4069-AF1D-9A370FBD268C}" destId="{10CB8AA2-1D75-44FE-82D8-43FD05CC5263}" srcOrd="17" destOrd="0" presId="urn:microsoft.com/office/officeart/2017/3/layout/HorizontalLabelsTimeline"/>
    <dgm:cxn modelId="{1EE419BA-E841-4C08-B86C-22FF0202A76F}" type="presParOf" srcId="{4C5F54B5-504F-4069-AF1D-9A370FBD268C}" destId="{E66F68E0-DABC-487B-B0FC-19135E3287B8}" srcOrd="18" destOrd="0" presId="urn:microsoft.com/office/officeart/2017/3/layout/HorizontalLabelsTimeline"/>
    <dgm:cxn modelId="{82E2BA51-53CB-4DD2-806A-4B4B71E6DC3F}" type="presParOf" srcId="{E66F68E0-DABC-487B-B0FC-19135E3287B8}" destId="{54CDE3F8-80A8-48C5-9638-B05AA1A2A061}" srcOrd="0" destOrd="0" presId="urn:microsoft.com/office/officeart/2017/3/layout/HorizontalLabelsTimeline"/>
    <dgm:cxn modelId="{57881B9E-62DE-4D07-BC71-D7F3417D99DE}" type="presParOf" srcId="{E66F68E0-DABC-487B-B0FC-19135E3287B8}" destId="{780E990B-FB95-4B1F-A245-553574BC81C1}" srcOrd="1" destOrd="0" presId="urn:microsoft.com/office/officeart/2017/3/layout/HorizontalLabelsTimeline"/>
    <dgm:cxn modelId="{34AB612F-96EA-47E0-AB07-D62637FBBE3A}" type="presParOf" srcId="{780E990B-FB95-4B1F-A245-553574BC81C1}" destId="{B9887BE7-2616-4330-BCE5-8ECA511CC143}" srcOrd="0" destOrd="0" presId="urn:microsoft.com/office/officeart/2017/3/layout/HorizontalLabelsTimeline"/>
    <dgm:cxn modelId="{71172A04-3860-40A9-9DEC-0445FAF6C53A}" type="presParOf" srcId="{780E990B-FB95-4B1F-A245-553574BC81C1}" destId="{46A04D38-7E61-415F-9E9C-3A990E97985A}" srcOrd="1" destOrd="0" presId="urn:microsoft.com/office/officeart/2017/3/layout/HorizontalLabelsTimeline"/>
    <dgm:cxn modelId="{76338FDD-F9DC-4B30-954B-6D67DD0DA043}" type="presParOf" srcId="{E66F68E0-DABC-487B-B0FC-19135E3287B8}" destId="{2EEB8F63-441A-4C55-AF7C-F86821B28867}" srcOrd="2" destOrd="0" presId="urn:microsoft.com/office/officeart/2017/3/layout/HorizontalLabelsTimeline"/>
    <dgm:cxn modelId="{82D62D25-A5B3-4A83-8AEB-5F11396E28EB}" type="presParOf" srcId="{E66F68E0-DABC-487B-B0FC-19135E3287B8}" destId="{7281F0AF-3929-4788-83A2-39DAEA1E5715}" srcOrd="3" destOrd="0" presId="urn:microsoft.com/office/officeart/2017/3/layout/HorizontalLabelsTimeline"/>
    <dgm:cxn modelId="{DC41EA95-911A-4BE6-BC7F-F26454605522}" type="presParOf" srcId="{E66F68E0-DABC-487B-B0FC-19135E3287B8}" destId="{2985FFD2-A296-4D7D-AC06-876617E98B86}" srcOrd="4" destOrd="0" presId="urn:microsoft.com/office/officeart/2017/3/layout/HorizontalLabelsTimeline"/>
    <dgm:cxn modelId="{8F482207-19E2-4001-8958-3636110A91FD}" type="presParOf" srcId="{4C5F54B5-504F-4069-AF1D-9A370FBD268C}" destId="{B8FD7E72-483B-4CDB-9DAA-DF3D40CCE3D6}" srcOrd="19" destOrd="0" presId="urn:microsoft.com/office/officeart/2017/3/layout/HorizontalLabelsTimeline"/>
    <dgm:cxn modelId="{34FC6BA2-E8E8-4CCE-8A43-69B1030FD526}" type="presParOf" srcId="{4C5F54B5-504F-4069-AF1D-9A370FBD268C}" destId="{0650B92B-CD93-4398-AC34-FEC79799CB3E}" srcOrd="20" destOrd="0" presId="urn:microsoft.com/office/officeart/2017/3/layout/HorizontalLabelsTimeline"/>
    <dgm:cxn modelId="{6DF698E8-625B-4477-B1F3-7DCC29DB11BA}" type="presParOf" srcId="{0650B92B-CD93-4398-AC34-FEC79799CB3E}" destId="{7C577F95-E876-4DFB-8D3A-45C1334C952D}" srcOrd="0" destOrd="0" presId="urn:microsoft.com/office/officeart/2017/3/layout/HorizontalLabelsTimeline"/>
    <dgm:cxn modelId="{D6ACAB71-543E-4B92-A7EA-79E364D61B80}" type="presParOf" srcId="{0650B92B-CD93-4398-AC34-FEC79799CB3E}" destId="{75005131-87B0-4EA0-8994-F511A5BC3C87}" srcOrd="1" destOrd="0" presId="urn:microsoft.com/office/officeart/2017/3/layout/HorizontalLabelsTimeline"/>
    <dgm:cxn modelId="{31524F02-8FA3-4F76-9B3D-B8D774A7FAD6}" type="presParOf" srcId="{75005131-87B0-4EA0-8994-F511A5BC3C87}" destId="{71A07EB5-0C61-4D71-9EBB-0F5213EB3B7E}" srcOrd="0" destOrd="0" presId="urn:microsoft.com/office/officeart/2017/3/layout/HorizontalLabelsTimeline"/>
    <dgm:cxn modelId="{591850D6-3E33-409B-91FF-0E04B630B28C}" type="presParOf" srcId="{75005131-87B0-4EA0-8994-F511A5BC3C87}" destId="{79440040-CE32-4760-BBD1-406A3EA48EFD}" srcOrd="1" destOrd="0" presId="urn:microsoft.com/office/officeart/2017/3/layout/HorizontalLabelsTimeline"/>
    <dgm:cxn modelId="{ED3D2B45-55E1-4777-BFB4-372ABCA8EFBB}" type="presParOf" srcId="{0650B92B-CD93-4398-AC34-FEC79799CB3E}" destId="{83497BAB-072D-432E-9C07-631F250F840A}" srcOrd="2" destOrd="0" presId="urn:microsoft.com/office/officeart/2017/3/layout/HorizontalLabelsTimeline"/>
    <dgm:cxn modelId="{4068AE08-25B1-49F5-BCFD-912AFE6F824E}" type="presParOf" srcId="{0650B92B-CD93-4398-AC34-FEC79799CB3E}" destId="{91B6CD8A-84FD-4C59-A899-CB9E32870115}" srcOrd="3" destOrd="0" presId="urn:microsoft.com/office/officeart/2017/3/layout/HorizontalLabelsTimeline"/>
    <dgm:cxn modelId="{3BBB3460-BF81-4ED2-9C1C-82C6DA23A06C}" type="presParOf" srcId="{0650B92B-CD93-4398-AC34-FEC79799CB3E}" destId="{CA85C53D-45FE-42C9-B1ED-50675F3E6BF0}" srcOrd="4" destOrd="0" presId="urn:microsoft.com/office/officeart/2017/3/layout/HorizontalLabelsTimeline"/>
    <dgm:cxn modelId="{E753EDA3-C82F-4148-A727-BBF8154746F0}" type="presParOf" srcId="{4C5F54B5-504F-4069-AF1D-9A370FBD268C}" destId="{C0055F97-096A-4218-A463-9CC5136D507B}" srcOrd="21" destOrd="0" presId="urn:microsoft.com/office/officeart/2017/3/layout/HorizontalLabelsTimeline"/>
    <dgm:cxn modelId="{1C222D7E-189A-4643-8F23-798472F7302C}" type="presParOf" srcId="{4C5F54B5-504F-4069-AF1D-9A370FBD268C}" destId="{1C441A91-5660-4068-9B8F-45A262ED133B}" srcOrd="22" destOrd="0" presId="urn:microsoft.com/office/officeart/2017/3/layout/HorizontalLabelsTimeline"/>
    <dgm:cxn modelId="{31639FA7-9ED9-4881-8F72-ED547C2F0FFC}" type="presParOf" srcId="{1C441A91-5660-4068-9B8F-45A262ED133B}" destId="{C719B402-1D46-4B0D-AFA1-2BFFFC0C41B4}" srcOrd="0" destOrd="0" presId="urn:microsoft.com/office/officeart/2017/3/layout/HorizontalLabelsTimeline"/>
    <dgm:cxn modelId="{45E7BB37-7180-450C-B571-473EAADC7E76}" type="presParOf" srcId="{1C441A91-5660-4068-9B8F-45A262ED133B}" destId="{006A8598-36D4-4D2F-82CC-D568BE1BA19B}" srcOrd="1" destOrd="0" presId="urn:microsoft.com/office/officeart/2017/3/layout/HorizontalLabelsTimeline"/>
    <dgm:cxn modelId="{A5097794-BE47-4C34-81B5-E1A8A7E8E10D}" type="presParOf" srcId="{006A8598-36D4-4D2F-82CC-D568BE1BA19B}" destId="{4596BC09-64FD-42D0-B844-35B123BC9D65}" srcOrd="0" destOrd="0" presId="urn:microsoft.com/office/officeart/2017/3/layout/HorizontalLabelsTimeline"/>
    <dgm:cxn modelId="{A6AA2C1A-0DE1-476D-8218-723FEF4D5A45}" type="presParOf" srcId="{006A8598-36D4-4D2F-82CC-D568BE1BA19B}" destId="{10BA9A7E-F4AD-41B9-BE21-E47C83BE5AA4}" srcOrd="1" destOrd="0" presId="urn:microsoft.com/office/officeart/2017/3/layout/HorizontalLabelsTimeline"/>
    <dgm:cxn modelId="{F6B1B6E6-54B3-42B4-B1BD-D8466505B2A6}" type="presParOf" srcId="{1C441A91-5660-4068-9B8F-45A262ED133B}" destId="{58C8BAB3-56E7-4D00-B2B7-44D8BB3B32AD}" srcOrd="2" destOrd="0" presId="urn:microsoft.com/office/officeart/2017/3/layout/HorizontalLabelsTimeline"/>
    <dgm:cxn modelId="{282879D9-FCB3-4518-A491-AF2096D9ACAC}" type="presParOf" srcId="{1C441A91-5660-4068-9B8F-45A262ED133B}" destId="{0B047287-D106-4B59-963F-23261EE07811}" srcOrd="3" destOrd="0" presId="urn:microsoft.com/office/officeart/2017/3/layout/HorizontalLabelsTimeline"/>
    <dgm:cxn modelId="{000C15CA-6769-448D-8024-1CF4A1AB7A31}" type="presParOf" srcId="{1C441A91-5660-4068-9B8F-45A262ED133B}" destId="{7D5CA785-F1C8-4C1B-B3BC-F06B02AE2567}" srcOrd="4" destOrd="0" presId="urn:microsoft.com/office/officeart/2017/3/layout/HorizontalLabelsTimeline"/>
    <dgm:cxn modelId="{E28AAFA0-1073-4F7F-AB2A-A7D41FB18EFA}" type="presParOf" srcId="{4C5F54B5-504F-4069-AF1D-9A370FBD268C}" destId="{8C7FA969-F261-470E-B9DE-FE002BD21B42}" srcOrd="23" destOrd="0" presId="urn:microsoft.com/office/officeart/2017/3/layout/HorizontalLabelsTimeline"/>
    <dgm:cxn modelId="{CFF7B770-4F37-4CD7-881E-40688FB9048D}" type="presParOf" srcId="{4C5F54B5-504F-4069-AF1D-9A370FBD268C}" destId="{D1100191-D824-4318-8D45-797F9C535B01}" srcOrd="24" destOrd="0" presId="urn:microsoft.com/office/officeart/2017/3/layout/HorizontalLabelsTimeline"/>
    <dgm:cxn modelId="{F6345868-15C1-4EB0-9259-84D97746AC44}" type="presParOf" srcId="{D1100191-D824-4318-8D45-797F9C535B01}" destId="{403D44C7-92B5-4E3E-9EF6-6A11EA46D965}" srcOrd="0" destOrd="0" presId="urn:microsoft.com/office/officeart/2017/3/layout/HorizontalLabelsTimeline"/>
    <dgm:cxn modelId="{9D4B08F7-7A01-4FBC-96C6-00E16E9E87BE}" type="presParOf" srcId="{D1100191-D824-4318-8D45-797F9C535B01}" destId="{2E44CEA6-5E5E-4EA7-86C6-D2032993ED85}" srcOrd="1" destOrd="0" presId="urn:microsoft.com/office/officeart/2017/3/layout/HorizontalLabelsTimeline"/>
    <dgm:cxn modelId="{6A60B4F7-8024-4E69-A46F-E4BF41865BFF}" type="presParOf" srcId="{2E44CEA6-5E5E-4EA7-86C6-D2032993ED85}" destId="{0B806167-E7DB-4393-8CD4-9BA4E3E9B02F}" srcOrd="0" destOrd="0" presId="urn:microsoft.com/office/officeart/2017/3/layout/HorizontalLabelsTimeline"/>
    <dgm:cxn modelId="{4FBDD8A9-B62F-4CBF-A45C-5DEFA701337D}" type="presParOf" srcId="{2E44CEA6-5E5E-4EA7-86C6-D2032993ED85}" destId="{0554AA9D-F9AA-4F5D-A758-F39F71A1BEC9}" srcOrd="1" destOrd="0" presId="urn:microsoft.com/office/officeart/2017/3/layout/HorizontalLabelsTimeline"/>
    <dgm:cxn modelId="{B0F758A5-CBE9-467B-BC03-65B607B78F94}" type="presParOf" srcId="{D1100191-D824-4318-8D45-797F9C535B01}" destId="{36DC465F-E11C-4FC5-9900-C692EA13204B}" srcOrd="2" destOrd="0" presId="urn:microsoft.com/office/officeart/2017/3/layout/HorizontalLabelsTimeline"/>
    <dgm:cxn modelId="{862C6AF9-8EA7-4327-8D80-3CF91A7FBBFF}" type="presParOf" srcId="{D1100191-D824-4318-8D45-797F9C535B01}" destId="{6D910739-52D8-43F7-8E6A-EECFDEDE924A}" srcOrd="3" destOrd="0" presId="urn:microsoft.com/office/officeart/2017/3/layout/HorizontalLabelsTimeline"/>
    <dgm:cxn modelId="{9C39306C-91FD-4629-88AF-C202605B2E6D}" type="presParOf" srcId="{D1100191-D824-4318-8D45-797F9C535B01}" destId="{C35A1D65-5E56-4E1D-8C6B-63B06E272738}"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2175669"/>
          <a:ext cx="10515600" cy="0"/>
        </a:xfrm>
        <a:prstGeom prst="lin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91852" y="1348914"/>
          <a:ext cx="1301305" cy="52216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889000">
            <a:lnSpc>
              <a:spcPct val="90000"/>
            </a:lnSpc>
            <a:spcBef>
              <a:spcPct val="0"/>
            </a:spcBef>
            <a:spcAft>
              <a:spcPct val="35000"/>
            </a:spcAft>
            <a:defRPr b="1"/>
          </a:pPr>
          <a:r>
            <a:rPr lang="en-US" altLang="zh-TW" sz="2000" kern="1200" dirty="0" smtClean="0">
              <a:latin typeface="+mj-lt"/>
            </a:rPr>
            <a:t>3/10</a:t>
          </a:r>
          <a:endParaRPr lang="en-US" sz="2000" kern="1200" dirty="0">
            <a:latin typeface="+mj-lt"/>
          </a:endParaRPr>
        </a:p>
      </dsp:txBody>
      <dsp:txXfrm>
        <a:off x="91852" y="1348914"/>
        <a:ext cx="1301305" cy="522160"/>
      </dsp:txXfrm>
    </dsp:sp>
    <dsp:sp modelId="{255B3FC7-BD87-4810-87ED-7952D0F23157}">
      <dsp:nvSpPr>
        <dsp:cNvPr id="0" name=""/>
        <dsp:cNvSpPr/>
      </dsp:nvSpPr>
      <dsp:spPr>
        <a:xfrm>
          <a:off x="91852" y="789958"/>
          <a:ext cx="1301305" cy="558956"/>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pPr>
          <a:r>
            <a:rPr lang="en-US" sz="1200" b="0" kern="1200" dirty="0" smtClean="0"/>
            <a:t>discuss project plan</a:t>
          </a:r>
          <a:endParaRPr lang="en-US" sz="1200" i="1" kern="1200" dirty="0">
            <a:latin typeface="+mn-lt"/>
            <a:ea typeface="+mn-ea"/>
            <a:cs typeface="+mn-cs"/>
          </a:endParaRPr>
        </a:p>
      </dsp:txBody>
      <dsp:txXfrm>
        <a:off x="91852" y="789958"/>
        <a:ext cx="1301305" cy="558956"/>
      </dsp:txXfrm>
    </dsp:sp>
    <dsp:sp modelId="{DF478A7F-4668-4E0A-86F7-C1205CF5AA73}">
      <dsp:nvSpPr>
        <dsp:cNvPr id="0" name=""/>
        <dsp:cNvSpPr/>
      </dsp:nvSpPr>
      <dsp:spPr>
        <a:xfrm>
          <a:off x="742505" y="1871075"/>
          <a:ext cx="0" cy="304593"/>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708659" y="2141823"/>
          <a:ext cx="67690" cy="6769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68C37A-C349-49AE-97A1-63D110D2C7D1}">
      <dsp:nvSpPr>
        <dsp:cNvPr id="0" name=""/>
        <dsp:cNvSpPr/>
      </dsp:nvSpPr>
      <dsp:spPr>
        <a:xfrm>
          <a:off x="831230" y="2480262"/>
          <a:ext cx="1301305" cy="522160"/>
        </a:xfrm>
        <a:prstGeom prst="rect">
          <a:avLst/>
        </a:prstGeom>
        <a:solidFill>
          <a:schemeClr val="accent2">
            <a:hueOff val="184410"/>
            <a:satOff val="850"/>
            <a:lumOff val="131"/>
            <a:alphaOff val="0"/>
          </a:schemeClr>
        </a:solidFill>
        <a:ln w="25400" cap="flat" cmpd="sng" algn="ctr">
          <a:solidFill>
            <a:schemeClr val="accent2">
              <a:hueOff val="184410"/>
              <a:satOff val="850"/>
              <a:lumOff val="1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889000">
            <a:lnSpc>
              <a:spcPct val="90000"/>
            </a:lnSpc>
            <a:spcBef>
              <a:spcPct val="0"/>
            </a:spcBef>
            <a:spcAft>
              <a:spcPct val="35000"/>
            </a:spcAft>
            <a:defRPr b="1"/>
          </a:pPr>
          <a:r>
            <a:rPr lang="en-US" altLang="zh-TW" sz="2000" kern="1200" dirty="0" smtClean="0">
              <a:latin typeface="+mj-lt"/>
            </a:rPr>
            <a:t>3/17</a:t>
          </a:r>
          <a:endParaRPr lang="en-US" sz="2000" kern="1200" dirty="0">
            <a:latin typeface="+mj-lt"/>
          </a:endParaRPr>
        </a:p>
      </dsp:txBody>
      <dsp:txXfrm>
        <a:off x="831230" y="2480262"/>
        <a:ext cx="1301305" cy="522160"/>
      </dsp:txXfrm>
    </dsp:sp>
    <dsp:sp modelId="{A01D9671-7007-4F3F-98D6-A9730C5B45E4}">
      <dsp:nvSpPr>
        <dsp:cNvPr id="0" name=""/>
        <dsp:cNvSpPr/>
      </dsp:nvSpPr>
      <dsp:spPr>
        <a:xfrm>
          <a:off x="831230" y="3002423"/>
          <a:ext cx="1301305" cy="558956"/>
        </a:xfrm>
        <a:prstGeom prst="rect">
          <a:avLst/>
        </a:prstGeom>
        <a:solidFill>
          <a:schemeClr val="accent2">
            <a:tint val="40000"/>
            <a:alpha val="90000"/>
            <a:hueOff val="243589"/>
            <a:satOff val="810"/>
            <a:lumOff val="62"/>
            <a:alphaOff val="0"/>
          </a:schemeClr>
        </a:solidFill>
        <a:ln w="25400" cap="flat" cmpd="sng" algn="ctr">
          <a:solidFill>
            <a:schemeClr val="accent2">
              <a:tint val="40000"/>
              <a:alpha val="90000"/>
              <a:hueOff val="243589"/>
              <a:satOff val="810"/>
              <a:lumOff val="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533400">
            <a:lnSpc>
              <a:spcPct val="90000"/>
            </a:lnSpc>
            <a:spcBef>
              <a:spcPct val="0"/>
            </a:spcBef>
            <a:spcAft>
              <a:spcPct val="35000"/>
            </a:spcAft>
            <a:buNone/>
          </a:pPr>
          <a:r>
            <a:rPr lang="en-US" sz="1200" b="0" kern="1200" dirty="0" smtClean="0"/>
            <a:t>environment setting</a:t>
          </a:r>
          <a:endParaRPr lang="en-US" sz="1200" i="1" kern="1200" dirty="0">
            <a:latin typeface="+mn-lt"/>
            <a:ea typeface="+mn-ea"/>
            <a:cs typeface="+mn-cs"/>
          </a:endParaRPr>
        </a:p>
      </dsp:txBody>
      <dsp:txXfrm>
        <a:off x="831230" y="3002423"/>
        <a:ext cx="1301305" cy="558956"/>
      </dsp:txXfrm>
    </dsp:sp>
    <dsp:sp modelId="{D4347EDB-4883-4C4B-A672-6266C9702B5A}">
      <dsp:nvSpPr>
        <dsp:cNvPr id="0" name=""/>
        <dsp:cNvSpPr/>
      </dsp:nvSpPr>
      <dsp:spPr>
        <a:xfrm>
          <a:off x="1481883" y="2175668"/>
          <a:ext cx="0" cy="304593"/>
        </a:xfrm>
        <a:prstGeom prst="line">
          <a:avLst/>
        </a:prstGeom>
        <a:noFill/>
        <a:ln w="9525" cap="flat" cmpd="sng" algn="ctr">
          <a:solidFill>
            <a:schemeClr val="accent2">
              <a:hueOff val="184410"/>
              <a:satOff val="850"/>
              <a:lumOff val="131"/>
              <a:alphaOff val="0"/>
            </a:schemeClr>
          </a:solidFill>
          <a:prstDash val="solid"/>
        </a:ln>
        <a:effectLst/>
      </dsp:spPr>
      <dsp:style>
        <a:lnRef idx="1">
          <a:scrgbClr r="0" g="0" b="0"/>
        </a:lnRef>
        <a:fillRef idx="0">
          <a:scrgbClr r="0" g="0" b="0"/>
        </a:fillRef>
        <a:effectRef idx="0">
          <a:scrgbClr r="0" g="0" b="0"/>
        </a:effectRef>
        <a:fontRef idx="minor"/>
      </dsp:style>
    </dsp:sp>
    <dsp:sp modelId="{D10813CD-B7B7-4CC7-9B2D-B5AE3D30A4DA}">
      <dsp:nvSpPr>
        <dsp:cNvPr id="0" name=""/>
        <dsp:cNvSpPr/>
      </dsp:nvSpPr>
      <dsp:spPr>
        <a:xfrm rot="2700000">
          <a:off x="1448037" y="2141823"/>
          <a:ext cx="67690" cy="67690"/>
        </a:xfrm>
        <a:prstGeom prst="ellipse">
          <a:avLst/>
        </a:prstGeom>
        <a:solidFill>
          <a:schemeClr val="accent2">
            <a:hueOff val="184410"/>
            <a:satOff val="850"/>
            <a:lumOff val="1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03B6E-C1DB-44F5-ABB8-38EF445ED1E8}">
      <dsp:nvSpPr>
        <dsp:cNvPr id="0" name=""/>
        <dsp:cNvSpPr/>
      </dsp:nvSpPr>
      <dsp:spPr>
        <a:xfrm>
          <a:off x="1570608" y="1348914"/>
          <a:ext cx="1301305" cy="522160"/>
        </a:xfrm>
        <a:prstGeom prst="rect">
          <a:avLst/>
        </a:prstGeom>
        <a:solidFill>
          <a:schemeClr val="accent2">
            <a:hueOff val="368820"/>
            <a:satOff val="1700"/>
            <a:lumOff val="261"/>
            <a:alphaOff val="0"/>
          </a:schemeClr>
        </a:solidFill>
        <a:ln w="25400" cap="flat" cmpd="sng" algn="ctr">
          <a:solidFill>
            <a:schemeClr val="accent2">
              <a:hueOff val="368820"/>
              <a:satOff val="1700"/>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889000">
            <a:lnSpc>
              <a:spcPct val="90000"/>
            </a:lnSpc>
            <a:spcBef>
              <a:spcPct val="0"/>
            </a:spcBef>
            <a:spcAft>
              <a:spcPct val="35000"/>
            </a:spcAft>
            <a:defRPr b="1"/>
          </a:pPr>
          <a:r>
            <a:rPr lang="en-US" altLang="zh-TW" sz="2000" kern="1200" dirty="0" smtClean="0">
              <a:latin typeface="+mj-lt"/>
            </a:rPr>
            <a:t>3/27</a:t>
          </a:r>
          <a:endParaRPr lang="en-US" sz="2000" kern="1200" dirty="0">
            <a:latin typeface="+mj-lt"/>
          </a:endParaRPr>
        </a:p>
      </dsp:txBody>
      <dsp:txXfrm>
        <a:off x="1570608" y="1348914"/>
        <a:ext cx="1301305" cy="522160"/>
      </dsp:txXfrm>
    </dsp:sp>
    <dsp:sp modelId="{04897CD2-CF6F-4A55-8E79-1E7393B07B06}">
      <dsp:nvSpPr>
        <dsp:cNvPr id="0" name=""/>
        <dsp:cNvSpPr/>
      </dsp:nvSpPr>
      <dsp:spPr>
        <a:xfrm>
          <a:off x="1570608" y="641999"/>
          <a:ext cx="1301305" cy="706915"/>
        </a:xfrm>
        <a:prstGeom prst="rect">
          <a:avLst/>
        </a:prstGeom>
        <a:solidFill>
          <a:schemeClr val="accent2">
            <a:tint val="40000"/>
            <a:alpha val="90000"/>
            <a:hueOff val="487178"/>
            <a:satOff val="1620"/>
            <a:lumOff val="123"/>
            <a:alphaOff val="0"/>
          </a:schemeClr>
        </a:solidFill>
        <a:ln w="25400" cap="flat" cmpd="sng" algn="ctr">
          <a:solidFill>
            <a:schemeClr val="accent2">
              <a:tint val="40000"/>
              <a:alpha val="90000"/>
              <a:hueOff val="487178"/>
              <a:satOff val="1620"/>
              <a:lumOff val="1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533400">
            <a:lnSpc>
              <a:spcPct val="90000"/>
            </a:lnSpc>
            <a:spcBef>
              <a:spcPct val="0"/>
            </a:spcBef>
            <a:spcAft>
              <a:spcPct val="35000"/>
            </a:spcAft>
            <a:buNone/>
          </a:pPr>
          <a:r>
            <a:rPr lang="en-US" sz="1200" b="0" kern="1200" smtClean="0"/>
            <a:t>plots data directly &amp; analyze</a:t>
          </a:r>
          <a:endParaRPr lang="en-US" sz="1200" i="1" kern="1200" dirty="0">
            <a:latin typeface="+mn-lt"/>
            <a:ea typeface="+mn-ea"/>
            <a:cs typeface="+mn-cs"/>
          </a:endParaRPr>
        </a:p>
      </dsp:txBody>
      <dsp:txXfrm>
        <a:off x="1570608" y="641999"/>
        <a:ext cx="1301305" cy="706915"/>
      </dsp:txXfrm>
    </dsp:sp>
    <dsp:sp modelId="{73ACB8E4-FFC1-49E5-BB46-1EBD63F3BF67}">
      <dsp:nvSpPr>
        <dsp:cNvPr id="0" name=""/>
        <dsp:cNvSpPr/>
      </dsp:nvSpPr>
      <dsp:spPr>
        <a:xfrm>
          <a:off x="2221261" y="1871075"/>
          <a:ext cx="0" cy="304593"/>
        </a:xfrm>
        <a:prstGeom prst="line">
          <a:avLst/>
        </a:prstGeom>
        <a:noFill/>
        <a:ln w="9525" cap="flat" cmpd="sng" algn="ctr">
          <a:solidFill>
            <a:schemeClr val="accent2">
              <a:hueOff val="368820"/>
              <a:satOff val="1700"/>
              <a:lumOff val="261"/>
              <a:alphaOff val="0"/>
            </a:schemeClr>
          </a:solidFill>
          <a:prstDash val="solid"/>
        </a:ln>
        <a:effectLst/>
      </dsp:spPr>
      <dsp:style>
        <a:lnRef idx="1">
          <a:scrgbClr r="0" g="0" b="0"/>
        </a:lnRef>
        <a:fillRef idx="0">
          <a:scrgbClr r="0" g="0" b="0"/>
        </a:fillRef>
        <a:effectRef idx="0">
          <a:scrgbClr r="0" g="0" b="0"/>
        </a:effectRef>
        <a:fontRef idx="minor"/>
      </dsp:style>
    </dsp:sp>
    <dsp:sp modelId="{FE89438A-B301-4219-9492-D30967496E8F}">
      <dsp:nvSpPr>
        <dsp:cNvPr id="0" name=""/>
        <dsp:cNvSpPr/>
      </dsp:nvSpPr>
      <dsp:spPr>
        <a:xfrm rot="2700000">
          <a:off x="2187416" y="2141823"/>
          <a:ext cx="67690" cy="67690"/>
        </a:xfrm>
        <a:prstGeom prst="ellipse">
          <a:avLst/>
        </a:prstGeom>
        <a:solidFill>
          <a:schemeClr val="accent2">
            <a:hueOff val="368820"/>
            <a:satOff val="1700"/>
            <a:lumOff val="2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CB6B30-5D46-4B19-B9DE-C0B7FB057712}">
      <dsp:nvSpPr>
        <dsp:cNvPr id="0" name=""/>
        <dsp:cNvSpPr/>
      </dsp:nvSpPr>
      <dsp:spPr>
        <a:xfrm>
          <a:off x="2309986" y="2480262"/>
          <a:ext cx="1301305" cy="522160"/>
        </a:xfrm>
        <a:prstGeom prst="rect">
          <a:avLst/>
        </a:prstGeom>
        <a:solidFill>
          <a:schemeClr val="accent2">
            <a:hueOff val="553230"/>
            <a:satOff val="2550"/>
            <a:lumOff val="392"/>
            <a:alphaOff val="0"/>
          </a:schemeClr>
        </a:solidFill>
        <a:ln w="25400" cap="flat" cmpd="sng" algn="ctr">
          <a:solidFill>
            <a:schemeClr val="accent2">
              <a:hueOff val="553230"/>
              <a:satOff val="2550"/>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889000">
            <a:lnSpc>
              <a:spcPct val="90000"/>
            </a:lnSpc>
            <a:spcBef>
              <a:spcPct val="0"/>
            </a:spcBef>
            <a:spcAft>
              <a:spcPct val="35000"/>
            </a:spcAft>
            <a:defRPr b="1"/>
          </a:pPr>
          <a:r>
            <a:rPr lang="en-US" altLang="zh-TW" sz="2000" kern="1200" dirty="0" smtClean="0">
              <a:latin typeface="+mj-lt"/>
            </a:rPr>
            <a:t>4/02</a:t>
          </a:r>
          <a:endParaRPr lang="en-US" sz="2000" kern="1200" dirty="0">
            <a:latin typeface="+mj-lt"/>
          </a:endParaRPr>
        </a:p>
      </dsp:txBody>
      <dsp:txXfrm>
        <a:off x="2309986" y="2480262"/>
        <a:ext cx="1301305" cy="522160"/>
      </dsp:txXfrm>
    </dsp:sp>
    <dsp:sp modelId="{95B1E40E-26D9-44C8-A99F-14EA44505DF3}">
      <dsp:nvSpPr>
        <dsp:cNvPr id="0" name=""/>
        <dsp:cNvSpPr/>
      </dsp:nvSpPr>
      <dsp:spPr>
        <a:xfrm>
          <a:off x="2309986" y="3002423"/>
          <a:ext cx="1301305" cy="526076"/>
        </a:xfrm>
        <a:prstGeom prst="rect">
          <a:avLst/>
        </a:prstGeom>
        <a:solidFill>
          <a:schemeClr val="accent2">
            <a:tint val="40000"/>
            <a:alpha val="90000"/>
            <a:hueOff val="730767"/>
            <a:satOff val="2431"/>
            <a:lumOff val="185"/>
            <a:alphaOff val="0"/>
          </a:schemeClr>
        </a:solidFill>
        <a:ln w="25400" cap="flat" cmpd="sng" algn="ctr">
          <a:solidFill>
            <a:schemeClr val="accent2">
              <a:tint val="40000"/>
              <a:alpha val="90000"/>
              <a:hueOff val="730767"/>
              <a:satOff val="2431"/>
              <a:lumOff val="1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533400">
            <a:lnSpc>
              <a:spcPct val="90000"/>
            </a:lnSpc>
            <a:spcBef>
              <a:spcPct val="0"/>
            </a:spcBef>
            <a:spcAft>
              <a:spcPct val="35000"/>
            </a:spcAft>
            <a:buNone/>
          </a:pPr>
          <a:r>
            <a:rPr lang="en-US" sz="1200" b="0" kern="1200" dirty="0" smtClean="0"/>
            <a:t>k-</a:t>
          </a:r>
          <a:r>
            <a:rPr lang="en-US" sz="1200" b="0" kern="1200" dirty="0" err="1" smtClean="0"/>
            <a:t>nn</a:t>
          </a:r>
          <a:r>
            <a:rPr lang="en-US" sz="1200" b="0" kern="1200" dirty="0" smtClean="0"/>
            <a:t> practice</a:t>
          </a:r>
          <a:endParaRPr lang="en-US" sz="1200" i="1" kern="1200" dirty="0">
            <a:latin typeface="+mn-lt"/>
            <a:ea typeface="+mn-ea"/>
            <a:cs typeface="+mn-cs"/>
          </a:endParaRPr>
        </a:p>
      </dsp:txBody>
      <dsp:txXfrm>
        <a:off x="2309986" y="3002423"/>
        <a:ext cx="1301305" cy="526076"/>
      </dsp:txXfrm>
    </dsp:sp>
    <dsp:sp modelId="{BBBD3B06-9C30-48DB-A77E-5A358B1C6E78}">
      <dsp:nvSpPr>
        <dsp:cNvPr id="0" name=""/>
        <dsp:cNvSpPr/>
      </dsp:nvSpPr>
      <dsp:spPr>
        <a:xfrm>
          <a:off x="2960639" y="2175668"/>
          <a:ext cx="0" cy="304593"/>
        </a:xfrm>
        <a:prstGeom prst="line">
          <a:avLst/>
        </a:prstGeom>
        <a:noFill/>
        <a:ln w="9525" cap="flat" cmpd="sng" algn="ctr">
          <a:solidFill>
            <a:schemeClr val="accent2">
              <a:hueOff val="553230"/>
              <a:satOff val="2550"/>
              <a:lumOff val="392"/>
              <a:alphaOff val="0"/>
            </a:schemeClr>
          </a:solidFill>
          <a:prstDash val="solid"/>
        </a:ln>
        <a:effectLst/>
      </dsp:spPr>
      <dsp:style>
        <a:lnRef idx="1">
          <a:scrgbClr r="0" g="0" b="0"/>
        </a:lnRef>
        <a:fillRef idx="0">
          <a:scrgbClr r="0" g="0" b="0"/>
        </a:fillRef>
        <a:effectRef idx="0">
          <a:scrgbClr r="0" g="0" b="0"/>
        </a:effectRef>
        <a:fontRef idx="minor"/>
      </dsp:style>
    </dsp:sp>
    <dsp:sp modelId="{C574381E-6C24-436D-B265-4BCFEFA46591}">
      <dsp:nvSpPr>
        <dsp:cNvPr id="0" name=""/>
        <dsp:cNvSpPr/>
      </dsp:nvSpPr>
      <dsp:spPr>
        <a:xfrm rot="2700000">
          <a:off x="2926794" y="2141823"/>
          <a:ext cx="67690" cy="67690"/>
        </a:xfrm>
        <a:prstGeom prst="ellipse">
          <a:avLst/>
        </a:prstGeom>
        <a:solidFill>
          <a:schemeClr val="accent2">
            <a:hueOff val="553230"/>
            <a:satOff val="2550"/>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F6D506-033B-4CA4-9572-41E373A6B43C}">
      <dsp:nvSpPr>
        <dsp:cNvPr id="0" name=""/>
        <dsp:cNvSpPr/>
      </dsp:nvSpPr>
      <dsp:spPr>
        <a:xfrm>
          <a:off x="3049365" y="1348914"/>
          <a:ext cx="1301305" cy="522160"/>
        </a:xfrm>
        <a:prstGeom prst="rect">
          <a:avLst/>
        </a:prstGeom>
        <a:solidFill>
          <a:schemeClr val="accent2">
            <a:hueOff val="737640"/>
            <a:satOff val="3400"/>
            <a:lumOff val="523"/>
            <a:alphaOff val="0"/>
          </a:schemeClr>
        </a:solidFill>
        <a:ln w="25400" cap="flat" cmpd="sng" algn="ctr">
          <a:solidFill>
            <a:schemeClr val="accent2">
              <a:hueOff val="737640"/>
              <a:satOff val="3400"/>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889000">
            <a:lnSpc>
              <a:spcPct val="90000"/>
            </a:lnSpc>
            <a:spcBef>
              <a:spcPct val="0"/>
            </a:spcBef>
            <a:spcAft>
              <a:spcPct val="35000"/>
            </a:spcAft>
            <a:defRPr b="1"/>
          </a:pPr>
          <a:r>
            <a:rPr lang="en-US" altLang="zh-TW" sz="2000" kern="1200" dirty="0" smtClean="0">
              <a:latin typeface="+mj-lt"/>
            </a:rPr>
            <a:t>4/07</a:t>
          </a:r>
          <a:endParaRPr lang="en-US" sz="2000" kern="1200" dirty="0">
            <a:latin typeface="+mj-lt"/>
          </a:endParaRPr>
        </a:p>
      </dsp:txBody>
      <dsp:txXfrm>
        <a:off x="3049365" y="1348914"/>
        <a:ext cx="1301305" cy="522160"/>
      </dsp:txXfrm>
    </dsp:sp>
    <dsp:sp modelId="{FE14A9FC-66E7-4679-B63E-054F98E59204}">
      <dsp:nvSpPr>
        <dsp:cNvPr id="0" name=""/>
        <dsp:cNvSpPr/>
      </dsp:nvSpPr>
      <dsp:spPr>
        <a:xfrm>
          <a:off x="3049365" y="822838"/>
          <a:ext cx="1301305" cy="526076"/>
        </a:xfrm>
        <a:prstGeom prst="rect">
          <a:avLst/>
        </a:prstGeom>
        <a:solidFill>
          <a:schemeClr val="accent2">
            <a:tint val="40000"/>
            <a:alpha val="90000"/>
            <a:hueOff val="974356"/>
            <a:satOff val="3241"/>
            <a:lumOff val="247"/>
            <a:alphaOff val="0"/>
          </a:schemeClr>
        </a:solidFill>
        <a:ln w="25400" cap="flat" cmpd="sng" algn="ctr">
          <a:solidFill>
            <a:schemeClr val="accent2">
              <a:tint val="40000"/>
              <a:alpha val="90000"/>
              <a:hueOff val="974356"/>
              <a:satOff val="3241"/>
              <a:lumOff val="2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533400">
            <a:lnSpc>
              <a:spcPct val="90000"/>
            </a:lnSpc>
            <a:spcBef>
              <a:spcPct val="0"/>
            </a:spcBef>
            <a:spcAft>
              <a:spcPct val="35000"/>
            </a:spcAft>
            <a:buNone/>
          </a:pPr>
          <a:r>
            <a:rPr lang="en-US" sz="1200" b="0" kern="1200" dirty="0" smtClean="0"/>
            <a:t>midterm report</a:t>
          </a:r>
          <a:endParaRPr lang="en-US" sz="1200" i="1" kern="1200" dirty="0">
            <a:latin typeface="+mn-lt"/>
            <a:ea typeface="+mn-ea"/>
            <a:cs typeface="+mn-cs"/>
          </a:endParaRPr>
        </a:p>
      </dsp:txBody>
      <dsp:txXfrm>
        <a:off x="3049365" y="822838"/>
        <a:ext cx="1301305" cy="526076"/>
      </dsp:txXfrm>
    </dsp:sp>
    <dsp:sp modelId="{4702B22B-8EB6-4454-9F8E-9A963F32B8A1}">
      <dsp:nvSpPr>
        <dsp:cNvPr id="0" name=""/>
        <dsp:cNvSpPr/>
      </dsp:nvSpPr>
      <dsp:spPr>
        <a:xfrm>
          <a:off x="3700017" y="1871075"/>
          <a:ext cx="0" cy="304593"/>
        </a:xfrm>
        <a:prstGeom prst="line">
          <a:avLst/>
        </a:prstGeom>
        <a:noFill/>
        <a:ln w="9525" cap="flat" cmpd="sng" algn="ctr">
          <a:solidFill>
            <a:schemeClr val="accent2">
              <a:hueOff val="737640"/>
              <a:satOff val="3400"/>
              <a:lumOff val="523"/>
              <a:alphaOff val="0"/>
            </a:schemeClr>
          </a:solidFill>
          <a:prstDash val="solid"/>
        </a:ln>
        <a:effectLst/>
      </dsp:spPr>
      <dsp:style>
        <a:lnRef idx="1">
          <a:scrgbClr r="0" g="0" b="0"/>
        </a:lnRef>
        <a:fillRef idx="0">
          <a:scrgbClr r="0" g="0" b="0"/>
        </a:fillRef>
        <a:effectRef idx="0">
          <a:scrgbClr r="0" g="0" b="0"/>
        </a:effectRef>
        <a:fontRef idx="minor"/>
      </dsp:style>
    </dsp:sp>
    <dsp:sp modelId="{F2E81385-B138-4A59-9452-A3C9AC4F2012}">
      <dsp:nvSpPr>
        <dsp:cNvPr id="0" name=""/>
        <dsp:cNvSpPr/>
      </dsp:nvSpPr>
      <dsp:spPr>
        <a:xfrm rot="2700000">
          <a:off x="3666172" y="2141823"/>
          <a:ext cx="67690" cy="67690"/>
        </a:xfrm>
        <a:prstGeom prst="ellipse">
          <a:avLst/>
        </a:prstGeom>
        <a:solidFill>
          <a:schemeClr val="accent2">
            <a:hueOff val="737640"/>
            <a:satOff val="3400"/>
            <a:lumOff val="5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971D8-F05B-4392-88C0-D9921BB5F6B0}">
      <dsp:nvSpPr>
        <dsp:cNvPr id="0" name=""/>
        <dsp:cNvSpPr/>
      </dsp:nvSpPr>
      <dsp:spPr>
        <a:xfrm>
          <a:off x="3788743" y="2480262"/>
          <a:ext cx="1301305" cy="522160"/>
        </a:xfrm>
        <a:prstGeom prst="rect">
          <a:avLst/>
        </a:prstGeom>
        <a:solidFill>
          <a:schemeClr val="accent2">
            <a:hueOff val="922050"/>
            <a:satOff val="4250"/>
            <a:lumOff val="654"/>
            <a:alphaOff val="0"/>
          </a:schemeClr>
        </a:solidFill>
        <a:ln w="25400" cap="flat" cmpd="sng" algn="ctr">
          <a:solidFill>
            <a:schemeClr val="accent2">
              <a:hueOff val="922050"/>
              <a:satOff val="4250"/>
              <a:lumOff val="65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889000">
            <a:lnSpc>
              <a:spcPct val="90000"/>
            </a:lnSpc>
            <a:spcBef>
              <a:spcPct val="0"/>
            </a:spcBef>
            <a:spcAft>
              <a:spcPct val="35000"/>
            </a:spcAft>
            <a:defRPr b="1"/>
          </a:pPr>
          <a:r>
            <a:rPr lang="en-US" altLang="zh-TW" sz="2000" kern="1200" dirty="0" smtClean="0">
              <a:latin typeface="+mj-lt"/>
            </a:rPr>
            <a:t>4/14</a:t>
          </a:r>
          <a:endParaRPr lang="en-US" sz="2000" kern="1200" dirty="0">
            <a:latin typeface="+mj-lt"/>
          </a:endParaRPr>
        </a:p>
      </dsp:txBody>
      <dsp:txXfrm>
        <a:off x="3788743" y="2480262"/>
        <a:ext cx="1301305" cy="522160"/>
      </dsp:txXfrm>
    </dsp:sp>
    <dsp:sp modelId="{1D60394B-1800-4790-9694-08B1C1D1B34D}">
      <dsp:nvSpPr>
        <dsp:cNvPr id="0" name=""/>
        <dsp:cNvSpPr/>
      </dsp:nvSpPr>
      <dsp:spPr>
        <a:xfrm>
          <a:off x="3788743" y="3002423"/>
          <a:ext cx="1301305" cy="706915"/>
        </a:xfrm>
        <a:prstGeom prst="rect">
          <a:avLst/>
        </a:prstGeom>
        <a:solidFill>
          <a:schemeClr val="accent2">
            <a:tint val="40000"/>
            <a:alpha val="90000"/>
            <a:hueOff val="1217945"/>
            <a:satOff val="4051"/>
            <a:lumOff val="308"/>
            <a:alphaOff val="0"/>
          </a:schemeClr>
        </a:solidFill>
        <a:ln w="25400" cap="flat" cmpd="sng" algn="ctr">
          <a:solidFill>
            <a:schemeClr val="accent2">
              <a:tint val="40000"/>
              <a:alpha val="90000"/>
              <a:hueOff val="1217945"/>
              <a:satOff val="4051"/>
              <a:lumOff val="3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533400">
            <a:lnSpc>
              <a:spcPct val="90000"/>
            </a:lnSpc>
            <a:spcBef>
              <a:spcPct val="0"/>
            </a:spcBef>
            <a:spcAft>
              <a:spcPct val="35000"/>
            </a:spcAft>
            <a:buNone/>
          </a:pPr>
          <a:r>
            <a:rPr lang="en-US" sz="1200" b="0" kern="1200" dirty="0" smtClean="0"/>
            <a:t>midterm report</a:t>
          </a:r>
          <a:r>
            <a:rPr lang="zh-TW" altLang="en-US" sz="1200" b="0" kern="1200" dirty="0" smtClean="0"/>
            <a:t> </a:t>
          </a:r>
          <a:r>
            <a:rPr lang="en-US" altLang="zh-TW" sz="1200" b="0" kern="1200" dirty="0" smtClean="0"/>
            <a:t>&amp;</a:t>
          </a:r>
          <a:r>
            <a:rPr lang="zh-TW" altLang="en-US" sz="1200" b="0" kern="1200" dirty="0" smtClean="0"/>
            <a:t> </a:t>
          </a:r>
          <a:r>
            <a:rPr lang="en-US" altLang="zh-TW" sz="1200" b="0" kern="1200" dirty="0" smtClean="0"/>
            <a:t>presentation practice</a:t>
          </a:r>
          <a:endParaRPr lang="en-US" sz="1200" i="1" kern="1200" dirty="0">
            <a:latin typeface="+mn-lt"/>
            <a:ea typeface="+mn-ea"/>
            <a:cs typeface="+mn-cs"/>
          </a:endParaRPr>
        </a:p>
      </dsp:txBody>
      <dsp:txXfrm>
        <a:off x="3788743" y="3002423"/>
        <a:ext cx="1301305" cy="706915"/>
      </dsp:txXfrm>
    </dsp:sp>
    <dsp:sp modelId="{59F1EF41-14EA-48EE-A559-118169DBDB24}">
      <dsp:nvSpPr>
        <dsp:cNvPr id="0" name=""/>
        <dsp:cNvSpPr/>
      </dsp:nvSpPr>
      <dsp:spPr>
        <a:xfrm>
          <a:off x="4439395" y="2175668"/>
          <a:ext cx="0" cy="304593"/>
        </a:xfrm>
        <a:prstGeom prst="line">
          <a:avLst/>
        </a:prstGeom>
        <a:noFill/>
        <a:ln w="9525" cap="flat" cmpd="sng" algn="ctr">
          <a:solidFill>
            <a:schemeClr val="accent2">
              <a:hueOff val="922050"/>
              <a:satOff val="4250"/>
              <a:lumOff val="654"/>
              <a:alphaOff val="0"/>
            </a:schemeClr>
          </a:solidFill>
          <a:prstDash val="solid"/>
        </a:ln>
        <a:effectLst/>
      </dsp:spPr>
      <dsp:style>
        <a:lnRef idx="1">
          <a:scrgbClr r="0" g="0" b="0"/>
        </a:lnRef>
        <a:fillRef idx="0">
          <a:scrgbClr r="0" g="0" b="0"/>
        </a:fillRef>
        <a:effectRef idx="0">
          <a:scrgbClr r="0" g="0" b="0"/>
        </a:effectRef>
        <a:fontRef idx="minor"/>
      </dsp:style>
    </dsp:sp>
    <dsp:sp modelId="{8E0947F0-E28B-4B2E-B1D6-BFEED1AF012B}">
      <dsp:nvSpPr>
        <dsp:cNvPr id="0" name=""/>
        <dsp:cNvSpPr/>
      </dsp:nvSpPr>
      <dsp:spPr>
        <a:xfrm rot="2700000">
          <a:off x="4405550" y="2141823"/>
          <a:ext cx="67690" cy="67690"/>
        </a:xfrm>
        <a:prstGeom prst="ellipse">
          <a:avLst/>
        </a:prstGeom>
        <a:solidFill>
          <a:schemeClr val="accent2">
            <a:hueOff val="922050"/>
            <a:satOff val="4250"/>
            <a:lumOff val="6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4439395" y="1348914"/>
          <a:ext cx="1636808" cy="522160"/>
        </a:xfrm>
        <a:prstGeom prst="rect">
          <a:avLst/>
        </a:prstGeom>
        <a:solidFill>
          <a:schemeClr val="accent2">
            <a:hueOff val="1106460"/>
            <a:satOff val="5101"/>
            <a:lumOff val="784"/>
            <a:alphaOff val="0"/>
          </a:schemeClr>
        </a:solidFill>
        <a:ln w="25400" cap="flat" cmpd="sng" algn="ctr">
          <a:solidFill>
            <a:schemeClr val="accent2">
              <a:hueOff val="1106460"/>
              <a:satOff val="5101"/>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1244600">
            <a:lnSpc>
              <a:spcPct val="90000"/>
            </a:lnSpc>
            <a:spcBef>
              <a:spcPct val="0"/>
            </a:spcBef>
            <a:spcAft>
              <a:spcPct val="35000"/>
            </a:spcAft>
            <a:defRPr b="1"/>
          </a:pPr>
          <a:r>
            <a:rPr lang="en-US" altLang="zh-TW" sz="2800" kern="1200" dirty="0" smtClean="0">
              <a:latin typeface="+mj-lt"/>
            </a:rPr>
            <a:t>4/20</a:t>
          </a:r>
          <a:endParaRPr lang="en-US" sz="2800" kern="1200" dirty="0">
            <a:latin typeface="+mj-lt"/>
          </a:endParaRPr>
        </a:p>
      </dsp:txBody>
      <dsp:txXfrm>
        <a:off x="4439395" y="1348914"/>
        <a:ext cx="1636808" cy="522160"/>
      </dsp:txXfrm>
    </dsp:sp>
    <dsp:sp modelId="{725F2AEF-0925-4411-A89A-5976D96BC3B1}">
      <dsp:nvSpPr>
        <dsp:cNvPr id="0" name=""/>
        <dsp:cNvSpPr/>
      </dsp:nvSpPr>
      <dsp:spPr>
        <a:xfrm>
          <a:off x="4439395" y="576239"/>
          <a:ext cx="1636808" cy="772675"/>
        </a:xfrm>
        <a:prstGeom prst="rect">
          <a:avLst/>
        </a:prstGeom>
        <a:solidFill>
          <a:schemeClr val="accent2">
            <a:tint val="40000"/>
            <a:alpha val="90000"/>
            <a:hueOff val="1461534"/>
            <a:satOff val="4861"/>
            <a:lumOff val="370"/>
            <a:alphaOff val="0"/>
          </a:schemeClr>
        </a:solidFill>
        <a:ln w="25400" cap="flat" cmpd="sng" algn="ctr">
          <a:solidFill>
            <a:schemeClr val="accent2">
              <a:tint val="40000"/>
              <a:alpha val="90000"/>
              <a:hueOff val="1461534"/>
              <a:satOff val="4861"/>
              <a:lumOff val="3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lvl="0" algn="ctr" defTabSz="755650">
            <a:lnSpc>
              <a:spcPct val="90000"/>
            </a:lnSpc>
            <a:spcBef>
              <a:spcPct val="0"/>
            </a:spcBef>
            <a:spcAft>
              <a:spcPct val="35000"/>
            </a:spcAft>
          </a:pPr>
          <a:r>
            <a:rPr lang="en-US" sz="1700" b="1" i="0" kern="1200" dirty="0" smtClean="0"/>
            <a:t>Proposal Presentation</a:t>
          </a:r>
          <a:endParaRPr lang="zh-TW" altLang="en-US" sz="1700" b="1" kern="1200" dirty="0"/>
        </a:p>
      </dsp:txBody>
      <dsp:txXfrm>
        <a:off x="4439395" y="576239"/>
        <a:ext cx="1636808" cy="772675"/>
      </dsp:txXfrm>
    </dsp:sp>
    <dsp:sp modelId="{3F1F843F-8CAA-4ECF-B5A2-211D6C43D3C6}">
      <dsp:nvSpPr>
        <dsp:cNvPr id="0" name=""/>
        <dsp:cNvSpPr/>
      </dsp:nvSpPr>
      <dsp:spPr>
        <a:xfrm>
          <a:off x="5257799" y="1871075"/>
          <a:ext cx="0" cy="304593"/>
        </a:xfrm>
        <a:prstGeom prst="line">
          <a:avLst/>
        </a:prstGeom>
        <a:noFill/>
        <a:ln w="9525" cap="flat" cmpd="sng" algn="ctr">
          <a:solidFill>
            <a:schemeClr val="accent2">
              <a:hueOff val="1106460"/>
              <a:satOff val="5101"/>
              <a:lumOff val="784"/>
              <a:alphaOff val="0"/>
            </a:schemeClr>
          </a:solidFill>
          <a:prstDash val="solid"/>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3954" y="2141823"/>
          <a:ext cx="67690" cy="67690"/>
        </a:xfrm>
        <a:prstGeom prst="ellipse">
          <a:avLst/>
        </a:prstGeom>
        <a:solidFill>
          <a:schemeClr val="accent2">
            <a:hueOff val="1106460"/>
            <a:satOff val="5101"/>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A7A7CF-8522-4AC2-87CD-1688BA29F20D}">
      <dsp:nvSpPr>
        <dsp:cNvPr id="0" name=""/>
        <dsp:cNvSpPr/>
      </dsp:nvSpPr>
      <dsp:spPr>
        <a:xfrm>
          <a:off x="5425551" y="2480262"/>
          <a:ext cx="1301305" cy="522160"/>
        </a:xfrm>
        <a:prstGeom prst="rect">
          <a:avLst/>
        </a:prstGeom>
        <a:solidFill>
          <a:schemeClr val="accent2">
            <a:hueOff val="1290870"/>
            <a:satOff val="5951"/>
            <a:lumOff val="915"/>
            <a:alphaOff val="0"/>
          </a:schemeClr>
        </a:solidFill>
        <a:ln w="25400" cap="flat" cmpd="sng" algn="ctr">
          <a:solidFill>
            <a:schemeClr val="accent2">
              <a:hueOff val="1290870"/>
              <a:satOff val="595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889000">
            <a:lnSpc>
              <a:spcPct val="90000"/>
            </a:lnSpc>
            <a:spcBef>
              <a:spcPct val="0"/>
            </a:spcBef>
            <a:spcAft>
              <a:spcPct val="35000"/>
            </a:spcAft>
            <a:defRPr b="1"/>
          </a:pPr>
          <a:r>
            <a:rPr lang="en-US" sz="2000" kern="1200" dirty="0" smtClean="0">
              <a:latin typeface="+mj-lt"/>
            </a:rPr>
            <a:t>4/28</a:t>
          </a:r>
          <a:endParaRPr lang="en-US" sz="2000" kern="1200" dirty="0">
            <a:latin typeface="+mj-lt"/>
          </a:endParaRPr>
        </a:p>
      </dsp:txBody>
      <dsp:txXfrm>
        <a:off x="5425551" y="2480262"/>
        <a:ext cx="1301305" cy="522160"/>
      </dsp:txXfrm>
    </dsp:sp>
    <dsp:sp modelId="{F4670A02-DA29-4C9D-AC73-5AF6A3ACD29A}">
      <dsp:nvSpPr>
        <dsp:cNvPr id="0" name=""/>
        <dsp:cNvSpPr/>
      </dsp:nvSpPr>
      <dsp:spPr>
        <a:xfrm>
          <a:off x="5425551" y="3002423"/>
          <a:ext cx="1301305" cy="558956"/>
        </a:xfrm>
        <a:prstGeom prst="rect">
          <a:avLst/>
        </a:prstGeom>
        <a:solidFill>
          <a:schemeClr val="accent2">
            <a:tint val="40000"/>
            <a:alpha val="90000"/>
            <a:hueOff val="1705123"/>
            <a:satOff val="5671"/>
            <a:lumOff val="432"/>
            <a:alphaOff val="0"/>
          </a:schemeClr>
        </a:solidFill>
        <a:ln w="25400" cap="flat" cmpd="sng" algn="ctr">
          <a:solidFill>
            <a:schemeClr val="accent2">
              <a:tint val="40000"/>
              <a:alpha val="90000"/>
              <a:hueOff val="1705123"/>
              <a:satOff val="5671"/>
              <a:lumOff val="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pPr>
          <a:r>
            <a:rPr lang="en-US" sz="1200" b="0" kern="1200" dirty="0" smtClean="0"/>
            <a:t>correlation coefficient</a:t>
          </a:r>
          <a:endParaRPr lang="en-US" sz="1200" kern="1200" dirty="0">
            <a:latin typeface="+mj-lt"/>
          </a:endParaRPr>
        </a:p>
      </dsp:txBody>
      <dsp:txXfrm>
        <a:off x="5425551" y="3002423"/>
        <a:ext cx="1301305" cy="558956"/>
      </dsp:txXfrm>
    </dsp:sp>
    <dsp:sp modelId="{28E16D43-6D36-4B96-8B64-2A80C3ACF0B1}">
      <dsp:nvSpPr>
        <dsp:cNvPr id="0" name=""/>
        <dsp:cNvSpPr/>
      </dsp:nvSpPr>
      <dsp:spPr>
        <a:xfrm>
          <a:off x="6076204" y="2175668"/>
          <a:ext cx="0" cy="304593"/>
        </a:xfrm>
        <a:prstGeom prst="line">
          <a:avLst/>
        </a:prstGeom>
        <a:noFill/>
        <a:ln w="9525" cap="flat" cmpd="sng" algn="ctr">
          <a:solidFill>
            <a:schemeClr val="accent2">
              <a:hueOff val="1290870"/>
              <a:satOff val="5951"/>
              <a:lumOff val="915"/>
              <a:alphaOff val="0"/>
            </a:schemeClr>
          </a:solidFill>
          <a:prstDash val="solid"/>
        </a:ln>
        <a:effectLst/>
      </dsp:spPr>
      <dsp:style>
        <a:lnRef idx="1">
          <a:scrgbClr r="0" g="0" b="0"/>
        </a:lnRef>
        <a:fillRef idx="0">
          <a:scrgbClr r="0" g="0" b="0"/>
        </a:fillRef>
        <a:effectRef idx="0">
          <a:scrgbClr r="0" g="0" b="0"/>
        </a:effectRef>
        <a:fontRef idx="minor"/>
      </dsp:style>
    </dsp:sp>
    <dsp:sp modelId="{4545C950-A07B-49DE-980B-F8F38D40C8A9}">
      <dsp:nvSpPr>
        <dsp:cNvPr id="0" name=""/>
        <dsp:cNvSpPr/>
      </dsp:nvSpPr>
      <dsp:spPr>
        <a:xfrm rot="2700000">
          <a:off x="6042358" y="2141823"/>
          <a:ext cx="67690" cy="67690"/>
        </a:xfrm>
        <a:prstGeom prst="rect">
          <a:avLst/>
        </a:prstGeom>
        <a:solidFill>
          <a:schemeClr val="accent2">
            <a:hueOff val="1290870"/>
            <a:satOff val="5951"/>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BE49F-70D5-495E-B0E7-12A9DF5F16E7}">
      <dsp:nvSpPr>
        <dsp:cNvPr id="0" name=""/>
        <dsp:cNvSpPr/>
      </dsp:nvSpPr>
      <dsp:spPr>
        <a:xfrm>
          <a:off x="6164929" y="1348914"/>
          <a:ext cx="1301305" cy="522160"/>
        </a:xfrm>
        <a:prstGeom prst="rect">
          <a:avLst/>
        </a:prstGeom>
        <a:solidFill>
          <a:schemeClr val="accent2">
            <a:hueOff val="1475280"/>
            <a:satOff val="6801"/>
            <a:lumOff val="1046"/>
            <a:alphaOff val="0"/>
          </a:schemeClr>
        </a:solidFill>
        <a:ln w="25400" cap="flat" cmpd="sng" algn="ctr">
          <a:solidFill>
            <a:schemeClr val="accent2">
              <a:hueOff val="1475280"/>
              <a:satOff val="6801"/>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889000">
            <a:lnSpc>
              <a:spcPct val="90000"/>
            </a:lnSpc>
            <a:spcBef>
              <a:spcPct val="0"/>
            </a:spcBef>
            <a:spcAft>
              <a:spcPct val="35000"/>
            </a:spcAft>
            <a:defRPr b="1"/>
          </a:pPr>
          <a:r>
            <a:rPr lang="en-US" sz="2000" kern="1200" dirty="0" smtClean="0">
              <a:latin typeface="+mj-lt"/>
            </a:rPr>
            <a:t>5/05</a:t>
          </a:r>
          <a:endParaRPr lang="en-US" sz="2000" kern="1200" dirty="0">
            <a:latin typeface="+mj-lt"/>
          </a:endParaRPr>
        </a:p>
      </dsp:txBody>
      <dsp:txXfrm>
        <a:off x="6164929" y="1348914"/>
        <a:ext cx="1301305" cy="522160"/>
      </dsp:txXfrm>
    </dsp:sp>
    <dsp:sp modelId="{1E6D4873-DA09-4438-8633-C943144CE45A}">
      <dsp:nvSpPr>
        <dsp:cNvPr id="0" name=""/>
        <dsp:cNvSpPr/>
      </dsp:nvSpPr>
      <dsp:spPr>
        <a:xfrm>
          <a:off x="6164929" y="822838"/>
          <a:ext cx="1301305" cy="526076"/>
        </a:xfrm>
        <a:prstGeom prst="rect">
          <a:avLst/>
        </a:prstGeom>
        <a:solidFill>
          <a:schemeClr val="accent2">
            <a:tint val="40000"/>
            <a:alpha val="90000"/>
            <a:hueOff val="1948712"/>
            <a:satOff val="6481"/>
            <a:lumOff val="493"/>
            <a:alphaOff val="0"/>
          </a:schemeClr>
        </a:solidFill>
        <a:ln w="25400" cap="flat" cmpd="sng" algn="ctr">
          <a:solidFill>
            <a:schemeClr val="accent2">
              <a:tint val="40000"/>
              <a:alpha val="90000"/>
              <a:hueOff val="1948712"/>
              <a:satOff val="6481"/>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defRPr b="1"/>
          </a:pPr>
          <a:r>
            <a:rPr lang="en-US" sz="1200" b="0" kern="1200" dirty="0" smtClean="0">
              <a:latin typeface="+mj-lt"/>
            </a:rPr>
            <a:t>SVM</a:t>
          </a:r>
          <a:endParaRPr lang="en-US" sz="1200" b="0" kern="1200" dirty="0">
            <a:latin typeface="+mj-lt"/>
          </a:endParaRPr>
        </a:p>
      </dsp:txBody>
      <dsp:txXfrm>
        <a:off x="6164929" y="822838"/>
        <a:ext cx="1301305" cy="526076"/>
      </dsp:txXfrm>
    </dsp:sp>
    <dsp:sp modelId="{65720ABD-9DDB-4459-90A5-2429808210EA}">
      <dsp:nvSpPr>
        <dsp:cNvPr id="0" name=""/>
        <dsp:cNvSpPr/>
      </dsp:nvSpPr>
      <dsp:spPr>
        <a:xfrm>
          <a:off x="6815582" y="1871075"/>
          <a:ext cx="0" cy="304593"/>
        </a:xfrm>
        <a:prstGeom prst="line">
          <a:avLst/>
        </a:prstGeom>
        <a:noFill/>
        <a:ln w="9525" cap="flat" cmpd="sng" algn="ctr">
          <a:solidFill>
            <a:schemeClr val="accent2">
              <a:hueOff val="1475280"/>
              <a:satOff val="6801"/>
              <a:lumOff val="1046"/>
              <a:alphaOff val="0"/>
            </a:schemeClr>
          </a:solidFill>
          <a:prstDash val="solid"/>
        </a:ln>
        <a:effectLst/>
      </dsp:spPr>
      <dsp:style>
        <a:lnRef idx="1">
          <a:scrgbClr r="0" g="0" b="0"/>
        </a:lnRef>
        <a:fillRef idx="0">
          <a:scrgbClr r="0" g="0" b="0"/>
        </a:fillRef>
        <a:effectRef idx="0">
          <a:scrgbClr r="0" g="0" b="0"/>
        </a:effectRef>
        <a:fontRef idx="minor"/>
      </dsp:style>
    </dsp:sp>
    <dsp:sp modelId="{48A0E3BF-7013-4C36-9B96-5D33F3B75C87}">
      <dsp:nvSpPr>
        <dsp:cNvPr id="0" name=""/>
        <dsp:cNvSpPr/>
      </dsp:nvSpPr>
      <dsp:spPr>
        <a:xfrm rot="2700000">
          <a:off x="6781736" y="2141823"/>
          <a:ext cx="67690" cy="67690"/>
        </a:xfrm>
        <a:prstGeom prst="rect">
          <a:avLst/>
        </a:prstGeom>
        <a:solidFill>
          <a:schemeClr val="accent2">
            <a:hueOff val="1475280"/>
            <a:satOff val="6801"/>
            <a:lumOff val="10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CDE3F8-80A8-48C5-9638-B05AA1A2A061}">
      <dsp:nvSpPr>
        <dsp:cNvPr id="0" name=""/>
        <dsp:cNvSpPr/>
      </dsp:nvSpPr>
      <dsp:spPr>
        <a:xfrm>
          <a:off x="6904307" y="2480262"/>
          <a:ext cx="1301305" cy="522160"/>
        </a:xfrm>
        <a:prstGeom prst="rect">
          <a:avLst/>
        </a:prstGeom>
        <a:solidFill>
          <a:schemeClr val="accent2">
            <a:hueOff val="1659690"/>
            <a:satOff val="7651"/>
            <a:lumOff val="1177"/>
            <a:alphaOff val="0"/>
          </a:schemeClr>
        </a:solidFill>
        <a:ln w="25400" cap="flat" cmpd="sng" algn="ctr">
          <a:solidFill>
            <a:schemeClr val="accent2">
              <a:hueOff val="1659690"/>
              <a:satOff val="7651"/>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889000">
            <a:lnSpc>
              <a:spcPct val="90000"/>
            </a:lnSpc>
            <a:spcBef>
              <a:spcPct val="0"/>
            </a:spcBef>
            <a:spcAft>
              <a:spcPct val="35000"/>
            </a:spcAft>
            <a:defRPr b="1"/>
          </a:pPr>
          <a:r>
            <a:rPr lang="en-US" sz="2000" kern="1200" dirty="0" smtClean="0">
              <a:latin typeface="+mj-lt"/>
            </a:rPr>
            <a:t>5/12</a:t>
          </a:r>
          <a:endParaRPr lang="en-US" sz="2000" kern="1200" dirty="0">
            <a:latin typeface="+mj-lt"/>
          </a:endParaRPr>
        </a:p>
      </dsp:txBody>
      <dsp:txXfrm>
        <a:off x="6904307" y="2480262"/>
        <a:ext cx="1301305" cy="522160"/>
      </dsp:txXfrm>
    </dsp:sp>
    <dsp:sp modelId="{B9887BE7-2616-4330-BCE5-8ECA511CC143}">
      <dsp:nvSpPr>
        <dsp:cNvPr id="0" name=""/>
        <dsp:cNvSpPr/>
      </dsp:nvSpPr>
      <dsp:spPr>
        <a:xfrm>
          <a:off x="6904307" y="3002423"/>
          <a:ext cx="1301305" cy="526076"/>
        </a:xfrm>
        <a:prstGeom prst="rect">
          <a:avLst/>
        </a:prstGeom>
        <a:solidFill>
          <a:schemeClr val="accent2">
            <a:tint val="40000"/>
            <a:alpha val="90000"/>
            <a:hueOff val="2192300"/>
            <a:satOff val="7292"/>
            <a:lumOff val="555"/>
            <a:alphaOff val="0"/>
          </a:schemeClr>
        </a:solidFill>
        <a:ln w="25400" cap="flat" cmpd="sng" algn="ctr">
          <a:solidFill>
            <a:schemeClr val="accent2">
              <a:tint val="40000"/>
              <a:alpha val="90000"/>
              <a:hueOff val="2192300"/>
              <a:satOff val="7292"/>
              <a:lumOff val="5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defRPr b="1"/>
          </a:pPr>
          <a:r>
            <a:rPr lang="en-US" sz="1200" b="0" kern="1200" dirty="0" smtClean="0">
              <a:latin typeface="+mj-lt"/>
            </a:rPr>
            <a:t>Decision tree</a:t>
          </a:r>
          <a:endParaRPr lang="en-US" sz="1200" b="0" kern="1200" dirty="0">
            <a:latin typeface="+mj-lt"/>
          </a:endParaRPr>
        </a:p>
      </dsp:txBody>
      <dsp:txXfrm>
        <a:off x="6904307" y="3002423"/>
        <a:ext cx="1301305" cy="526076"/>
      </dsp:txXfrm>
    </dsp:sp>
    <dsp:sp modelId="{2EEB8F63-441A-4C55-AF7C-F86821B28867}">
      <dsp:nvSpPr>
        <dsp:cNvPr id="0" name=""/>
        <dsp:cNvSpPr/>
      </dsp:nvSpPr>
      <dsp:spPr>
        <a:xfrm>
          <a:off x="7554960" y="2175668"/>
          <a:ext cx="0" cy="304593"/>
        </a:xfrm>
        <a:prstGeom prst="line">
          <a:avLst/>
        </a:prstGeom>
        <a:noFill/>
        <a:ln w="9525" cap="flat" cmpd="sng" algn="ctr">
          <a:solidFill>
            <a:schemeClr val="accent2">
              <a:hueOff val="1659690"/>
              <a:satOff val="7651"/>
              <a:lumOff val="1177"/>
              <a:alphaOff val="0"/>
            </a:schemeClr>
          </a:solidFill>
          <a:prstDash val="solid"/>
        </a:ln>
        <a:effectLst/>
      </dsp:spPr>
      <dsp:style>
        <a:lnRef idx="1">
          <a:scrgbClr r="0" g="0" b="0"/>
        </a:lnRef>
        <a:fillRef idx="0">
          <a:scrgbClr r="0" g="0" b="0"/>
        </a:fillRef>
        <a:effectRef idx="0">
          <a:scrgbClr r="0" g="0" b="0"/>
        </a:effectRef>
        <a:fontRef idx="minor"/>
      </dsp:style>
    </dsp:sp>
    <dsp:sp modelId="{7281F0AF-3929-4788-83A2-39DAEA1E5715}">
      <dsp:nvSpPr>
        <dsp:cNvPr id="0" name=""/>
        <dsp:cNvSpPr/>
      </dsp:nvSpPr>
      <dsp:spPr>
        <a:xfrm rot="2700000">
          <a:off x="7521114" y="2141823"/>
          <a:ext cx="67690" cy="67690"/>
        </a:xfrm>
        <a:prstGeom prst="rect">
          <a:avLst/>
        </a:prstGeom>
        <a:solidFill>
          <a:schemeClr val="accent2">
            <a:hueOff val="1659690"/>
            <a:satOff val="7651"/>
            <a:lumOff val="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577F95-E876-4DFB-8D3A-45C1334C952D}">
      <dsp:nvSpPr>
        <dsp:cNvPr id="0" name=""/>
        <dsp:cNvSpPr/>
      </dsp:nvSpPr>
      <dsp:spPr>
        <a:xfrm>
          <a:off x="7643685" y="1348914"/>
          <a:ext cx="1301305" cy="522160"/>
        </a:xfrm>
        <a:prstGeom prst="rect">
          <a:avLst/>
        </a:prstGeom>
        <a:solidFill>
          <a:schemeClr val="accent2">
            <a:hueOff val="1844100"/>
            <a:satOff val="8501"/>
            <a:lumOff val="1307"/>
            <a:alphaOff val="0"/>
          </a:schemeClr>
        </a:solidFill>
        <a:ln w="25400" cap="flat" cmpd="sng" algn="ctr">
          <a:solidFill>
            <a:schemeClr val="accent2">
              <a:hueOff val="1844100"/>
              <a:satOff val="8501"/>
              <a:lumOff val="130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889000">
            <a:lnSpc>
              <a:spcPct val="90000"/>
            </a:lnSpc>
            <a:spcBef>
              <a:spcPct val="0"/>
            </a:spcBef>
            <a:spcAft>
              <a:spcPct val="35000"/>
            </a:spcAft>
            <a:defRPr b="1"/>
          </a:pPr>
          <a:r>
            <a:rPr lang="en-US" sz="2000" kern="1200" dirty="0" smtClean="0">
              <a:latin typeface="+mj-lt"/>
            </a:rPr>
            <a:t>5/26</a:t>
          </a:r>
          <a:endParaRPr lang="en-US" sz="2000" kern="1200" dirty="0">
            <a:latin typeface="+mj-lt"/>
          </a:endParaRPr>
        </a:p>
      </dsp:txBody>
      <dsp:txXfrm>
        <a:off x="7643685" y="1348914"/>
        <a:ext cx="1301305" cy="522160"/>
      </dsp:txXfrm>
    </dsp:sp>
    <dsp:sp modelId="{71A07EB5-0C61-4D71-9EBB-0F5213EB3B7E}">
      <dsp:nvSpPr>
        <dsp:cNvPr id="0" name=""/>
        <dsp:cNvSpPr/>
      </dsp:nvSpPr>
      <dsp:spPr>
        <a:xfrm>
          <a:off x="7643685" y="329641"/>
          <a:ext cx="1301305" cy="1019273"/>
        </a:xfrm>
        <a:prstGeom prst="rect">
          <a:avLst/>
        </a:prstGeom>
        <a:solidFill>
          <a:schemeClr val="accent2">
            <a:tint val="40000"/>
            <a:alpha val="90000"/>
            <a:hueOff val="2435889"/>
            <a:satOff val="8102"/>
            <a:lumOff val="617"/>
            <a:alphaOff val="0"/>
          </a:schemeClr>
        </a:solidFill>
        <a:ln w="25400" cap="flat" cmpd="sng" algn="ctr">
          <a:solidFill>
            <a:schemeClr val="accent2">
              <a:tint val="40000"/>
              <a:alpha val="90000"/>
              <a:hueOff val="2435889"/>
              <a:satOff val="8102"/>
              <a:lumOff val="6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defRPr b="1"/>
          </a:pPr>
          <a:r>
            <a:rPr lang="en-US" sz="1200" b="0" kern="1200" dirty="0" smtClean="0">
              <a:latin typeface="+mj-lt"/>
            </a:rPr>
            <a:t>Use </a:t>
          </a:r>
          <a:r>
            <a:rPr lang="en-US" sz="1200" b="0" kern="1200" dirty="0" smtClean="0"/>
            <a:t>temperature and humidity to predict stress level</a:t>
          </a:r>
          <a:endParaRPr lang="en-US" sz="1200" b="0" kern="1200" dirty="0">
            <a:latin typeface="+mj-lt"/>
          </a:endParaRPr>
        </a:p>
      </dsp:txBody>
      <dsp:txXfrm>
        <a:off x="7643685" y="329641"/>
        <a:ext cx="1301305" cy="1019273"/>
      </dsp:txXfrm>
    </dsp:sp>
    <dsp:sp modelId="{83497BAB-072D-432E-9C07-631F250F840A}">
      <dsp:nvSpPr>
        <dsp:cNvPr id="0" name=""/>
        <dsp:cNvSpPr/>
      </dsp:nvSpPr>
      <dsp:spPr>
        <a:xfrm>
          <a:off x="8294338" y="1871075"/>
          <a:ext cx="0" cy="304593"/>
        </a:xfrm>
        <a:prstGeom prst="line">
          <a:avLst/>
        </a:prstGeom>
        <a:noFill/>
        <a:ln w="9525" cap="flat" cmpd="sng" algn="ctr">
          <a:solidFill>
            <a:schemeClr val="accent2">
              <a:hueOff val="1844100"/>
              <a:satOff val="8501"/>
              <a:lumOff val="1307"/>
              <a:alphaOff val="0"/>
            </a:schemeClr>
          </a:solidFill>
          <a:prstDash val="solid"/>
        </a:ln>
        <a:effectLst/>
      </dsp:spPr>
      <dsp:style>
        <a:lnRef idx="1">
          <a:scrgbClr r="0" g="0" b="0"/>
        </a:lnRef>
        <a:fillRef idx="0">
          <a:scrgbClr r="0" g="0" b="0"/>
        </a:fillRef>
        <a:effectRef idx="0">
          <a:scrgbClr r="0" g="0" b="0"/>
        </a:effectRef>
        <a:fontRef idx="minor"/>
      </dsp:style>
    </dsp:sp>
    <dsp:sp modelId="{91B6CD8A-84FD-4C59-A899-CB9E32870115}">
      <dsp:nvSpPr>
        <dsp:cNvPr id="0" name=""/>
        <dsp:cNvSpPr/>
      </dsp:nvSpPr>
      <dsp:spPr>
        <a:xfrm rot="2700000">
          <a:off x="8260492" y="2141823"/>
          <a:ext cx="67690" cy="67690"/>
        </a:xfrm>
        <a:prstGeom prst="rect">
          <a:avLst/>
        </a:prstGeom>
        <a:solidFill>
          <a:schemeClr val="accent2">
            <a:hueOff val="1844100"/>
            <a:satOff val="8501"/>
            <a:lumOff val="13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19B402-1D46-4B0D-AFA1-2BFFFC0C41B4}">
      <dsp:nvSpPr>
        <dsp:cNvPr id="0" name=""/>
        <dsp:cNvSpPr/>
      </dsp:nvSpPr>
      <dsp:spPr>
        <a:xfrm>
          <a:off x="8383063" y="2480262"/>
          <a:ext cx="1301305" cy="522160"/>
        </a:xfrm>
        <a:prstGeom prst="rect">
          <a:avLst/>
        </a:prstGeom>
        <a:solidFill>
          <a:schemeClr val="accent2">
            <a:hueOff val="2028510"/>
            <a:satOff val="9351"/>
            <a:lumOff val="1438"/>
            <a:alphaOff val="0"/>
          </a:schemeClr>
        </a:solidFill>
        <a:ln w="25400" cap="flat" cmpd="sng" algn="ctr">
          <a:solidFill>
            <a:schemeClr val="accent2">
              <a:hueOff val="2028510"/>
              <a:satOff val="9351"/>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889000">
            <a:lnSpc>
              <a:spcPct val="90000"/>
            </a:lnSpc>
            <a:spcBef>
              <a:spcPct val="0"/>
            </a:spcBef>
            <a:spcAft>
              <a:spcPct val="35000"/>
            </a:spcAft>
            <a:defRPr b="1"/>
          </a:pPr>
          <a:r>
            <a:rPr lang="en-US" sz="2000" kern="1200" dirty="0" smtClean="0">
              <a:latin typeface="+mj-lt"/>
            </a:rPr>
            <a:t>6/02</a:t>
          </a:r>
          <a:endParaRPr lang="en-US" sz="2000" kern="1200" dirty="0">
            <a:latin typeface="+mj-lt"/>
          </a:endParaRPr>
        </a:p>
      </dsp:txBody>
      <dsp:txXfrm>
        <a:off x="8383063" y="2480262"/>
        <a:ext cx="1301305" cy="522160"/>
      </dsp:txXfrm>
    </dsp:sp>
    <dsp:sp modelId="{4596BC09-64FD-42D0-B844-35B123BC9D65}">
      <dsp:nvSpPr>
        <dsp:cNvPr id="0" name=""/>
        <dsp:cNvSpPr/>
      </dsp:nvSpPr>
      <dsp:spPr>
        <a:xfrm>
          <a:off x="8383063" y="3002423"/>
          <a:ext cx="1301305" cy="526076"/>
        </a:xfrm>
        <a:prstGeom prst="rect">
          <a:avLst/>
        </a:prstGeom>
        <a:solidFill>
          <a:schemeClr val="accent2">
            <a:tint val="40000"/>
            <a:alpha val="90000"/>
            <a:hueOff val="2679478"/>
            <a:satOff val="8912"/>
            <a:lumOff val="678"/>
            <a:alphaOff val="0"/>
          </a:schemeClr>
        </a:solidFill>
        <a:ln w="25400" cap="flat" cmpd="sng" algn="ctr">
          <a:solidFill>
            <a:schemeClr val="accent2">
              <a:tint val="40000"/>
              <a:alpha val="90000"/>
              <a:hueOff val="2679478"/>
              <a:satOff val="8912"/>
              <a:lumOff val="6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533400">
            <a:lnSpc>
              <a:spcPct val="90000"/>
            </a:lnSpc>
            <a:spcBef>
              <a:spcPct val="0"/>
            </a:spcBef>
            <a:spcAft>
              <a:spcPct val="35000"/>
            </a:spcAft>
            <a:defRPr b="1"/>
          </a:pPr>
          <a:r>
            <a:rPr lang="en-US" sz="1200" b="0" kern="1200" dirty="0" smtClean="0">
              <a:latin typeface="+mj-lt"/>
            </a:rPr>
            <a:t>Final report</a:t>
          </a:r>
          <a:endParaRPr lang="en-US" sz="1200" b="0" kern="1200" dirty="0">
            <a:latin typeface="+mj-lt"/>
          </a:endParaRPr>
        </a:p>
      </dsp:txBody>
      <dsp:txXfrm>
        <a:off x="8383063" y="3002423"/>
        <a:ext cx="1301305" cy="526076"/>
      </dsp:txXfrm>
    </dsp:sp>
    <dsp:sp modelId="{58C8BAB3-56E7-4D00-B2B7-44D8BB3B32AD}">
      <dsp:nvSpPr>
        <dsp:cNvPr id="0" name=""/>
        <dsp:cNvSpPr/>
      </dsp:nvSpPr>
      <dsp:spPr>
        <a:xfrm>
          <a:off x="9033716" y="2175668"/>
          <a:ext cx="0" cy="304593"/>
        </a:xfrm>
        <a:prstGeom prst="line">
          <a:avLst/>
        </a:prstGeom>
        <a:noFill/>
        <a:ln w="9525" cap="flat" cmpd="sng" algn="ctr">
          <a:solidFill>
            <a:schemeClr val="accent2">
              <a:hueOff val="2028510"/>
              <a:satOff val="9351"/>
              <a:lumOff val="1438"/>
              <a:alphaOff val="0"/>
            </a:schemeClr>
          </a:solidFill>
          <a:prstDash val="solid"/>
        </a:ln>
        <a:effectLst/>
      </dsp:spPr>
      <dsp:style>
        <a:lnRef idx="1">
          <a:scrgbClr r="0" g="0" b="0"/>
        </a:lnRef>
        <a:fillRef idx="0">
          <a:scrgbClr r="0" g="0" b="0"/>
        </a:fillRef>
        <a:effectRef idx="0">
          <a:scrgbClr r="0" g="0" b="0"/>
        </a:effectRef>
        <a:fontRef idx="minor"/>
      </dsp:style>
    </dsp:sp>
    <dsp:sp modelId="{0B047287-D106-4B59-963F-23261EE07811}">
      <dsp:nvSpPr>
        <dsp:cNvPr id="0" name=""/>
        <dsp:cNvSpPr/>
      </dsp:nvSpPr>
      <dsp:spPr>
        <a:xfrm rot="2700000">
          <a:off x="8999871" y="2141823"/>
          <a:ext cx="67690" cy="67690"/>
        </a:xfrm>
        <a:prstGeom prst="rect">
          <a:avLst/>
        </a:prstGeom>
        <a:solidFill>
          <a:schemeClr val="accent2">
            <a:hueOff val="2028510"/>
            <a:satOff val="9351"/>
            <a:lumOff val="1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D44C7-92B5-4E3E-9EF6-6A11EA46D965}">
      <dsp:nvSpPr>
        <dsp:cNvPr id="0" name=""/>
        <dsp:cNvSpPr/>
      </dsp:nvSpPr>
      <dsp:spPr>
        <a:xfrm>
          <a:off x="9122441" y="1348914"/>
          <a:ext cx="1301305" cy="522160"/>
        </a:xfrm>
        <a:prstGeom prst="rect">
          <a:avLst/>
        </a:prstGeom>
        <a:solidFill>
          <a:schemeClr val="accent2">
            <a:hueOff val="2212920"/>
            <a:satOff val="10201"/>
            <a:lumOff val="1569"/>
            <a:alphaOff val="0"/>
          </a:schemeClr>
        </a:solidFill>
        <a:ln w="2540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1244600">
            <a:lnSpc>
              <a:spcPct val="90000"/>
            </a:lnSpc>
            <a:spcBef>
              <a:spcPct val="0"/>
            </a:spcBef>
            <a:spcAft>
              <a:spcPct val="35000"/>
            </a:spcAft>
            <a:defRPr b="1"/>
          </a:pPr>
          <a:r>
            <a:rPr lang="en-US" altLang="zh-TW" sz="2800" kern="1200" dirty="0" smtClean="0">
              <a:latin typeface="+mj-lt"/>
            </a:rPr>
            <a:t>6/15</a:t>
          </a:r>
          <a:endParaRPr lang="en-US" sz="2400" kern="1200" dirty="0">
            <a:latin typeface="+mj-lt"/>
          </a:endParaRPr>
        </a:p>
      </dsp:txBody>
      <dsp:txXfrm>
        <a:off x="9122441" y="1348914"/>
        <a:ext cx="1301305" cy="522160"/>
      </dsp:txXfrm>
    </dsp:sp>
    <dsp:sp modelId="{0B806167-E7DB-4393-8CD4-9BA4E3E9B02F}">
      <dsp:nvSpPr>
        <dsp:cNvPr id="0" name=""/>
        <dsp:cNvSpPr/>
      </dsp:nvSpPr>
      <dsp:spPr>
        <a:xfrm>
          <a:off x="9122441" y="576239"/>
          <a:ext cx="1301305" cy="772675"/>
        </a:xfrm>
        <a:prstGeom prst="rect">
          <a:avLst/>
        </a:prstGeom>
        <a:solidFill>
          <a:schemeClr val="accent2">
            <a:tint val="40000"/>
            <a:alpha val="90000"/>
            <a:hueOff val="2923067"/>
            <a:satOff val="9722"/>
            <a:lumOff val="740"/>
            <a:alphaOff val="0"/>
          </a:schemeClr>
        </a:solidFill>
        <a:ln w="25400" cap="flat" cmpd="sng" algn="ctr">
          <a:solidFill>
            <a:schemeClr val="accent2">
              <a:tint val="40000"/>
              <a:alpha val="90000"/>
              <a:hueOff val="2923067"/>
              <a:satOff val="9722"/>
              <a:lumOff val="7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ctr" defTabSz="533400">
            <a:lnSpc>
              <a:spcPct val="90000"/>
            </a:lnSpc>
            <a:spcBef>
              <a:spcPct val="0"/>
            </a:spcBef>
            <a:spcAft>
              <a:spcPct val="35000"/>
            </a:spcAft>
            <a:buNone/>
          </a:pPr>
          <a:r>
            <a:rPr lang="en-US" sz="1700" b="1" i="0" kern="1200" dirty="0" smtClean="0"/>
            <a:t>Final Demo</a:t>
          </a:r>
          <a:endParaRPr lang="en-US" sz="1700" b="1" i="1" kern="1200" dirty="0">
            <a:latin typeface="+mn-lt"/>
            <a:ea typeface="+mn-ea"/>
            <a:cs typeface="+mn-cs"/>
          </a:endParaRPr>
        </a:p>
      </dsp:txBody>
      <dsp:txXfrm>
        <a:off x="9122441" y="576239"/>
        <a:ext cx="1301305" cy="772675"/>
      </dsp:txXfrm>
    </dsp:sp>
    <dsp:sp modelId="{36DC465F-E11C-4FC5-9900-C692EA13204B}">
      <dsp:nvSpPr>
        <dsp:cNvPr id="0" name=""/>
        <dsp:cNvSpPr/>
      </dsp:nvSpPr>
      <dsp:spPr>
        <a:xfrm>
          <a:off x="9773094" y="1871075"/>
          <a:ext cx="0" cy="304593"/>
        </a:xfrm>
        <a:prstGeom prst="line">
          <a:avLst/>
        </a:prstGeom>
        <a:noFill/>
        <a:ln w="9525" cap="flat" cmpd="sng" algn="ctr">
          <a:solidFill>
            <a:schemeClr val="accent2">
              <a:hueOff val="2212920"/>
              <a:satOff val="10201"/>
              <a:lumOff val="1569"/>
              <a:alphaOff val="0"/>
            </a:schemeClr>
          </a:solidFill>
          <a:prstDash val="solid"/>
        </a:ln>
        <a:effectLst/>
      </dsp:spPr>
      <dsp:style>
        <a:lnRef idx="1">
          <a:scrgbClr r="0" g="0" b="0"/>
        </a:lnRef>
        <a:fillRef idx="0">
          <a:scrgbClr r="0" g="0" b="0"/>
        </a:fillRef>
        <a:effectRef idx="0">
          <a:scrgbClr r="0" g="0" b="0"/>
        </a:effectRef>
        <a:fontRef idx="minor"/>
      </dsp:style>
    </dsp:sp>
    <dsp:sp modelId="{6D910739-52D8-43F7-8E6A-EECFDEDE924A}">
      <dsp:nvSpPr>
        <dsp:cNvPr id="0" name=""/>
        <dsp:cNvSpPr/>
      </dsp:nvSpPr>
      <dsp:spPr>
        <a:xfrm rot="2700000">
          <a:off x="9739249" y="2141823"/>
          <a:ext cx="67690" cy="67690"/>
        </a:xfrm>
        <a:prstGeom prst="rect">
          <a:avLst/>
        </a:prstGeom>
        <a:solidFill>
          <a:schemeClr val="accent2">
            <a:hueOff val="2212920"/>
            <a:satOff val="10201"/>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xmlns="">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xmlns="">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altLang="zh-TW" sz="1200" b="0" i="0" u="none" strike="noStrike" cap="none" dirty="0" smtClean="0">
                <a:solidFill>
                  <a:schemeClr val="dk1"/>
                </a:solidFill>
                <a:effectLst/>
                <a:latin typeface="Calibri"/>
                <a:ea typeface="Calibri"/>
                <a:cs typeface="Calibri"/>
                <a:sym typeface="Calibri"/>
              </a:rPr>
              <a:t>This is the paintings, The Scream, which is drawn by </a:t>
            </a:r>
            <a:r>
              <a:rPr lang="en-US" altLang="zh-TW" sz="1200" b="0" i="0" u="none" strike="noStrike" cap="none" dirty="0" err="1" smtClean="0">
                <a:solidFill>
                  <a:schemeClr val="dk1"/>
                </a:solidFill>
                <a:effectLst/>
                <a:latin typeface="Calibri"/>
                <a:ea typeface="Calibri"/>
                <a:cs typeface="Calibri"/>
                <a:sym typeface="Calibri"/>
              </a:rPr>
              <a:t>Edvard</a:t>
            </a:r>
            <a:r>
              <a:rPr lang="en-US" altLang="zh-TW" sz="1200" b="0" i="0" u="none" strike="noStrike" cap="none" dirty="0" smtClean="0">
                <a:solidFill>
                  <a:schemeClr val="dk1"/>
                </a:solidFill>
                <a:effectLst/>
                <a:latin typeface="Calibri"/>
                <a:ea typeface="Calibri"/>
                <a:cs typeface="Calibri"/>
                <a:sym typeface="Calibri"/>
              </a:rPr>
              <a:t> Munch and it can be seen as a symbol of modern spiritual anguish. Stress is everywhere in our daily life. New York Times has written the article, which titled is &lt;&lt; His College Knew of His Despair. His Parents Didn’t, Until It Was Too Late.&gt;&gt;, and it used the word “despair” to talking about the university students may go through in </a:t>
            </a:r>
            <a:r>
              <a:rPr lang="en-US" altLang="zh-TW" sz="1200" b="0" i="0" u="none" strike="noStrike" cap="none" dirty="0" err="1" smtClean="0">
                <a:solidFill>
                  <a:schemeClr val="dk1"/>
                </a:solidFill>
                <a:effectLst/>
                <a:latin typeface="Calibri"/>
                <a:ea typeface="Calibri"/>
                <a:cs typeface="Calibri"/>
                <a:sym typeface="Calibri"/>
              </a:rPr>
              <a:t>America.We</a:t>
            </a:r>
            <a:r>
              <a:rPr lang="en-US" altLang="zh-TW" sz="1200" b="0" i="0" u="none" strike="noStrike" cap="none" dirty="0" smtClean="0">
                <a:solidFill>
                  <a:schemeClr val="dk1"/>
                </a:solidFill>
                <a:effectLst/>
                <a:latin typeface="Calibri"/>
                <a:ea typeface="Calibri"/>
                <a:cs typeface="Calibri"/>
                <a:sym typeface="Calibri"/>
              </a:rPr>
              <a:t> realized that there are more and more people suffer from Depression or Bipolar Disorder recently.</a:t>
            </a:r>
          </a:p>
          <a:p>
            <a:endParaRPr lang="en-US" altLang="zh-TW" sz="1200" b="0" i="0" u="none" strike="noStrike" cap="none" dirty="0" smtClean="0">
              <a:solidFill>
                <a:schemeClr val="dk1"/>
              </a:solidFill>
              <a:effectLst/>
              <a:latin typeface="Calibri"/>
              <a:ea typeface="Calibri"/>
              <a:cs typeface="Calibri"/>
              <a:sym typeface="Calibri"/>
            </a:endParaRPr>
          </a:p>
          <a:p>
            <a:r>
              <a:rPr lang="en-US" altLang="zh-TW" sz="1200" b="0" i="0" u="none" strike="noStrike" cap="none" dirty="0" smtClean="0">
                <a:solidFill>
                  <a:schemeClr val="dk1"/>
                </a:solidFill>
                <a:effectLst/>
                <a:latin typeface="Calibri"/>
                <a:ea typeface="Calibri"/>
                <a:cs typeface="Calibri"/>
                <a:sym typeface="Calibri"/>
              </a:rPr>
              <a:t>We thought stress is an important issued that people need to face today, so we start to found that if there is something we can do before these happens. We start to search for human stress, and two papers written by University of North Texas's students of computer science were found. They create an </a:t>
            </a:r>
            <a:r>
              <a:rPr lang="en-US" altLang="zh-TW" sz="1200" b="0" i="0" u="none" strike="noStrike" cap="none" dirty="0" err="1" smtClean="0">
                <a:solidFill>
                  <a:schemeClr val="dk1"/>
                </a:solidFill>
                <a:effectLst/>
                <a:latin typeface="Calibri"/>
                <a:ea typeface="Calibri"/>
                <a:cs typeface="Calibri"/>
                <a:sym typeface="Calibri"/>
              </a:rPr>
              <a:t>IoT</a:t>
            </a:r>
            <a:r>
              <a:rPr lang="en-US" altLang="zh-TW" sz="1200" b="0" i="0" u="none" strike="noStrike" cap="none" dirty="0" smtClean="0">
                <a:solidFill>
                  <a:schemeClr val="dk1"/>
                </a:solidFill>
                <a:effectLst/>
                <a:latin typeface="Calibri"/>
                <a:ea typeface="Calibri"/>
                <a:cs typeface="Calibri"/>
                <a:sym typeface="Calibri"/>
              </a:rPr>
              <a:t> device which can detect the data from human body that can help to detect the stress immediately. We used the data provided by this project to create a model which can predict the human stress by temperature and humidity.</a:t>
            </a:r>
          </a:p>
          <a:p>
            <a:pPr marL="0" lvl="0" indent="0" algn="l" rtl="0">
              <a:spcBef>
                <a:spcPts val="0"/>
              </a:spcBef>
              <a:spcAft>
                <a:spcPts val="0"/>
              </a:spcAft>
              <a:buNone/>
            </a:pPr>
            <a:endParaRPr dirty="0"/>
          </a:p>
        </p:txBody>
      </p:sp>
      <p:sp>
        <p:nvSpPr>
          <p:cNvPr id="154" name="Google Shape;1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We found that most of them have some common personality, they suffer a big stress at the end, but they are not conscious of when these stresses started. We hoped that we can create a model which can predict the stress, by this way, people may can do something relaxing at the beginning to make these stress don’t grow larger and larger.</a:t>
            </a:r>
          </a:p>
          <a:p>
            <a:pPr marL="0" lvl="0" indent="0" algn="l" rtl="0">
              <a:spcBef>
                <a:spcPts val="0"/>
              </a:spcBef>
              <a:spcAft>
                <a:spcPts val="0"/>
              </a:spcAft>
              <a:buNone/>
            </a:pPr>
            <a:endParaRPr dirty="0"/>
          </a:p>
        </p:txBody>
      </p:sp>
      <p:sp>
        <p:nvSpPr>
          <p:cNvPr id="154" name="Google Shape;1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79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97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18" name="Google Shape;18;p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全景圖片 (含標題)">
  <p:cSld name="全景圖片 (含標題)">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913806" y="4289372"/>
            <a:ext cx="10367564" cy="81935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a:spLocks noGrp="1"/>
          </p:cNvSpPr>
          <p:nvPr>
            <p:ph type="pic" idx="2"/>
          </p:nvPr>
        </p:nvSpPr>
        <p:spPr>
          <a:xfrm>
            <a:off x="913806" y="621321"/>
            <a:ext cx="10367564" cy="3379735"/>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3200"/>
              <a:buFont typeface="Arial"/>
              <a:buNone/>
              <a:defRPr sz="32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2800"/>
              <a:buFont typeface="Arial"/>
              <a:buNone/>
              <a:defRPr sz="28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9pPr>
          </a:lstStyle>
          <a:p>
            <a:endParaRPr/>
          </a:p>
        </p:txBody>
      </p:sp>
      <p:sp>
        <p:nvSpPr>
          <p:cNvPr id="75" name="Google Shape;75;p15"/>
          <p:cNvSpPr txBox="1">
            <a:spLocks noGrp="1"/>
          </p:cNvSpPr>
          <p:nvPr>
            <p:ph type="body" idx="1"/>
          </p:nvPr>
        </p:nvSpPr>
        <p:spPr>
          <a:xfrm>
            <a:off x="913795" y="5108728"/>
            <a:ext cx="10365998"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76" name="Google Shape;76;p1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913795" y="609600"/>
            <a:ext cx="10353762" cy="342485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a:off x="913795" y="4204820"/>
            <a:ext cx="10353761" cy="159218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2" name="Google Shape;82;p1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1720644" y="3610032"/>
            <a:ext cx="8752299" cy="426812"/>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8" name="Google Shape;88;p17"/>
          <p:cNvSpPr txBox="1">
            <a:spLocks noGrp="1"/>
          </p:cNvSpPr>
          <p:nvPr>
            <p:ph type="body" idx="2"/>
          </p:nvPr>
        </p:nvSpPr>
        <p:spPr>
          <a:xfrm>
            <a:off x="913794" y="4204821"/>
            <a:ext cx="1035376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9" name="Google Shape;89;p1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7"/>
          <p:cNvSpPr txBox="1"/>
          <p:nvPr/>
        </p:nvSpPr>
        <p:spPr>
          <a:xfrm>
            <a:off x="836612" y="73524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
        <p:nvSpPr>
          <p:cNvPr id="93" name="Google Shape;93;p17"/>
          <p:cNvSpPr txBox="1"/>
          <p:nvPr/>
        </p:nvSpPr>
        <p:spPr>
          <a:xfrm>
            <a:off x="10657956" y="2972093"/>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913806" y="2126942"/>
            <a:ext cx="10355327"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8"/>
          <p:cNvSpPr txBox="1">
            <a:spLocks noGrp="1"/>
          </p:cNvSpPr>
          <p:nvPr>
            <p:ph type="body" idx="1"/>
          </p:nvPr>
        </p:nvSpPr>
        <p:spPr>
          <a:xfrm>
            <a:off x="913794" y="4650556"/>
            <a:ext cx="10353763"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97" name="Google Shape;97;p1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欄">
  <p:cSld name="3 欄">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913794"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9"/>
          <p:cNvSpPr txBox="1">
            <a:spLocks noGrp="1"/>
          </p:cNvSpPr>
          <p:nvPr>
            <p:ph type="body" idx="1"/>
          </p:nvPr>
        </p:nvSpPr>
        <p:spPr>
          <a:xfrm>
            <a:off x="913794" y="2088319"/>
            <a:ext cx="3298956" cy="823305"/>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3" name="Google Shape;103;p19"/>
          <p:cNvSpPr txBox="1">
            <a:spLocks noGrp="1"/>
          </p:cNvSpPr>
          <p:nvPr>
            <p:ph type="body" idx="2"/>
          </p:nvPr>
        </p:nvSpPr>
        <p:spPr>
          <a:xfrm>
            <a:off x="913794" y="2911624"/>
            <a:ext cx="3298956"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4" name="Google Shape;104;p19"/>
          <p:cNvSpPr txBox="1">
            <a:spLocks noGrp="1"/>
          </p:cNvSpPr>
          <p:nvPr>
            <p:ph type="body" idx="3"/>
          </p:nvPr>
        </p:nvSpPr>
        <p:spPr>
          <a:xfrm>
            <a:off x="4444878" y="2088320"/>
            <a:ext cx="3298558"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5" name="Google Shape;105;p19"/>
          <p:cNvSpPr txBox="1">
            <a:spLocks noGrp="1"/>
          </p:cNvSpPr>
          <p:nvPr>
            <p:ph type="body" idx="4"/>
          </p:nvPr>
        </p:nvSpPr>
        <p:spPr>
          <a:xfrm>
            <a:off x="4444878" y="2911624"/>
            <a:ext cx="329982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6" name="Google Shape;106;p19"/>
          <p:cNvSpPr txBox="1">
            <a:spLocks noGrp="1"/>
          </p:cNvSpPr>
          <p:nvPr>
            <p:ph type="body" idx="5"/>
          </p:nvPr>
        </p:nvSpPr>
        <p:spPr>
          <a:xfrm>
            <a:off x="7973298" y="2088320"/>
            <a:ext cx="3291211"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7" name="Google Shape;107;p19"/>
          <p:cNvSpPr txBox="1">
            <a:spLocks noGrp="1"/>
          </p:cNvSpPr>
          <p:nvPr>
            <p:ph type="body" idx="6"/>
          </p:nvPr>
        </p:nvSpPr>
        <p:spPr>
          <a:xfrm>
            <a:off x="7976346" y="2911624"/>
            <a:ext cx="329121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8" name="Google Shape;108;p1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9"/>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圖片欄">
  <p:cSld name="3 圖片欄">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913795"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0"/>
          <p:cNvSpPr txBox="1">
            <a:spLocks noGrp="1"/>
          </p:cNvSpPr>
          <p:nvPr>
            <p:ph type="body" idx="1"/>
          </p:nvPr>
        </p:nvSpPr>
        <p:spPr>
          <a:xfrm>
            <a:off x="913795" y="4195899"/>
            <a:ext cx="3298955"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4" name="Google Shape;114;p20"/>
          <p:cNvSpPr>
            <a:spLocks noGrp="1"/>
          </p:cNvSpPr>
          <p:nvPr>
            <p:ph type="pic" idx="2"/>
          </p:nvPr>
        </p:nvSpPr>
        <p:spPr>
          <a:xfrm>
            <a:off x="1092020" y="2298987"/>
            <a:ext cx="2940050"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endParaRPr/>
          </a:p>
        </p:txBody>
      </p:sp>
      <p:sp>
        <p:nvSpPr>
          <p:cNvPr id="115" name="Google Shape;115;p20"/>
          <p:cNvSpPr txBox="1">
            <a:spLocks noGrp="1"/>
          </p:cNvSpPr>
          <p:nvPr>
            <p:ph type="body" idx="3"/>
          </p:nvPr>
        </p:nvSpPr>
        <p:spPr>
          <a:xfrm>
            <a:off x="913795" y="4772161"/>
            <a:ext cx="3298955"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6" name="Google Shape;116;p20"/>
          <p:cNvSpPr txBox="1">
            <a:spLocks noGrp="1"/>
          </p:cNvSpPr>
          <p:nvPr>
            <p:ph type="body" idx="4"/>
          </p:nvPr>
        </p:nvSpPr>
        <p:spPr>
          <a:xfrm>
            <a:off x="4442701" y="4195899"/>
            <a:ext cx="3298983"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7" name="Google Shape;117;p20"/>
          <p:cNvSpPr>
            <a:spLocks noGrp="1"/>
          </p:cNvSpPr>
          <p:nvPr>
            <p:ph type="pic" idx="5"/>
          </p:nvPr>
        </p:nvSpPr>
        <p:spPr>
          <a:xfrm>
            <a:off x="4568996" y="2298987"/>
            <a:ext cx="2930525"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endParaRPr/>
          </a:p>
        </p:txBody>
      </p:sp>
      <p:sp>
        <p:nvSpPr>
          <p:cNvPr id="118" name="Google Shape;118;p20"/>
          <p:cNvSpPr txBox="1">
            <a:spLocks noGrp="1"/>
          </p:cNvSpPr>
          <p:nvPr>
            <p:ph type="body" idx="6"/>
          </p:nvPr>
        </p:nvSpPr>
        <p:spPr>
          <a:xfrm>
            <a:off x="4441348" y="4772160"/>
            <a:ext cx="3300336"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9" name="Google Shape;119;p20"/>
          <p:cNvSpPr txBox="1">
            <a:spLocks noGrp="1"/>
          </p:cNvSpPr>
          <p:nvPr>
            <p:ph type="body" idx="7"/>
          </p:nvPr>
        </p:nvSpPr>
        <p:spPr>
          <a:xfrm>
            <a:off x="7973423" y="4195899"/>
            <a:ext cx="3289900"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20" name="Google Shape;120;p20"/>
          <p:cNvSpPr>
            <a:spLocks noGrp="1"/>
          </p:cNvSpPr>
          <p:nvPr>
            <p:ph type="pic" idx="8"/>
          </p:nvPr>
        </p:nvSpPr>
        <p:spPr>
          <a:xfrm>
            <a:off x="8152803" y="2298987"/>
            <a:ext cx="2932113"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endParaRPr/>
          </a:p>
        </p:txBody>
      </p:sp>
      <p:sp>
        <p:nvSpPr>
          <p:cNvPr id="121" name="Google Shape;121;p20"/>
          <p:cNvSpPr txBox="1">
            <a:spLocks noGrp="1"/>
          </p:cNvSpPr>
          <p:nvPr>
            <p:ph type="body" idx="9"/>
          </p:nvPr>
        </p:nvSpPr>
        <p:spPr>
          <a:xfrm>
            <a:off x="7973298" y="4772161"/>
            <a:ext cx="3294258" cy="101903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22" name="Google Shape;122;p2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0"/>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21"/>
          <p:cNvSpPr txBox="1">
            <a:spLocks noGrp="1"/>
          </p:cNvSpPr>
          <p:nvPr>
            <p:ph type="body" idx="1"/>
          </p:nvPr>
        </p:nvSpPr>
        <p:spPr>
          <a:xfrm rot="5400000">
            <a:off x="4243108" y="-1233249"/>
            <a:ext cx="3695136" cy="1035376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28" name="Google Shape;128;p2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rot="5400000">
            <a:off x="7405428" y="1929071"/>
            <a:ext cx="5181601" cy="25426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2"/>
          <p:cNvSpPr txBox="1">
            <a:spLocks noGrp="1"/>
          </p:cNvSpPr>
          <p:nvPr>
            <p:ph type="body" idx="1"/>
          </p:nvPr>
        </p:nvSpPr>
        <p:spPr>
          <a:xfrm rot="5400000">
            <a:off x="2152346" y="-628953"/>
            <a:ext cx="5181601" cy="765870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34" name="Google Shape;134;p2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24" name="Google Shape;24;p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1229244" y="657226"/>
            <a:ext cx="9733512"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1229244" y="3602038"/>
            <a:ext cx="9733512" cy="150018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2400"/>
              <a:buNone/>
              <a:defRPr sz="2400">
                <a:solidFill>
                  <a:schemeClr val="lt1"/>
                </a:solidFill>
              </a:defRPr>
            </a:lvl1pPr>
            <a:lvl2pPr marL="914400" lvl="1" indent="-228600" algn="l">
              <a:lnSpc>
                <a:spcPct val="120000"/>
              </a:lnSpc>
              <a:spcBef>
                <a:spcPts val="500"/>
              </a:spcBef>
              <a:spcAft>
                <a:spcPts val="0"/>
              </a:spcAft>
              <a:buClr>
                <a:schemeClr val="lt1"/>
              </a:buClr>
              <a:buSzPts val="2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120000"/>
              </a:lnSpc>
              <a:spcBef>
                <a:spcPts val="500"/>
              </a:spcBef>
              <a:spcAft>
                <a:spcPts val="0"/>
              </a:spcAft>
              <a:buClr>
                <a:schemeClr val="lt1"/>
              </a:buClr>
              <a:buSzPts val="1600"/>
              <a:buNone/>
              <a:defRPr sz="1600">
                <a:solidFill>
                  <a:schemeClr val="lt1"/>
                </a:solidFill>
              </a:defRPr>
            </a:lvl6pPr>
            <a:lvl7pPr marL="3200400" lvl="6" indent="-228600" algn="l">
              <a:lnSpc>
                <a:spcPct val="120000"/>
              </a:lnSpc>
              <a:spcBef>
                <a:spcPts val="500"/>
              </a:spcBef>
              <a:spcAft>
                <a:spcPts val="0"/>
              </a:spcAft>
              <a:buClr>
                <a:schemeClr val="lt1"/>
              </a:buClr>
              <a:buSzPts val="1600"/>
              <a:buNone/>
              <a:defRPr sz="1600">
                <a:solidFill>
                  <a:schemeClr val="lt1"/>
                </a:solidFill>
              </a:defRPr>
            </a:lvl7pPr>
            <a:lvl8pPr marL="3657600" lvl="7" indent="-228600" algn="l">
              <a:lnSpc>
                <a:spcPct val="120000"/>
              </a:lnSpc>
              <a:spcBef>
                <a:spcPts val="500"/>
              </a:spcBef>
              <a:spcAft>
                <a:spcPts val="0"/>
              </a:spcAft>
              <a:buClr>
                <a:schemeClr val="lt1"/>
              </a:buClr>
              <a:buSzPts val="1600"/>
              <a:buNone/>
              <a:defRPr sz="1600">
                <a:solidFill>
                  <a:schemeClr val="lt1"/>
                </a:solidFill>
              </a:defRPr>
            </a:lvl8pPr>
            <a:lvl9pPr marL="4114800" lvl="8" indent="-228600" algn="l">
              <a:lnSpc>
                <a:spcPct val="12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913795" y="2088319"/>
            <a:ext cx="510600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36" name="Google Shape;36;p9"/>
          <p:cNvSpPr txBox="1">
            <a:spLocks noGrp="1"/>
          </p:cNvSpPr>
          <p:nvPr>
            <p:ph type="body" idx="2"/>
          </p:nvPr>
        </p:nvSpPr>
        <p:spPr>
          <a:xfrm>
            <a:off x="6173403" y="2088319"/>
            <a:ext cx="509415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37" name="Google Shape;37;p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913795" y="609600"/>
            <a:ext cx="10353761"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141804" y="2088320"/>
            <a:ext cx="4879199"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43" name="Google Shape;43;p10"/>
          <p:cNvSpPr txBox="1">
            <a:spLocks noGrp="1"/>
          </p:cNvSpPr>
          <p:nvPr>
            <p:ph type="body" idx="2"/>
          </p:nvPr>
        </p:nvSpPr>
        <p:spPr>
          <a:xfrm>
            <a:off x="913795" y="2912232"/>
            <a:ext cx="5107208"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4" name="Google Shape;44;p10"/>
          <p:cNvSpPr txBox="1">
            <a:spLocks noGrp="1"/>
          </p:cNvSpPr>
          <p:nvPr>
            <p:ph type="body" idx="3"/>
          </p:nvPr>
        </p:nvSpPr>
        <p:spPr>
          <a:xfrm>
            <a:off x="6402003" y="2088320"/>
            <a:ext cx="4865554"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45" name="Google Shape;45;p10"/>
          <p:cNvSpPr txBox="1">
            <a:spLocks noGrp="1"/>
          </p:cNvSpPr>
          <p:nvPr>
            <p:ph type="body" idx="4"/>
          </p:nvPr>
        </p:nvSpPr>
        <p:spPr>
          <a:xfrm>
            <a:off x="6172200" y="2912232"/>
            <a:ext cx="5095357"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6" name="Google Shape;46;p1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1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917228" y="609600"/>
            <a:ext cx="3932237"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078064" y="609600"/>
            <a:ext cx="6189492" cy="5181600"/>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61" name="Google Shape;61;p13"/>
          <p:cNvSpPr txBox="1">
            <a:spLocks noGrp="1"/>
          </p:cNvSpPr>
          <p:nvPr>
            <p:ph type="body" idx="2"/>
          </p:nvPr>
        </p:nvSpPr>
        <p:spPr>
          <a:xfrm>
            <a:off x="917228" y="2971800"/>
            <a:ext cx="3932237" cy="28193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62" name="Google Shape;62;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917227" y="609600"/>
            <a:ext cx="5929773"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7424804" y="758881"/>
            <a:ext cx="3255356" cy="4883038"/>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3200"/>
              <a:buFont typeface="Arial"/>
              <a:buNone/>
              <a:defRPr sz="32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2800"/>
              <a:buFont typeface="Arial"/>
              <a:buNone/>
              <a:defRPr sz="28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9pPr>
          </a:lstStyle>
          <a:p>
            <a:endParaRPr/>
          </a:p>
        </p:txBody>
      </p:sp>
      <p:sp>
        <p:nvSpPr>
          <p:cNvPr id="68" name="Google Shape;68;p14"/>
          <p:cNvSpPr txBox="1">
            <a:spLocks noGrp="1"/>
          </p:cNvSpPr>
          <p:nvPr>
            <p:ph type="body" idx="1"/>
          </p:nvPr>
        </p:nvSpPr>
        <p:spPr>
          <a:xfrm>
            <a:off x="913794" y="2971800"/>
            <a:ext cx="5934950" cy="28194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69" name="Google Shape;69;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Bookman Old Style"/>
              <a:buNone/>
              <a:defRPr sz="3400" b="1" i="0" u="none" strike="noStrike" cap="non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Rockwell"/>
                <a:ea typeface="Rockwell"/>
                <a:cs typeface="Rockwell"/>
                <a:sym typeface="Rockwel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Rockwell"/>
                <a:ea typeface="Rockwell"/>
                <a:cs typeface="Rockwell"/>
                <a:sym typeface="Rockwel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Rockwell"/>
                <a:ea typeface="Rockwell"/>
                <a:cs typeface="Rockwell"/>
                <a:sym typeface="Rockwel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Rockwell"/>
                <a:ea typeface="Rockwell"/>
                <a:cs typeface="Rockwell"/>
                <a:sym typeface="Rockwel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3" name="Google Shape;13;p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4" name="Google Shape;14;p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Rockwell"/>
                <a:ea typeface="Rockwell"/>
                <a:cs typeface="Rockwell"/>
                <a:sym typeface="Rockwell"/>
              </a:defRPr>
            </a:lvl1pPr>
            <a:lvl2pPr marL="0" marR="0" lvl="1" indent="0" algn="r" rtl="0">
              <a:spcBef>
                <a:spcPts val="0"/>
              </a:spcBef>
              <a:buNone/>
              <a:defRPr sz="1000" b="0" i="0" u="none" strike="noStrike" cap="none">
                <a:solidFill>
                  <a:schemeClr val="lt1"/>
                </a:solidFill>
                <a:latin typeface="Rockwell"/>
                <a:ea typeface="Rockwell"/>
                <a:cs typeface="Rockwell"/>
                <a:sym typeface="Rockwell"/>
              </a:defRPr>
            </a:lvl2pPr>
            <a:lvl3pPr marL="0" marR="0" lvl="2" indent="0" algn="r" rtl="0">
              <a:spcBef>
                <a:spcPts val="0"/>
              </a:spcBef>
              <a:buNone/>
              <a:defRPr sz="1000" b="0" i="0" u="none" strike="noStrike" cap="none">
                <a:solidFill>
                  <a:schemeClr val="lt1"/>
                </a:solidFill>
                <a:latin typeface="Rockwell"/>
                <a:ea typeface="Rockwell"/>
                <a:cs typeface="Rockwell"/>
                <a:sym typeface="Rockwell"/>
              </a:defRPr>
            </a:lvl3pPr>
            <a:lvl4pPr marL="0" marR="0" lvl="3" indent="0" algn="r" rtl="0">
              <a:spcBef>
                <a:spcPts val="0"/>
              </a:spcBef>
              <a:buNone/>
              <a:defRPr sz="1000" b="0" i="0" u="none" strike="noStrike" cap="none">
                <a:solidFill>
                  <a:schemeClr val="lt1"/>
                </a:solidFill>
                <a:latin typeface="Rockwell"/>
                <a:ea typeface="Rockwell"/>
                <a:cs typeface="Rockwell"/>
                <a:sym typeface="Rockwell"/>
              </a:defRPr>
            </a:lvl4pPr>
            <a:lvl5pPr marL="0" marR="0" lvl="4" indent="0" algn="r" rtl="0">
              <a:spcBef>
                <a:spcPts val="0"/>
              </a:spcBef>
              <a:buNone/>
              <a:defRPr sz="1000" b="0" i="0" u="none" strike="noStrike" cap="none">
                <a:solidFill>
                  <a:schemeClr val="lt1"/>
                </a:solidFill>
                <a:latin typeface="Rockwell"/>
                <a:ea typeface="Rockwell"/>
                <a:cs typeface="Rockwell"/>
                <a:sym typeface="Rockwell"/>
              </a:defRPr>
            </a:lvl5pPr>
            <a:lvl6pPr marL="0" marR="0" lvl="5" indent="0" algn="r" rtl="0">
              <a:spcBef>
                <a:spcPts val="0"/>
              </a:spcBef>
              <a:buNone/>
              <a:defRPr sz="1000" b="0" i="0" u="none" strike="noStrike" cap="none">
                <a:solidFill>
                  <a:schemeClr val="lt1"/>
                </a:solidFill>
                <a:latin typeface="Rockwell"/>
                <a:ea typeface="Rockwell"/>
                <a:cs typeface="Rockwell"/>
                <a:sym typeface="Rockwell"/>
              </a:defRPr>
            </a:lvl6pPr>
            <a:lvl7pPr marL="0" marR="0" lvl="6" indent="0" algn="r" rtl="0">
              <a:spcBef>
                <a:spcPts val="0"/>
              </a:spcBef>
              <a:buNone/>
              <a:defRPr sz="1000" b="0" i="0" u="none" strike="noStrike" cap="none">
                <a:solidFill>
                  <a:schemeClr val="lt1"/>
                </a:solidFill>
                <a:latin typeface="Rockwell"/>
                <a:ea typeface="Rockwell"/>
                <a:cs typeface="Rockwell"/>
                <a:sym typeface="Rockwell"/>
              </a:defRPr>
            </a:lvl7pPr>
            <a:lvl8pPr marL="0" marR="0" lvl="7" indent="0" algn="r" rtl="0">
              <a:spcBef>
                <a:spcPts val="0"/>
              </a:spcBef>
              <a:buNone/>
              <a:defRPr sz="1000" b="0" i="0" u="none" strike="noStrike" cap="none">
                <a:solidFill>
                  <a:schemeClr val="lt1"/>
                </a:solidFill>
                <a:latin typeface="Rockwell"/>
                <a:ea typeface="Rockwell"/>
                <a:cs typeface="Rockwell"/>
                <a:sym typeface="Rockwell"/>
              </a:defRPr>
            </a:lvl8pPr>
            <a:lvl9pPr marL="0" marR="0" lvl="8" indent="0" algn="r" rtl="0">
              <a:spcBef>
                <a:spcPts val="0"/>
              </a:spcBef>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
          <p:cNvSpPr txBox="1">
            <a:spLocks noGrp="1"/>
          </p:cNvSpPr>
          <p:nvPr>
            <p:ph type="ctrTitle"/>
          </p:nvPr>
        </p:nvSpPr>
        <p:spPr>
          <a:xfrm>
            <a:off x="859971" y="2543725"/>
            <a:ext cx="10472057" cy="1540742"/>
          </a:xfrm>
          <a:prstGeom prst="rect">
            <a:avLst/>
          </a:prstGeom>
          <a:noFill/>
          <a:ln>
            <a:noFill/>
          </a:ln>
        </p:spPr>
        <p:txBody>
          <a:bodyPr spcFirstLastPara="1" wrap="square" lIns="91425" tIns="45700" rIns="91425" bIns="45700" anchor="b" anchorCtr="0">
            <a:noAutofit/>
          </a:bodyPr>
          <a:lstStyle/>
          <a:p>
            <a:pPr lvl="0">
              <a:buClr>
                <a:srgbClr val="0070C0"/>
              </a:buClr>
              <a:buSzPct val="100000"/>
            </a:pPr>
            <a:r>
              <a:rPr lang="en-US" dirty="0" smtClean="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rPr>
              <a:t>The </a:t>
            </a:r>
            <a:r>
              <a:rPr lang="en-US" dirty="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rPr>
              <a:t>relationship between </a:t>
            </a:r>
            <a:r>
              <a:rPr lang="en-US" altLang="zh-TW" dirty="0">
                <a:latin typeface="Times New Roman" panose="02020603050405020304" pitchFamily="18" charset="0"/>
                <a:cs typeface="Times New Roman" panose="02020603050405020304" pitchFamily="18" charset="0"/>
              </a:rPr>
              <a:t>temperature, </a:t>
            </a:r>
            <a:r>
              <a:rPr lang="en-US" altLang="zh-TW" dirty="0" smtClean="0">
                <a:latin typeface="Times New Roman" panose="02020603050405020304" pitchFamily="18" charset="0"/>
                <a:cs typeface="Times New Roman" panose="02020603050405020304" pitchFamily="18" charset="0"/>
              </a:rPr>
              <a:t>humidity </a:t>
            </a:r>
            <a:r>
              <a:rPr lang="en-US" dirty="0" smtClean="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rPr>
              <a:t>and </a:t>
            </a:r>
            <a:r>
              <a:rPr lang="en-US" dirty="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rPr>
              <a:t>human stress</a:t>
            </a:r>
            <a:endParaRPr dirty="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42" name="Google Shape;142;p1"/>
          <p:cNvSpPr txBox="1">
            <a:spLocks noGrp="1"/>
          </p:cNvSpPr>
          <p:nvPr>
            <p:ph type="subTitle" idx="1"/>
          </p:nvPr>
        </p:nvSpPr>
        <p:spPr>
          <a:xfrm>
            <a:off x="1595268" y="3940158"/>
            <a:ext cx="9001462" cy="1655762"/>
          </a:xfrm>
          <a:prstGeom prst="rect">
            <a:avLst/>
          </a:prstGeom>
          <a:noFill/>
          <a:ln>
            <a:noFill/>
          </a:ln>
        </p:spPr>
        <p:txBody>
          <a:bodyPr spcFirstLastPara="1" wrap="square" lIns="91425" tIns="45700" rIns="91425" bIns="45700" anchor="ctr" anchorCtr="0">
            <a:normAutofit/>
          </a:bodyPr>
          <a:lstStyle/>
          <a:p>
            <a:pPr marL="0" lvl="0" indent="0">
              <a:lnSpc>
                <a:spcPts val="2880"/>
              </a:lnSpc>
              <a:spcBef>
                <a:spcPts val="0"/>
              </a:spcBef>
              <a:buClr>
                <a:schemeClr val="lt2"/>
              </a:buClr>
            </a:pPr>
            <a:r>
              <a:rPr lang="en-US" dirty="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Name</a:t>
            </a:r>
            <a:r>
              <a:rPr lang="en-US" dirty="0" smtClean="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dirty="0" smtClean="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顏</a:t>
            </a:r>
            <a:r>
              <a:rPr lang="zh-TW" altLang="en-US" dirty="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翊純、黃彥文</a:t>
            </a:r>
            <a:endParaRPr dirty="0">
              <a:latin typeface="Times New Roman" panose="02020603050405020304" pitchFamily="18" charset="0"/>
              <a:ea typeface="微軟正黑體" panose="020B0604030504040204" pitchFamily="34" charset="-120"/>
              <a:cs typeface="Times New Roman" panose="02020603050405020304" pitchFamily="18" charset="0"/>
            </a:endParaRPr>
          </a:p>
          <a:p>
            <a:pPr marL="0" lvl="0" indent="0">
              <a:lnSpc>
                <a:spcPts val="2880"/>
              </a:lnSpc>
              <a:spcBef>
                <a:spcPts val="0"/>
              </a:spcBef>
              <a:buClr>
                <a:schemeClr val="lt2"/>
              </a:buClr>
            </a:pPr>
            <a:r>
              <a:rPr lang="en-US" dirty="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Sid: 110599002、109598113</a:t>
            </a:r>
            <a:endParaRPr dirty="0">
              <a:latin typeface="Times New Roman" panose="02020603050405020304" pitchFamily="18" charset="0"/>
              <a:ea typeface="微軟正黑體" panose="020B0604030504040204" pitchFamily="34" charset="-120"/>
              <a:cs typeface="Times New Roman" panose="02020603050405020304" pitchFamily="18" charset="0"/>
            </a:endParaRPr>
          </a:p>
          <a:p>
            <a:pPr marL="0" lvl="0" indent="0">
              <a:lnSpc>
                <a:spcPts val="2880"/>
              </a:lnSpc>
              <a:spcBef>
                <a:spcPts val="0"/>
              </a:spcBef>
              <a:buClr>
                <a:schemeClr val="lt2"/>
              </a:buClr>
            </a:pPr>
            <a:r>
              <a:rPr lang="en-US" dirty="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Date</a:t>
            </a:r>
            <a:r>
              <a:rPr lang="en-US" dirty="0" smtClean="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rPr>
              <a:t>: 04/20/2022</a:t>
            </a:r>
            <a:endParaRPr dirty="0">
              <a:solidFill>
                <a:schemeClr val="lt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43" name="Google Shape;143;p1"/>
          <p:cNvSpPr/>
          <p:nvPr/>
        </p:nvSpPr>
        <p:spPr>
          <a:xfrm>
            <a:off x="3048000" y="6033456"/>
            <a:ext cx="6096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lt1"/>
                </a:solidFill>
                <a:latin typeface="Times New Roman" panose="02020603050405020304" pitchFamily="18" charset="0"/>
                <a:ea typeface="微軟正黑體" panose="020B0604030504040204" pitchFamily="34" charset="-120"/>
                <a:cs typeface="Times New Roman" panose="02020603050405020304" pitchFamily="18" charset="0"/>
                <a:sym typeface="Rockwell"/>
              </a:rPr>
              <a:t>National Taipei University of Technology</a:t>
            </a:r>
            <a:endParaRPr dirty="0">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ctr" rtl="0">
              <a:spcBef>
                <a:spcPts val="0"/>
              </a:spcBef>
              <a:spcAft>
                <a:spcPts val="0"/>
              </a:spcAft>
              <a:buNone/>
            </a:pPr>
            <a:r>
              <a:rPr lang="en-US" sz="1800" b="0" i="0" u="none" strike="noStrike" cap="none" dirty="0">
                <a:solidFill>
                  <a:schemeClr val="lt1"/>
                </a:solidFill>
                <a:latin typeface="Times New Roman" panose="02020603050405020304" pitchFamily="18" charset="0"/>
                <a:ea typeface="微軟正黑體" panose="020B0604030504040204" pitchFamily="34" charset="-120"/>
                <a:cs typeface="Times New Roman" panose="02020603050405020304" pitchFamily="18" charset="0"/>
                <a:sym typeface="Rockwell"/>
              </a:rPr>
              <a:t>Computer Science and Information Engineering</a:t>
            </a:r>
            <a:endParaRPr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Google Shape;141;p1"/>
          <p:cNvSpPr txBox="1">
            <a:spLocks/>
          </p:cNvSpPr>
          <p:nvPr/>
        </p:nvSpPr>
        <p:spPr>
          <a:xfrm>
            <a:off x="859971" y="681644"/>
            <a:ext cx="10472057" cy="1248683"/>
          </a:xfrm>
          <a:prstGeom prst="rect">
            <a:avLst/>
          </a:prstGeom>
          <a:noFill/>
          <a:ln>
            <a:noFill/>
          </a:ln>
        </p:spPr>
        <p:txBody>
          <a:bodyPr spcFirstLastPara="1" wrap="square" lIns="91425" tIns="45700" rIns="91425" bIns="45700" anchor="b" anchorCtr="0">
            <a:normAutofit fontScale="975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0070C0"/>
              </a:buClr>
              <a:buSzPct val="100000"/>
            </a:pPr>
            <a:r>
              <a:rPr lang="en-US" sz="3200" dirty="0" smtClean="0">
                <a:solidFill>
                  <a:srgbClr val="0070C0"/>
                </a:solidFill>
                <a:latin typeface="Times New Roman" panose="02020603050405020304" pitchFamily="18" charset="0"/>
                <a:ea typeface="微軟正黑體" panose="020B0604030504040204" pitchFamily="34" charset="-120"/>
                <a:cs typeface="Times New Roman" panose="02020603050405020304" pitchFamily="18" charset="0"/>
              </a:rPr>
              <a:t>PRINCIPLES AND APPLICATIONS OF DATA SCIENCE</a:t>
            </a:r>
            <a:br>
              <a:rPr lang="en-US" sz="3200" dirty="0" smtClean="0">
                <a:solidFill>
                  <a:srgbClr val="0070C0"/>
                </a:solidFill>
                <a:latin typeface="Times New Roman" panose="02020603050405020304" pitchFamily="18" charset="0"/>
                <a:ea typeface="微軟正黑體" panose="020B0604030504040204" pitchFamily="34" charset="-120"/>
                <a:cs typeface="Times New Roman" panose="02020603050405020304" pitchFamily="18" charset="0"/>
              </a:rPr>
            </a:br>
            <a:r>
              <a:rPr lang="en-US" sz="3200" dirty="0" smtClean="0">
                <a:solidFill>
                  <a:srgbClr val="0070C0"/>
                </a:solidFill>
                <a:latin typeface="Times New Roman" panose="02020603050405020304" pitchFamily="18" charset="0"/>
                <a:ea typeface="微軟正黑體" panose="020B0604030504040204" pitchFamily="34" charset="-120"/>
                <a:cs typeface="Times New Roman" panose="02020603050405020304" pitchFamily="18" charset="0"/>
              </a:rPr>
              <a:t>GROUP PROJECT PROPOSAL</a:t>
            </a:r>
            <a:endParaRPr lang="en-US" sz="3200" dirty="0">
              <a:solidFill>
                <a:schemeClr val="bg1">
                  <a:lumMod val="9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OUTLINE</a:t>
            </a:r>
            <a:endParaRPr/>
          </a:p>
        </p:txBody>
      </p:sp>
      <p:sp>
        <p:nvSpPr>
          <p:cNvPr id="149" name="Google Shape;149;p2"/>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20000"/>
              </a:lnSpc>
              <a:spcBef>
                <a:spcPts val="0"/>
              </a:spcBef>
              <a:spcAft>
                <a:spcPts val="0"/>
              </a:spcAft>
              <a:buClr>
                <a:schemeClr val="lt1"/>
              </a:buClr>
              <a:buSzPct val="100000"/>
              <a:buChar char="•"/>
            </a:pPr>
            <a:r>
              <a:rPr lang="en-US" dirty="0"/>
              <a:t>Introduction</a:t>
            </a:r>
            <a:endParaRPr dirty="0"/>
          </a:p>
          <a:p>
            <a:pPr marL="685800" lvl="1" indent="-228600" algn="l" rtl="0">
              <a:lnSpc>
                <a:spcPct val="120000"/>
              </a:lnSpc>
              <a:spcBef>
                <a:spcPts val="500"/>
              </a:spcBef>
              <a:spcAft>
                <a:spcPts val="0"/>
              </a:spcAft>
              <a:buClr>
                <a:schemeClr val="lt1"/>
              </a:buClr>
              <a:buSzPct val="100000"/>
              <a:buChar char="•"/>
            </a:pPr>
            <a:r>
              <a:rPr lang="en-US" dirty="0" smtClean="0"/>
              <a:t>Motivation</a:t>
            </a:r>
          </a:p>
          <a:p>
            <a:pPr marL="685800" lvl="1" indent="-228600">
              <a:buSzPct val="100000"/>
            </a:pPr>
            <a:r>
              <a:rPr lang="en-US" altLang="zh-TW" dirty="0"/>
              <a:t>Contributions</a:t>
            </a:r>
          </a:p>
          <a:p>
            <a:pPr marL="685800" lvl="1" indent="-228600" algn="l" rtl="0">
              <a:lnSpc>
                <a:spcPct val="120000"/>
              </a:lnSpc>
              <a:spcBef>
                <a:spcPts val="500"/>
              </a:spcBef>
              <a:spcAft>
                <a:spcPts val="0"/>
              </a:spcAft>
              <a:buClr>
                <a:schemeClr val="lt1"/>
              </a:buClr>
              <a:buSzPct val="100000"/>
              <a:buChar char="•"/>
            </a:pPr>
            <a:r>
              <a:rPr lang="en-US" dirty="0" smtClean="0"/>
              <a:t>Objectives</a:t>
            </a:r>
            <a:endParaRPr dirty="0"/>
          </a:p>
          <a:p>
            <a:pPr marL="228600" lvl="0" indent="-228600" algn="l" rtl="0">
              <a:lnSpc>
                <a:spcPct val="120000"/>
              </a:lnSpc>
              <a:spcBef>
                <a:spcPts val="1800"/>
              </a:spcBef>
              <a:spcAft>
                <a:spcPts val="0"/>
              </a:spcAft>
              <a:buClr>
                <a:schemeClr val="lt1"/>
              </a:buClr>
              <a:buSzPct val="100000"/>
              <a:buChar char="•"/>
            </a:pPr>
            <a:r>
              <a:rPr lang="en-US" dirty="0"/>
              <a:t>Plan and Deadlines</a:t>
            </a:r>
            <a:endParaRPr dirty="0"/>
          </a:p>
          <a:p>
            <a:pPr marL="685800" lvl="1" indent="-228600" algn="l" rtl="0">
              <a:lnSpc>
                <a:spcPct val="120000"/>
              </a:lnSpc>
              <a:spcBef>
                <a:spcPts val="500"/>
              </a:spcBef>
              <a:spcAft>
                <a:spcPts val="0"/>
              </a:spcAft>
              <a:buClr>
                <a:schemeClr val="lt1"/>
              </a:buClr>
              <a:buSzPct val="100000"/>
              <a:buChar char="•"/>
            </a:pPr>
            <a:r>
              <a:rPr lang="en-US" dirty="0"/>
              <a:t>Related Work and Resources</a:t>
            </a:r>
            <a:endParaRPr dirty="0"/>
          </a:p>
          <a:p>
            <a:pPr marL="685800" lvl="1" indent="-228600" algn="l" rtl="0">
              <a:lnSpc>
                <a:spcPct val="120000"/>
              </a:lnSpc>
              <a:spcBef>
                <a:spcPts val="500"/>
              </a:spcBef>
              <a:spcAft>
                <a:spcPts val="0"/>
              </a:spcAft>
              <a:buClr>
                <a:schemeClr val="lt1"/>
              </a:buClr>
              <a:buSzPct val="100000"/>
              <a:buChar char="•"/>
            </a:pPr>
            <a:r>
              <a:rPr lang="en-US" dirty="0"/>
              <a:t>Methodology and Tools</a:t>
            </a:r>
            <a:endParaRPr dirty="0"/>
          </a:p>
          <a:p>
            <a:pPr marL="685800" lvl="1" indent="-228600" algn="l" rtl="0">
              <a:lnSpc>
                <a:spcPct val="120000"/>
              </a:lnSpc>
              <a:spcBef>
                <a:spcPts val="500"/>
              </a:spcBef>
              <a:spcAft>
                <a:spcPts val="0"/>
              </a:spcAft>
              <a:buClr>
                <a:schemeClr val="lt1"/>
              </a:buClr>
              <a:buSzPct val="100000"/>
              <a:buChar char="•"/>
            </a:pPr>
            <a:r>
              <a:rPr lang="en-US" dirty="0"/>
              <a:t>Expected Results</a:t>
            </a:r>
            <a:endParaRPr dirty="0"/>
          </a:p>
          <a:p>
            <a:pPr marL="685800" lvl="1" indent="-228600" algn="l" rtl="0">
              <a:lnSpc>
                <a:spcPct val="120000"/>
              </a:lnSpc>
              <a:spcBef>
                <a:spcPts val="500"/>
              </a:spcBef>
              <a:spcAft>
                <a:spcPts val="0"/>
              </a:spcAft>
              <a:buClr>
                <a:schemeClr val="lt1"/>
              </a:buClr>
              <a:buSzPct val="100000"/>
              <a:buChar char="•"/>
            </a:pPr>
            <a:r>
              <a:rPr lang="en-US" dirty="0" smtClean="0"/>
              <a:t>Timeline</a:t>
            </a:r>
            <a:endParaRPr dirty="0"/>
          </a:p>
        </p:txBody>
      </p:sp>
      <p:sp>
        <p:nvSpPr>
          <p:cNvPr id="150" name="Google Shape;150;p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3/1/2022</a:t>
            </a:r>
            <a:endParaRPr/>
          </a:p>
        </p:txBody>
      </p:sp>
      <p:sp>
        <p:nvSpPr>
          <p:cNvPr id="151" name="Google Shape;151;p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a:buSzPts val="3400"/>
            </a:pPr>
            <a:r>
              <a:rPr lang="en-US" dirty="0" smtClean="0"/>
              <a:t>INTRODUCTION</a:t>
            </a:r>
            <a:br>
              <a:rPr lang="en-US" dirty="0" smtClean="0"/>
            </a:br>
            <a:r>
              <a:rPr lang="en-US" altLang="zh-TW" b="0" dirty="0" smtClean="0"/>
              <a:t>Motivation</a:t>
            </a:r>
            <a:endParaRPr b="0" dirty="0"/>
          </a:p>
        </p:txBody>
      </p:sp>
      <p:sp>
        <p:nvSpPr>
          <p:cNvPr id="158" name="Google Shape;158;p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n-US"/>
              <a:t>3/1/2022</a:t>
            </a:r>
            <a:endParaRPr/>
          </a:p>
        </p:txBody>
      </p:sp>
      <p:sp>
        <p:nvSpPr>
          <p:cNvPr id="159" name="Google Shape;159;p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fld id="{00000000-1234-1234-1234-123412341234}" type="slidenum">
              <a:rPr lang="en-US"/>
              <a:pPr marL="0" lvl="0" indent="0" algn="just" rtl="0">
                <a:spcBef>
                  <a:spcPts val="0"/>
                </a:spcBef>
                <a:spcAft>
                  <a:spcPts val="0"/>
                </a:spcAft>
                <a:buNone/>
              </a:pPr>
              <a:t>3</a:t>
            </a:fld>
            <a:endParaRPr/>
          </a:p>
        </p:txBody>
      </p:sp>
      <p:pic>
        <p:nvPicPr>
          <p:cNvPr id="7" name="Picture 4" descr="孟克作品– Chisok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759" y="2074821"/>
            <a:ext cx="2597239" cy="3308812"/>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2143758" y="5383632"/>
            <a:ext cx="2597239" cy="615553"/>
          </a:xfrm>
          <a:prstGeom prst="rect">
            <a:avLst/>
          </a:prstGeom>
          <a:noFill/>
        </p:spPr>
        <p:txBody>
          <a:bodyPr wrap="square" rtlCol="0">
            <a:spAutoFit/>
          </a:bodyPr>
          <a:lstStyle/>
          <a:p>
            <a:pPr algn="ctr"/>
            <a:r>
              <a:rPr lang="en-US" altLang="zh-TW" sz="1700" dirty="0" err="1">
                <a:solidFill>
                  <a:schemeClr val="lt1"/>
                </a:solidFill>
                <a:latin typeface="Rockwell"/>
                <a:ea typeface="Rockwell"/>
                <a:cs typeface="Rockwell"/>
                <a:sym typeface="Rockwell"/>
              </a:rPr>
              <a:t>Edvard</a:t>
            </a:r>
            <a:r>
              <a:rPr lang="en-US" altLang="zh-TW" sz="1700" dirty="0">
                <a:solidFill>
                  <a:schemeClr val="lt1"/>
                </a:solidFill>
                <a:latin typeface="Rockwell"/>
                <a:ea typeface="Rockwell"/>
                <a:cs typeface="Rockwell"/>
                <a:sym typeface="Rockwell"/>
              </a:rPr>
              <a:t> </a:t>
            </a:r>
            <a:r>
              <a:rPr lang="en-US" altLang="zh-TW" sz="1700" dirty="0" err="1" smtClean="0">
                <a:solidFill>
                  <a:schemeClr val="lt1"/>
                </a:solidFill>
                <a:latin typeface="Rockwell"/>
                <a:ea typeface="Rockwell"/>
                <a:cs typeface="Rockwell"/>
                <a:sym typeface="Rockwell"/>
              </a:rPr>
              <a:t>Munck</a:t>
            </a:r>
            <a:endParaRPr lang="en-US" altLang="zh-TW" sz="1700" dirty="0" smtClean="0">
              <a:solidFill>
                <a:schemeClr val="lt1"/>
              </a:solidFill>
              <a:latin typeface="Rockwell"/>
              <a:ea typeface="Rockwell"/>
              <a:cs typeface="Rockwell"/>
              <a:sym typeface="Rockwell"/>
            </a:endParaRPr>
          </a:p>
          <a:p>
            <a:pPr algn="ctr"/>
            <a:r>
              <a:rPr lang="en-US" altLang="zh-TW" sz="1700" dirty="0" smtClean="0">
                <a:solidFill>
                  <a:schemeClr val="lt1"/>
                </a:solidFill>
                <a:latin typeface="Rockwell"/>
                <a:ea typeface="Rockwell"/>
                <a:cs typeface="Rockwell"/>
                <a:sym typeface="Rockwell"/>
              </a:rPr>
              <a:t>the </a:t>
            </a:r>
            <a:r>
              <a:rPr lang="en-US" altLang="zh-TW" sz="1700" dirty="0">
                <a:solidFill>
                  <a:schemeClr val="lt1"/>
                </a:solidFill>
                <a:latin typeface="Rockwell"/>
                <a:ea typeface="Rockwell"/>
                <a:cs typeface="Rockwell"/>
                <a:sym typeface="Rockwell"/>
              </a:rPr>
              <a:t>scream</a:t>
            </a:r>
            <a:r>
              <a:rPr lang="zh-TW" altLang="en-US" sz="1700" dirty="0">
                <a:solidFill>
                  <a:schemeClr val="lt1"/>
                </a:solidFill>
                <a:latin typeface="Rockwell"/>
                <a:ea typeface="Rockwell"/>
                <a:cs typeface="Rockwell"/>
                <a:sym typeface="Rockwell"/>
              </a:rPr>
              <a:t> </a:t>
            </a:r>
            <a:r>
              <a:rPr lang="en-US" altLang="zh-TW" sz="1700" dirty="0">
                <a:solidFill>
                  <a:schemeClr val="lt1"/>
                </a:solidFill>
                <a:latin typeface="Rockwell"/>
                <a:ea typeface="Rockwell"/>
                <a:cs typeface="Rockwell"/>
                <a:sym typeface="Rockwell"/>
              </a:rPr>
              <a:t>(1893)</a:t>
            </a:r>
            <a:endParaRPr lang="zh-TW" altLang="en-US" sz="1700" dirty="0">
              <a:solidFill>
                <a:schemeClr val="lt1"/>
              </a:solidFill>
              <a:latin typeface="Rockwell"/>
              <a:ea typeface="Rockwell"/>
              <a:cs typeface="Rockwell"/>
              <a:sym typeface="Rockwell"/>
            </a:endParaRPr>
          </a:p>
        </p:txBody>
      </p:sp>
      <p:pic>
        <p:nvPicPr>
          <p:cNvPr id="10" name="圖片 9"/>
          <p:cNvPicPr>
            <a:picLocks noChangeAspect="1"/>
          </p:cNvPicPr>
          <p:nvPr/>
        </p:nvPicPr>
        <p:blipFill rotWithShape="1">
          <a:blip r:embed="rId4">
            <a:extLst>
              <a:ext uri="{28A0092B-C50C-407E-A947-70E740481C1C}">
                <a14:useLocalDpi xmlns:a14="http://schemas.microsoft.com/office/drawing/2010/main" val="0"/>
              </a:ext>
            </a:extLst>
          </a:blip>
          <a:srcRect b="10859"/>
          <a:stretch/>
        </p:blipFill>
        <p:spPr>
          <a:xfrm>
            <a:off x="5514808" y="2074821"/>
            <a:ext cx="4381031" cy="3308812"/>
          </a:xfrm>
          <a:prstGeom prst="rect">
            <a:avLst/>
          </a:prstGeom>
        </p:spPr>
      </p:pic>
      <p:sp>
        <p:nvSpPr>
          <p:cNvPr id="11" name="文字方塊 10"/>
          <p:cNvSpPr txBox="1"/>
          <p:nvPr/>
        </p:nvSpPr>
        <p:spPr>
          <a:xfrm>
            <a:off x="5514808" y="5383633"/>
            <a:ext cx="4381031" cy="615553"/>
          </a:xfrm>
          <a:prstGeom prst="rect">
            <a:avLst/>
          </a:prstGeom>
          <a:noFill/>
        </p:spPr>
        <p:txBody>
          <a:bodyPr wrap="square" rtlCol="0">
            <a:spAutoFit/>
          </a:bodyPr>
          <a:lstStyle/>
          <a:p>
            <a:pPr algn="ctr"/>
            <a:r>
              <a:rPr lang="en-US" altLang="zh-TW" sz="1700" dirty="0">
                <a:solidFill>
                  <a:schemeClr val="lt1"/>
                </a:solidFill>
                <a:latin typeface="Rockwell"/>
                <a:ea typeface="Rockwell"/>
                <a:cs typeface="Rockwell"/>
                <a:sym typeface="Rockwell"/>
              </a:rPr>
              <a:t>Overview of the </a:t>
            </a:r>
            <a:r>
              <a:rPr lang="en-US" altLang="zh-TW" sz="1700" dirty="0" err="1">
                <a:solidFill>
                  <a:schemeClr val="lt1"/>
                </a:solidFill>
                <a:latin typeface="Rockwell"/>
                <a:ea typeface="Rockwell"/>
                <a:cs typeface="Rockwell"/>
                <a:sym typeface="Rockwell"/>
              </a:rPr>
              <a:t>iStress</a:t>
            </a:r>
            <a:r>
              <a:rPr lang="en-US" altLang="zh-TW" sz="1700" dirty="0">
                <a:solidFill>
                  <a:schemeClr val="lt1"/>
                </a:solidFill>
                <a:latin typeface="Rockwell"/>
                <a:ea typeface="Rockwell"/>
                <a:cs typeface="Rockwell"/>
                <a:sym typeface="Rockwell"/>
              </a:rPr>
              <a:t> System created by </a:t>
            </a:r>
            <a:r>
              <a:rPr lang="en-US" altLang="zh-TW" sz="1700" dirty="0" err="1">
                <a:solidFill>
                  <a:schemeClr val="lt1"/>
                </a:solidFill>
                <a:latin typeface="Rockwell"/>
                <a:ea typeface="Rockwell"/>
                <a:cs typeface="Rockwell"/>
                <a:sym typeface="Rockwell"/>
              </a:rPr>
              <a:t>niversity</a:t>
            </a:r>
            <a:r>
              <a:rPr lang="en-US" altLang="zh-TW" sz="1700" dirty="0">
                <a:solidFill>
                  <a:schemeClr val="lt1"/>
                </a:solidFill>
                <a:latin typeface="Rockwell"/>
                <a:ea typeface="Rockwell"/>
                <a:cs typeface="Rockwell"/>
                <a:sym typeface="Rockwell"/>
              </a:rPr>
              <a:t> of North Texas's students</a:t>
            </a:r>
            <a:endParaRPr lang="zh-TW" altLang="en-US" sz="1700" dirty="0">
              <a:solidFill>
                <a:schemeClr val="lt1"/>
              </a:solidFill>
              <a:latin typeface="Rockwell"/>
              <a:ea typeface="Rockwell"/>
              <a:cs typeface="Rockwell"/>
              <a:sym typeface="Rockwe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a:buSzPts val="3400"/>
            </a:pPr>
            <a:r>
              <a:rPr lang="en-US" dirty="0" smtClean="0"/>
              <a:t>INTRODUCTION</a:t>
            </a:r>
            <a:br>
              <a:rPr lang="en-US" dirty="0" smtClean="0"/>
            </a:br>
            <a:r>
              <a:rPr lang="en-US" altLang="zh-TW" b="0" dirty="0" smtClean="0"/>
              <a:t>Contributions and Objectives</a:t>
            </a:r>
            <a:endParaRPr b="0" dirty="0"/>
          </a:p>
        </p:txBody>
      </p:sp>
      <p:sp>
        <p:nvSpPr>
          <p:cNvPr id="157" name="Google Shape;157;p3"/>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p>
            <a:pPr marL="228600" indent="-228600" algn="just">
              <a:spcBef>
                <a:spcPts val="600"/>
              </a:spcBef>
              <a:spcAft>
                <a:spcPts val="600"/>
              </a:spcAft>
            </a:pPr>
            <a:r>
              <a:rPr lang="en-US" altLang="zh-TW" dirty="0"/>
              <a:t>Contributions</a:t>
            </a:r>
          </a:p>
          <a:p>
            <a:pPr marL="685800" lvl="1" indent="-228600" algn="just">
              <a:spcBef>
                <a:spcPts val="600"/>
              </a:spcBef>
              <a:spcAft>
                <a:spcPts val="600"/>
              </a:spcAft>
            </a:pPr>
            <a:r>
              <a:rPr lang="en-US" altLang="zh-TW" dirty="0" smtClean="0"/>
              <a:t>Most </a:t>
            </a:r>
            <a:r>
              <a:rPr lang="en-US" altLang="zh-TW" dirty="0"/>
              <a:t>of </a:t>
            </a:r>
            <a:r>
              <a:rPr lang="en-US" altLang="zh-TW" dirty="0" smtClean="0"/>
              <a:t>people suffer </a:t>
            </a:r>
            <a:r>
              <a:rPr lang="en-US" altLang="zh-TW" dirty="0"/>
              <a:t>a big stress </a:t>
            </a:r>
            <a:r>
              <a:rPr lang="en-US" altLang="zh-TW" dirty="0" smtClean="0"/>
              <a:t>and </a:t>
            </a:r>
            <a:r>
              <a:rPr lang="en-US" altLang="zh-TW" dirty="0"/>
              <a:t>they are not </a:t>
            </a:r>
            <a:r>
              <a:rPr lang="en-US" altLang="zh-TW" dirty="0" smtClean="0"/>
              <a:t>conscious of when it started.</a:t>
            </a:r>
          </a:p>
          <a:p>
            <a:pPr marL="685800" lvl="1" indent="-228600" algn="just">
              <a:spcBef>
                <a:spcPts val="600"/>
              </a:spcBef>
              <a:spcAft>
                <a:spcPts val="600"/>
              </a:spcAft>
            </a:pPr>
            <a:r>
              <a:rPr lang="en-US" altLang="zh-TW" dirty="0" smtClean="0"/>
              <a:t>Help to realize stress earlier before it grow larger </a:t>
            </a:r>
            <a:endParaRPr lang="en-US" altLang="zh-TW" dirty="0"/>
          </a:p>
          <a:p>
            <a:pPr marL="228600" indent="-228600" algn="just">
              <a:spcBef>
                <a:spcPts val="1800"/>
              </a:spcBef>
              <a:spcAft>
                <a:spcPts val="600"/>
              </a:spcAft>
            </a:pPr>
            <a:r>
              <a:rPr lang="en-US" altLang="zh-TW" dirty="0" smtClean="0"/>
              <a:t>Objectives</a:t>
            </a:r>
          </a:p>
          <a:p>
            <a:pPr marL="685800" lvl="1" indent="-228600" algn="just">
              <a:spcBef>
                <a:spcPts val="600"/>
              </a:spcBef>
              <a:spcAft>
                <a:spcPts val="600"/>
              </a:spcAft>
            </a:pPr>
            <a:r>
              <a:rPr lang="en-US" altLang="zh-TW" dirty="0"/>
              <a:t>Create a model which can predict the human stress by temperature and humidity data. </a:t>
            </a:r>
            <a:endParaRPr lang="zh-TW" altLang="zh-TW" dirty="0"/>
          </a:p>
        </p:txBody>
      </p:sp>
      <p:sp>
        <p:nvSpPr>
          <p:cNvPr id="158" name="Google Shape;158;p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3/1/2022</a:t>
            </a:r>
            <a:endParaRPr/>
          </a:p>
        </p:txBody>
      </p:sp>
      <p:sp>
        <p:nvSpPr>
          <p:cNvPr id="159" name="Google Shape;159;p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014823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lvl="0">
              <a:buSzPts val="3400"/>
            </a:pPr>
            <a:r>
              <a:rPr lang="en-US" dirty="0"/>
              <a:t>PROJECT PLAN AND </a:t>
            </a:r>
            <a:r>
              <a:rPr lang="en-US" dirty="0" smtClean="0"/>
              <a:t>DEADLINES</a:t>
            </a:r>
            <a:br>
              <a:rPr lang="en-US" dirty="0" smtClean="0"/>
            </a:br>
            <a:r>
              <a:rPr lang="en-US" b="0" dirty="0" smtClean="0"/>
              <a:t>Related Work and Resources</a:t>
            </a:r>
            <a:endParaRPr b="0" dirty="0"/>
          </a:p>
        </p:txBody>
      </p:sp>
      <p:sp>
        <p:nvSpPr>
          <p:cNvPr id="165" name="Google Shape;165;p4"/>
          <p:cNvSpPr txBox="1">
            <a:spLocks noGrp="1"/>
          </p:cNvSpPr>
          <p:nvPr>
            <p:ph type="body" idx="1"/>
          </p:nvPr>
        </p:nvSpPr>
        <p:spPr>
          <a:xfrm>
            <a:off x="913795" y="2096064"/>
            <a:ext cx="10353762" cy="4152336"/>
          </a:xfrm>
          <a:prstGeom prst="rect">
            <a:avLst/>
          </a:prstGeom>
          <a:noFill/>
          <a:ln>
            <a:noFill/>
          </a:ln>
        </p:spPr>
        <p:txBody>
          <a:bodyPr spcFirstLastPara="1" wrap="square" lIns="91425" tIns="45700" rIns="91425" bIns="45700" anchor="t" anchorCtr="0">
            <a:normAutofit fontScale="92500" lnSpcReduction="20000"/>
          </a:bodyPr>
          <a:lstStyle/>
          <a:p>
            <a:pPr lvl="0" algn="just"/>
            <a:r>
              <a:rPr lang="en-US" altLang="zh-TW" sz="1900" dirty="0" smtClean="0"/>
              <a:t>L</a:t>
            </a:r>
            <a:r>
              <a:rPr lang="en-US" altLang="zh-TW" sz="1900" dirty="0"/>
              <a:t>. </a:t>
            </a:r>
            <a:r>
              <a:rPr lang="en-US" altLang="zh-TW" sz="1900" dirty="0" err="1"/>
              <a:t>Rachakonda</a:t>
            </a:r>
            <a:r>
              <a:rPr lang="en-US" altLang="zh-TW" sz="1900" dirty="0"/>
              <a:t>, S. P. </a:t>
            </a:r>
            <a:r>
              <a:rPr lang="en-US" altLang="zh-TW" sz="1900" dirty="0" err="1"/>
              <a:t>Mohanty</a:t>
            </a:r>
            <a:r>
              <a:rPr lang="en-US" altLang="zh-TW" sz="1900" dirty="0"/>
              <a:t>, E. </a:t>
            </a:r>
            <a:r>
              <a:rPr lang="en-US" altLang="zh-TW" sz="1900" dirty="0" err="1"/>
              <a:t>Kougianos</a:t>
            </a:r>
            <a:r>
              <a:rPr lang="en-US" altLang="zh-TW" sz="1900" dirty="0"/>
              <a:t>, and P. </a:t>
            </a:r>
            <a:r>
              <a:rPr lang="en-US" altLang="zh-TW" sz="1900" dirty="0" err="1"/>
              <a:t>Sundaravadivel</a:t>
            </a:r>
            <a:r>
              <a:rPr lang="en-US" altLang="zh-TW" sz="1900" dirty="0"/>
              <a:t> collected the data from </a:t>
            </a:r>
            <a:r>
              <a:rPr lang="en-US" altLang="zh-TW" sz="1900" dirty="0" err="1"/>
              <a:t>IoT</a:t>
            </a:r>
            <a:r>
              <a:rPr lang="en-US" altLang="zh-TW" sz="1900" dirty="0"/>
              <a:t> devices. These data classified the stress to three levels, and higher level means higher stress.</a:t>
            </a:r>
            <a:endParaRPr lang="zh-TW" altLang="zh-TW" sz="1900" dirty="0"/>
          </a:p>
          <a:p>
            <a:pPr algn="just"/>
            <a:r>
              <a:rPr lang="en-US" altLang="zh-TW" sz="1900" dirty="0"/>
              <a:t> </a:t>
            </a:r>
            <a:r>
              <a:rPr lang="en-US" altLang="zh-TW" sz="1900" dirty="0" smtClean="0"/>
              <a:t>Analyze </a:t>
            </a:r>
            <a:r>
              <a:rPr lang="en-US" altLang="zh-TW" sz="1900" dirty="0"/>
              <a:t>these data, see their relationship:</a:t>
            </a:r>
            <a:endParaRPr lang="zh-TW" altLang="zh-TW" sz="1900" dirty="0"/>
          </a:p>
          <a:p>
            <a:pPr lvl="1" algn="just">
              <a:buFont typeface="+mj-lt"/>
              <a:buAutoNum type="arabicPeriod"/>
            </a:pPr>
            <a:r>
              <a:rPr lang="en-US" altLang="zh-TW" dirty="0"/>
              <a:t>Draw the scatter graph to see the distribution.</a:t>
            </a:r>
            <a:endParaRPr lang="zh-TW" altLang="zh-TW" sz="1400" dirty="0"/>
          </a:p>
          <a:p>
            <a:pPr lvl="1" algn="just">
              <a:buFont typeface="+mj-lt"/>
              <a:buAutoNum type="arabicPeriod"/>
            </a:pPr>
            <a:r>
              <a:rPr lang="en-US" altLang="zh-TW" dirty="0"/>
              <a:t>Use correlation coefficient to check their correlation.</a:t>
            </a:r>
            <a:endParaRPr lang="zh-TW" altLang="zh-TW" sz="1400" dirty="0"/>
          </a:p>
          <a:p>
            <a:pPr algn="just"/>
            <a:r>
              <a:rPr lang="en-US" altLang="zh-TW" sz="2100" dirty="0"/>
              <a:t> </a:t>
            </a:r>
            <a:r>
              <a:rPr lang="en-US" altLang="zh-TW" sz="2100" dirty="0" smtClean="0"/>
              <a:t>Use </a:t>
            </a:r>
            <a:r>
              <a:rPr lang="en-US" altLang="zh-TW" sz="2100" dirty="0"/>
              <a:t>different algorithms (Supervised learning) to create the model:</a:t>
            </a:r>
            <a:endParaRPr lang="zh-TW" altLang="zh-TW" sz="2100" dirty="0"/>
          </a:p>
          <a:p>
            <a:pPr lvl="1" algn="just">
              <a:buFont typeface="+mj-lt"/>
              <a:buAutoNum type="arabicPeriod"/>
            </a:pPr>
            <a:r>
              <a:rPr lang="en-US" altLang="zh-TW" dirty="0"/>
              <a:t>Use K-NN algorithm to create a model and calculate the accuracy.</a:t>
            </a:r>
            <a:endParaRPr lang="zh-TW" altLang="zh-TW" sz="1400" dirty="0"/>
          </a:p>
          <a:p>
            <a:pPr lvl="1" algn="just">
              <a:buFont typeface="+mj-lt"/>
              <a:buAutoNum type="arabicPeriod"/>
            </a:pPr>
            <a:r>
              <a:rPr lang="en-US" altLang="zh-TW" dirty="0"/>
              <a:t>Use SVM algorithm to create a model and calculate the accuracy.</a:t>
            </a:r>
            <a:endParaRPr lang="zh-TW" altLang="zh-TW" sz="1400" dirty="0"/>
          </a:p>
          <a:p>
            <a:pPr lvl="1" algn="just">
              <a:buFont typeface="+mj-lt"/>
              <a:buAutoNum type="arabicPeriod"/>
            </a:pPr>
            <a:r>
              <a:rPr lang="en-US" altLang="zh-TW" dirty="0"/>
              <a:t>Use Decision Tree algorithm to create a model and calculate the </a:t>
            </a:r>
            <a:r>
              <a:rPr lang="en-US" altLang="zh-TW" dirty="0" smtClean="0"/>
              <a:t>accuracy.</a:t>
            </a:r>
          </a:p>
          <a:p>
            <a:pPr lvl="1" algn="just">
              <a:buFont typeface="+mj-lt"/>
              <a:buAutoNum type="arabicPeriod"/>
            </a:pPr>
            <a:r>
              <a:rPr lang="en-US" altLang="zh-TW" dirty="0" smtClean="0"/>
              <a:t>Use </a:t>
            </a:r>
            <a:r>
              <a:rPr lang="en-US" altLang="zh-TW" dirty="0"/>
              <a:t>the data of humidity and temperature from Taiwan to see the prediction of stress level in a year.</a:t>
            </a:r>
            <a:endParaRPr dirty="0"/>
          </a:p>
        </p:txBody>
      </p:sp>
      <p:sp>
        <p:nvSpPr>
          <p:cNvPr id="166" name="Google Shape;166;p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3/1/2022</a:t>
            </a:r>
            <a:endParaRPr dirty="0"/>
          </a:p>
        </p:txBody>
      </p:sp>
      <p:sp>
        <p:nvSpPr>
          <p:cNvPr id="167" name="Google Shape;167;p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a:buSzPts val="3400"/>
            </a:pPr>
            <a:r>
              <a:rPr lang="en-US" dirty="0"/>
              <a:t>PROJECT PLAN AND </a:t>
            </a:r>
            <a:r>
              <a:rPr lang="en-US" dirty="0" smtClean="0"/>
              <a:t>DEADLINES</a:t>
            </a:r>
            <a:br>
              <a:rPr lang="en-US" dirty="0" smtClean="0"/>
            </a:br>
            <a:r>
              <a:rPr lang="en-US" altLang="zh-TW" b="0" dirty="0" smtClean="0"/>
              <a:t>Methodology, Tools and </a:t>
            </a:r>
            <a:r>
              <a:rPr lang="en-US" altLang="zh-TW" b="0" dirty="0"/>
              <a:t>Expected </a:t>
            </a:r>
            <a:r>
              <a:rPr lang="en-US" altLang="zh-TW" b="0" dirty="0" smtClean="0"/>
              <a:t>Results</a:t>
            </a:r>
            <a:endParaRPr b="0" dirty="0"/>
          </a:p>
        </p:txBody>
      </p:sp>
      <p:sp>
        <p:nvSpPr>
          <p:cNvPr id="165" name="Google Shape;165;p4"/>
          <p:cNvSpPr txBox="1">
            <a:spLocks noGrp="1"/>
          </p:cNvSpPr>
          <p:nvPr>
            <p:ph type="body" idx="1"/>
          </p:nvPr>
        </p:nvSpPr>
        <p:spPr>
          <a:xfrm>
            <a:off x="913795" y="2096064"/>
            <a:ext cx="4733026" cy="3695136"/>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1000"/>
              </a:spcBef>
              <a:spcAft>
                <a:spcPts val="0"/>
              </a:spcAft>
              <a:buClr>
                <a:schemeClr val="lt1"/>
              </a:buClr>
              <a:buSzPts val="2000"/>
              <a:buChar char="•"/>
            </a:pPr>
            <a:r>
              <a:rPr lang="en-US" dirty="0" smtClean="0"/>
              <a:t>Methodology </a:t>
            </a:r>
          </a:p>
          <a:p>
            <a:pPr lvl="1"/>
            <a:r>
              <a:rPr lang="en-US" altLang="zh-TW" dirty="0"/>
              <a:t>correlation coefficient</a:t>
            </a:r>
            <a:endParaRPr lang="zh-TW" altLang="zh-TW" dirty="0"/>
          </a:p>
          <a:p>
            <a:pPr lvl="1"/>
            <a:r>
              <a:rPr lang="en-US" altLang="zh-TW" dirty="0"/>
              <a:t>K-NN</a:t>
            </a:r>
            <a:endParaRPr lang="zh-TW" altLang="zh-TW" dirty="0"/>
          </a:p>
          <a:p>
            <a:pPr lvl="1"/>
            <a:r>
              <a:rPr lang="en-US" altLang="zh-TW" dirty="0"/>
              <a:t>SVM</a:t>
            </a:r>
            <a:endParaRPr lang="zh-TW" altLang="zh-TW" dirty="0"/>
          </a:p>
          <a:p>
            <a:pPr lvl="1"/>
            <a:r>
              <a:rPr lang="en-US" altLang="zh-TW" dirty="0"/>
              <a:t>Decision Tree</a:t>
            </a:r>
            <a:endParaRPr lang="en-US" dirty="0" smtClean="0"/>
          </a:p>
          <a:p>
            <a:pPr marL="228600" lvl="0" indent="-228600" algn="l" rtl="0">
              <a:lnSpc>
                <a:spcPct val="120000"/>
              </a:lnSpc>
              <a:spcBef>
                <a:spcPts val="1000"/>
              </a:spcBef>
              <a:spcAft>
                <a:spcPts val="0"/>
              </a:spcAft>
              <a:buClr>
                <a:schemeClr val="lt1"/>
              </a:buClr>
              <a:buSzPts val="2000"/>
              <a:buChar char="•"/>
            </a:pPr>
            <a:r>
              <a:rPr lang="en-US" dirty="0" smtClean="0"/>
              <a:t>Tools</a:t>
            </a:r>
          </a:p>
          <a:p>
            <a:pPr lvl="1"/>
            <a:r>
              <a:rPr lang="en-US" altLang="zh-TW" dirty="0" err="1"/>
              <a:t>Jupyter</a:t>
            </a:r>
            <a:r>
              <a:rPr lang="en-US" altLang="zh-TW" dirty="0"/>
              <a:t> notebook</a:t>
            </a:r>
            <a:endParaRPr lang="zh-TW" altLang="zh-TW" sz="1400" dirty="0"/>
          </a:p>
          <a:p>
            <a:pPr lvl="1"/>
            <a:r>
              <a:rPr lang="en-US" altLang="zh-TW" dirty="0"/>
              <a:t>Python </a:t>
            </a:r>
            <a:r>
              <a:rPr lang="en-US" altLang="zh-TW" dirty="0" smtClean="0"/>
              <a:t>Library</a:t>
            </a:r>
            <a:endParaRPr lang="en-US" dirty="0" smtClean="0"/>
          </a:p>
        </p:txBody>
      </p:sp>
      <p:sp>
        <p:nvSpPr>
          <p:cNvPr id="166" name="Google Shape;166;p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3/1/2022</a:t>
            </a:r>
            <a:endParaRPr/>
          </a:p>
        </p:txBody>
      </p:sp>
      <p:sp>
        <p:nvSpPr>
          <p:cNvPr id="167" name="Google Shape;167;p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6" name="Google Shape;165;p4"/>
          <p:cNvSpPr txBox="1">
            <a:spLocks/>
          </p:cNvSpPr>
          <p:nvPr/>
        </p:nvSpPr>
        <p:spPr>
          <a:xfrm>
            <a:off x="5358278" y="2096064"/>
            <a:ext cx="5651467" cy="369513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20000"/>
              </a:lnSpc>
              <a:spcBef>
                <a:spcPts val="1000"/>
              </a:spcBef>
              <a:spcAft>
                <a:spcPts val="0"/>
              </a:spcAft>
              <a:buClr>
                <a:schemeClr val="lt1"/>
              </a:buClr>
              <a:buSzPts val="1800"/>
              <a:buFont typeface="Arial"/>
              <a:buChar char="•"/>
              <a:defRPr sz="2000" b="0" i="0" u="none" strike="noStrike" cap="none">
                <a:solidFill>
                  <a:schemeClr val="lt1"/>
                </a:solidFill>
                <a:latin typeface="Rockwell"/>
                <a:ea typeface="Rockwell"/>
                <a:cs typeface="Rockwell"/>
                <a:sym typeface="Rockwel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Rockwell"/>
                <a:ea typeface="Rockwell"/>
                <a:cs typeface="Rockwell"/>
                <a:sym typeface="Rockwell"/>
              </a:defRPr>
            </a:lvl2pPr>
            <a:lvl3pPr marL="1371600" marR="0" lvl="2" indent="-342900" algn="l" rtl="0">
              <a:lnSpc>
                <a:spcPct val="120000"/>
              </a:lnSpc>
              <a:spcBef>
                <a:spcPts val="500"/>
              </a:spcBef>
              <a:spcAft>
                <a:spcPts val="0"/>
              </a:spcAft>
              <a:buClr>
                <a:schemeClr val="lt1"/>
              </a:buClr>
              <a:buSzPts val="1800"/>
              <a:buFont typeface="Arial"/>
              <a:buChar char="•"/>
              <a:defRPr sz="1600" b="0" i="0" u="none" strike="noStrike" cap="none">
                <a:solidFill>
                  <a:schemeClr val="lt1"/>
                </a:solidFill>
                <a:latin typeface="Rockwell"/>
                <a:ea typeface="Rockwell"/>
                <a:cs typeface="Rockwell"/>
                <a:sym typeface="Rockwell"/>
              </a:defRPr>
            </a:lvl3pPr>
            <a:lvl4pPr marL="1828800" marR="0" lvl="3" indent="-342900" algn="l" rtl="0">
              <a:lnSpc>
                <a:spcPct val="120000"/>
              </a:lnSpc>
              <a:spcBef>
                <a:spcPts val="500"/>
              </a:spcBef>
              <a:spcAft>
                <a:spcPts val="0"/>
              </a:spcAft>
              <a:buClr>
                <a:schemeClr val="lt1"/>
              </a:buClr>
              <a:buSzPts val="1800"/>
              <a:buFont typeface="Arial"/>
              <a:buChar char="•"/>
              <a:defRPr sz="1400" b="0" i="0" u="none" strike="noStrike" cap="none">
                <a:solidFill>
                  <a:schemeClr val="lt1"/>
                </a:solidFill>
                <a:latin typeface="Rockwell"/>
                <a:ea typeface="Rockwell"/>
                <a:cs typeface="Rockwell"/>
                <a:sym typeface="Rockwell"/>
              </a:defRPr>
            </a:lvl4pPr>
            <a:lvl5pPr marL="2286000" marR="0" lvl="4"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5pPr>
            <a:lvl6pPr marL="2743200" marR="0" lvl="5"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6pPr>
            <a:lvl7pPr marL="3200400" marR="0" lvl="6"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7pPr>
            <a:lvl8pPr marL="3657600" marR="0" lvl="7"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8pPr>
            <a:lvl9pPr marL="4114800" marR="0" lvl="8"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9pPr>
          </a:lstStyle>
          <a:p>
            <a:pPr marL="228600" indent="-228600">
              <a:buSzPts val="2000"/>
            </a:pPr>
            <a:r>
              <a:rPr lang="en-US" dirty="0" smtClean="0"/>
              <a:t>Expected Results</a:t>
            </a:r>
          </a:p>
          <a:p>
            <a:pPr lvl="1">
              <a:buFont typeface="+mj-lt"/>
              <a:buAutoNum type="arabicPeriod"/>
            </a:pPr>
            <a:r>
              <a:rPr lang="en-US" altLang="zh-TW" dirty="0"/>
              <a:t>Analyze the relationship between temperature, humidity and stress.</a:t>
            </a:r>
            <a:endParaRPr lang="zh-TW" altLang="zh-TW" dirty="0"/>
          </a:p>
          <a:p>
            <a:pPr lvl="1">
              <a:buFont typeface="+mj-lt"/>
              <a:buAutoNum type="arabicPeriod"/>
            </a:pPr>
            <a:r>
              <a:rPr lang="en-US" altLang="zh-TW" dirty="0"/>
              <a:t>Create a model which can use temperature and humidity to predict the stress level</a:t>
            </a:r>
            <a:r>
              <a:rPr lang="en-US" altLang="zh-TW" dirty="0" smtClean="0"/>
              <a:t>.</a:t>
            </a:r>
            <a:endParaRPr lang="en-US" dirty="0"/>
          </a:p>
        </p:txBody>
      </p:sp>
    </p:spTree>
    <p:extLst>
      <p:ext uri="{BB962C8B-B14F-4D97-AF65-F5344CB8AC3E}">
        <p14:creationId xmlns:p14="http://schemas.microsoft.com/office/powerpoint/2010/main" val="2570437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164;p4"/>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a:buSzPts val="3400"/>
            </a:pPr>
            <a:r>
              <a:rPr lang="en-US" dirty="0"/>
              <a:t>PROJECT PLAN AND </a:t>
            </a:r>
            <a:r>
              <a:rPr lang="en-US" dirty="0" smtClean="0"/>
              <a:t>DEADLINES</a:t>
            </a:r>
            <a:br>
              <a:rPr lang="en-US" dirty="0" smtClean="0"/>
            </a:br>
            <a:r>
              <a:rPr lang="en-US" altLang="zh-TW" b="0" dirty="0" smtClean="0"/>
              <a:t>Timeline</a:t>
            </a:r>
            <a:endParaRPr b="0" dirty="0"/>
          </a:p>
        </p:txBody>
      </p:sp>
      <p:graphicFrame>
        <p:nvGraphicFramePr>
          <p:cNvPr id="6" name="Content Placeholder 3" descr="SmartArt timeline">
            <a:extLst>
              <a:ext uri="{FF2B5EF4-FFF2-40B4-BE49-F238E27FC236}">
                <a16:creationId xmlns:a16="http://schemas.microsoft.com/office/drawing/2014/main" id="{EA7FA95D-F68C-41B4-9C90-A59AFF8D1005}"/>
              </a:ext>
            </a:extLst>
          </p:cNvPr>
          <p:cNvGraphicFramePr>
            <a:graphicFrameLocks/>
          </p:cNvGraphicFramePr>
          <p:nvPr>
            <p:extLst>
              <p:ext uri="{D42A27DB-BD31-4B8C-83A1-F6EECF244321}">
                <p14:modId xmlns:p14="http://schemas.microsoft.com/office/powerpoint/2010/main" val="20575105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4103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350</Words>
  <Application>Microsoft Office PowerPoint</Application>
  <PresentationFormat>寬螢幕</PresentationFormat>
  <Paragraphs>91</Paragraphs>
  <Slides>7</Slides>
  <Notes>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微軟正黑體</vt:lpstr>
      <vt:lpstr>Arial</vt:lpstr>
      <vt:lpstr>Bookman Old Style</vt:lpstr>
      <vt:lpstr>Calibri</vt:lpstr>
      <vt:lpstr>Rockwell</vt:lpstr>
      <vt:lpstr>Times New Roman</vt:lpstr>
      <vt:lpstr>Damask</vt:lpstr>
      <vt:lpstr>The relationship between temperature, humidity and human stress</vt:lpstr>
      <vt:lpstr>OUTLINE</vt:lpstr>
      <vt:lpstr>INTRODUCTION Motivation</vt:lpstr>
      <vt:lpstr>INTRODUCTION Contributions and Objectives</vt:lpstr>
      <vt:lpstr>PROJECT PLAN AND DEADLINES Related Work and Resources</vt:lpstr>
      <vt:lpstr>PROJECT PLAN AND DEADLINES Methodology, Tools and Expected Results</vt:lpstr>
      <vt:lpstr>PROJECT PLAN AND DEADLINES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between weather and human stress</dc:title>
  <dc:creator>Freddy</dc:creator>
  <cp:lastModifiedBy>yenwen</cp:lastModifiedBy>
  <cp:revision>20</cp:revision>
  <dcterms:created xsi:type="dcterms:W3CDTF">2019-04-04T09:54:01Z</dcterms:created>
  <dcterms:modified xsi:type="dcterms:W3CDTF">2022-04-14T15:54:48Z</dcterms:modified>
</cp:coreProperties>
</file>