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gfAlGEkwvTXXkA4pxLeLrkNyI0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8" name="Google Shape;18;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全景圖片 (含標題)">
  <p:cSld name="全景圖片 (含標題)">
    <p:spTree>
      <p:nvGrpSpPr>
        <p:cNvPr id="72" name="Shape 72"/>
        <p:cNvGrpSpPr/>
        <p:nvPr/>
      </p:nvGrpSpPr>
      <p:grpSpPr>
        <a:xfrm>
          <a:off x="0" y="0"/>
          <a:ext cx="0" cy="0"/>
          <a:chOff x="0" y="0"/>
          <a:chExt cx="0" cy="0"/>
        </a:xfrm>
      </p:grpSpPr>
      <p:sp>
        <p:nvSpPr>
          <p:cNvPr id="73" name="Google Shape;73;p20"/>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75" name="Google Shape;75;p20"/>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6" name="Google Shape;76;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與說明文字">
  <p:cSld name="標題與說明文字">
    <p:spTree>
      <p:nvGrpSpPr>
        <p:cNvPr id="79" name="Shape 79"/>
        <p:cNvGrpSpPr/>
        <p:nvPr/>
      </p:nvGrpSpPr>
      <p:grpSpPr>
        <a:xfrm>
          <a:off x="0" y="0"/>
          <a:ext cx="0" cy="0"/>
          <a:chOff x="0" y="0"/>
          <a:chExt cx="0" cy="0"/>
        </a:xfrm>
      </p:grpSpPr>
      <p:sp>
        <p:nvSpPr>
          <p:cNvPr id="80" name="Google Shape;80;p21"/>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2" name="Google Shape;82;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引述 (含標題)">
  <p:cSld name="引述 (含標題)">
    <p:spTree>
      <p:nvGrpSpPr>
        <p:cNvPr id="85" name="Shape 85"/>
        <p:cNvGrpSpPr/>
        <p:nvPr/>
      </p:nvGrpSpPr>
      <p:grpSpPr>
        <a:xfrm>
          <a:off x="0" y="0"/>
          <a:ext cx="0" cy="0"/>
          <a:chOff x="0" y="0"/>
          <a:chExt cx="0" cy="0"/>
        </a:xfrm>
      </p:grpSpPr>
      <p:sp>
        <p:nvSpPr>
          <p:cNvPr id="86" name="Google Shape;86;p22"/>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2"/>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8" name="Google Shape;88;p22"/>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9" name="Google Shape;89;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22"/>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Rockwell"/>
              <a:buNone/>
            </a:pPr>
            <a:r>
              <a:rPr b="0" i="0" lang="en-US" sz="8000" u="none" cap="none" strike="noStrike">
                <a:solidFill>
                  <a:schemeClr val="lt1"/>
                </a:solidFill>
                <a:latin typeface="Rockwell"/>
                <a:ea typeface="Rockwell"/>
                <a:cs typeface="Rockwell"/>
                <a:sym typeface="Rockwell"/>
              </a:rPr>
              <a:t>“</a:t>
            </a:r>
            <a:endParaRPr/>
          </a:p>
        </p:txBody>
      </p:sp>
      <p:sp>
        <p:nvSpPr>
          <p:cNvPr id="93" name="Google Shape;93;p22"/>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Rockwell"/>
              <a:buNone/>
            </a:pPr>
            <a:r>
              <a:rPr b="0" i="0" lang="en-US" sz="8000" u="none" cap="none" strike="noStrik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片">
  <p:cSld name="名片">
    <p:spTree>
      <p:nvGrpSpPr>
        <p:cNvPr id="94" name="Shape 94"/>
        <p:cNvGrpSpPr/>
        <p:nvPr/>
      </p:nvGrpSpPr>
      <p:grpSpPr>
        <a:xfrm>
          <a:off x="0" y="0"/>
          <a:ext cx="0" cy="0"/>
          <a:chOff x="0" y="0"/>
          <a:chExt cx="0" cy="0"/>
        </a:xfrm>
      </p:grpSpPr>
      <p:sp>
        <p:nvSpPr>
          <p:cNvPr id="95" name="Google Shape;95;p23"/>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3"/>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7" name="Google Shape;97;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欄">
  <p:cSld name="3 欄">
    <p:spTree>
      <p:nvGrpSpPr>
        <p:cNvPr id="100" name="Shape 100"/>
        <p:cNvGrpSpPr/>
        <p:nvPr/>
      </p:nvGrpSpPr>
      <p:grpSpPr>
        <a:xfrm>
          <a:off x="0" y="0"/>
          <a:ext cx="0" cy="0"/>
          <a:chOff x="0" y="0"/>
          <a:chExt cx="0" cy="0"/>
        </a:xfrm>
      </p:grpSpPr>
      <p:sp>
        <p:nvSpPr>
          <p:cNvPr id="101" name="Google Shape;101;p24"/>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4"/>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3" name="Google Shape;103;p24"/>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4" name="Google Shape;104;p24"/>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5" name="Google Shape;105;p24"/>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6" name="Google Shape;106;p24"/>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7" name="Google Shape;107;p24"/>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8" name="Google Shape;108;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圖片欄">
  <p:cSld name="3 圖片欄">
    <p:spTree>
      <p:nvGrpSpPr>
        <p:cNvPr id="111" name="Shape 111"/>
        <p:cNvGrpSpPr/>
        <p:nvPr/>
      </p:nvGrpSpPr>
      <p:grpSpPr>
        <a:xfrm>
          <a:off x="0" y="0"/>
          <a:ext cx="0" cy="0"/>
          <a:chOff x="0" y="0"/>
          <a:chExt cx="0" cy="0"/>
        </a:xfrm>
      </p:grpSpPr>
      <p:sp>
        <p:nvSpPr>
          <p:cNvPr id="112" name="Google Shape;112;p25"/>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5"/>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4" name="Google Shape;114;p25"/>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5" name="Google Shape;115;p25"/>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6" name="Google Shape;116;p25"/>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7" name="Google Shape;117;p25"/>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8" name="Google Shape;118;p25"/>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9" name="Google Shape;119;p25"/>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20" name="Google Shape;120;p25"/>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21" name="Google Shape;121;p25"/>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22" name="Google Shape;122;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125" name="Shape 125"/>
        <p:cNvGrpSpPr/>
        <p:nvPr/>
      </p:nvGrpSpPr>
      <p:grpSpPr>
        <a:xfrm>
          <a:off x="0" y="0"/>
          <a:ext cx="0" cy="0"/>
          <a:chOff x="0" y="0"/>
          <a:chExt cx="0" cy="0"/>
        </a:xfrm>
      </p:grpSpPr>
      <p:sp>
        <p:nvSpPr>
          <p:cNvPr id="126" name="Google Shape;126;p26"/>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6"/>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28" name="Google Shape;128;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131" name="Shape 131"/>
        <p:cNvGrpSpPr/>
        <p:nvPr/>
      </p:nvGrpSpPr>
      <p:grpSpPr>
        <a:xfrm>
          <a:off x="0" y="0"/>
          <a:ext cx="0" cy="0"/>
          <a:chOff x="0" y="0"/>
          <a:chExt cx="0" cy="0"/>
        </a:xfrm>
      </p:grpSpPr>
      <p:sp>
        <p:nvSpPr>
          <p:cNvPr id="132" name="Google Shape;132;p27"/>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7"/>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4" name="Google Shape;134;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4" name="Google Shape;24;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30" name="Google Shape;30;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6" name="Google Shape;36;p14"/>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7" name="Google Shape;37;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43" name="Google Shape;43;p15"/>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4" name="Google Shape;44;p15"/>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45" name="Google Shape;45;p15"/>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6" name="Google Shape;46;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61" name="Google Shape;61;p18"/>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2" name="Google Shape;62;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68" name="Google Shape;68;p19"/>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9" name="Google Shape;69;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12" name="Google Shape;12;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3" name="Google Shape;13;p1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4" name="Google Shape;14;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734786" y="1167492"/>
            <a:ext cx="10472057" cy="225266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70C0"/>
              </a:buClr>
              <a:buSzPct val="100000"/>
              <a:buFont typeface="Bookman Old Style"/>
              <a:buNone/>
            </a:pPr>
            <a:r>
              <a:rPr lang="en-US" sz="4800">
                <a:solidFill>
                  <a:srgbClr val="0070C0"/>
                </a:solidFill>
              </a:rPr>
              <a:t>PRINCIPLES AND APPLICATIONS OF DATA SCIENCE</a:t>
            </a:r>
            <a:br>
              <a:rPr lang="en-US" sz="4800">
                <a:solidFill>
                  <a:srgbClr val="0070C0"/>
                </a:solidFill>
              </a:rPr>
            </a:br>
            <a:r>
              <a:rPr lang="en-US" sz="4800">
                <a:solidFill>
                  <a:srgbClr val="0070C0"/>
                </a:solidFill>
              </a:rPr>
              <a:t>GROUP PROJECT REPORT</a:t>
            </a:r>
            <a:br>
              <a:rPr lang="en-US" sz="4800">
                <a:solidFill>
                  <a:srgbClr val="0070C0"/>
                </a:solidFill>
              </a:rPr>
            </a:br>
            <a:r>
              <a:rPr lang="en-US" sz="4800">
                <a:solidFill>
                  <a:srgbClr val="FF0000"/>
                </a:solidFill>
              </a:rPr>
              <a:t>(TITLE)</a:t>
            </a:r>
            <a:endParaRPr sz="4800">
              <a:solidFill>
                <a:srgbClr val="FF0000"/>
              </a:solidFill>
            </a:endParaRPr>
          </a:p>
        </p:txBody>
      </p:sp>
      <p:sp>
        <p:nvSpPr>
          <p:cNvPr id="142" name="Google Shape;142;p1"/>
          <p:cNvSpPr txBox="1"/>
          <p:nvPr>
            <p:ph idx="1" type="subTitle"/>
          </p:nvPr>
        </p:nvSpPr>
        <p:spPr>
          <a:xfrm>
            <a:off x="1595269" y="3602038"/>
            <a:ext cx="9001462" cy="1655762"/>
          </a:xfrm>
          <a:prstGeom prst="rect">
            <a:avLst/>
          </a:prstGeom>
          <a:noFill/>
          <a:ln>
            <a:noFill/>
          </a:ln>
        </p:spPr>
        <p:txBody>
          <a:bodyPr anchorCtr="0" anchor="ctr" bIns="45700" lIns="91425" spcFirstLastPara="1" rIns="91425" wrap="square" tIns="45700">
            <a:normAutofit/>
          </a:bodyPr>
          <a:lstStyle/>
          <a:p>
            <a:pPr indent="0" lvl="0" marL="0" rtl="0" algn="ctr">
              <a:lnSpc>
                <a:spcPct val="120000"/>
              </a:lnSpc>
              <a:spcBef>
                <a:spcPts val="0"/>
              </a:spcBef>
              <a:spcAft>
                <a:spcPts val="0"/>
              </a:spcAft>
              <a:buClr>
                <a:schemeClr val="lt2"/>
              </a:buClr>
              <a:buSzPts val="2400"/>
              <a:buNone/>
            </a:pPr>
            <a:r>
              <a:rPr lang="en-US">
                <a:solidFill>
                  <a:schemeClr val="lt2"/>
                </a:solidFill>
              </a:rPr>
              <a:t>Name: XXXXX, XXXXX(, XXXXX)</a:t>
            </a:r>
            <a:endParaRPr/>
          </a:p>
          <a:p>
            <a:pPr indent="0" lvl="0" marL="0" rtl="0" algn="ctr">
              <a:lnSpc>
                <a:spcPct val="120000"/>
              </a:lnSpc>
              <a:spcBef>
                <a:spcPts val="1000"/>
              </a:spcBef>
              <a:spcAft>
                <a:spcPts val="0"/>
              </a:spcAft>
              <a:buClr>
                <a:schemeClr val="lt2"/>
              </a:buClr>
              <a:buSzPts val="2400"/>
              <a:buNone/>
            </a:pPr>
            <a:r>
              <a:rPr lang="en-US">
                <a:solidFill>
                  <a:schemeClr val="lt2"/>
                </a:solidFill>
              </a:rPr>
              <a:t>Sid: NNNNN, NNNNN(, NNNNN)</a:t>
            </a:r>
            <a:endParaRPr/>
          </a:p>
          <a:p>
            <a:pPr indent="0" lvl="0" marL="0" rtl="0" algn="ctr">
              <a:lnSpc>
                <a:spcPct val="120000"/>
              </a:lnSpc>
              <a:spcBef>
                <a:spcPts val="1000"/>
              </a:spcBef>
              <a:spcAft>
                <a:spcPts val="0"/>
              </a:spcAft>
              <a:buClr>
                <a:schemeClr val="lt2"/>
              </a:buClr>
              <a:buSzPts val="2400"/>
              <a:buNone/>
            </a:pPr>
            <a:r>
              <a:rPr lang="en-US">
                <a:solidFill>
                  <a:schemeClr val="lt2"/>
                </a:solidFill>
              </a:rPr>
              <a:t>Date:mm/dd/yyyy</a:t>
            </a:r>
            <a:endParaRPr>
              <a:solidFill>
                <a:schemeClr val="lt2"/>
              </a:solidFill>
            </a:endParaRPr>
          </a:p>
        </p:txBody>
      </p:sp>
      <p:sp>
        <p:nvSpPr>
          <p:cNvPr id="143" name="Google Shape;143;p1"/>
          <p:cNvSpPr/>
          <p:nvPr/>
        </p:nvSpPr>
        <p:spPr>
          <a:xfrm>
            <a:off x="3048000" y="6051211"/>
            <a:ext cx="6096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Rockwell"/>
                <a:ea typeface="Rockwell"/>
                <a:cs typeface="Rockwell"/>
                <a:sym typeface="Rockwell"/>
              </a:rPr>
              <a:t>National Taipei University of Technology</a:t>
            </a:r>
            <a:endParaRPr/>
          </a:p>
          <a:p>
            <a:pPr indent="0" lvl="0" marL="0" marR="0" rtl="0" algn="ctr">
              <a:spcBef>
                <a:spcPts val="0"/>
              </a:spcBef>
              <a:spcAft>
                <a:spcPts val="0"/>
              </a:spcAft>
              <a:buNone/>
            </a:pPr>
            <a:r>
              <a:rPr b="0" i="0" lang="en-US" sz="1800" u="none" cap="none" strike="noStrike">
                <a:solidFill>
                  <a:schemeClr val="lt1"/>
                </a:solidFill>
                <a:latin typeface="Rockwell"/>
                <a:ea typeface="Rockwell"/>
                <a:cs typeface="Rockwell"/>
                <a:sym typeface="Rockwell"/>
              </a:rPr>
              <a:t>Computer Science and Information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US"/>
              <a:t>OUTLINE</a:t>
            </a:r>
            <a:endParaRPr/>
          </a:p>
        </p:txBody>
      </p:sp>
      <p:sp>
        <p:nvSpPr>
          <p:cNvPr id="149" name="Google Shape;149;p2"/>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US"/>
              <a:t>Introduction</a:t>
            </a:r>
            <a:endParaRPr/>
          </a:p>
          <a:p>
            <a:pPr indent="-228600" lvl="0" marL="228600" rtl="0" algn="l">
              <a:lnSpc>
                <a:spcPct val="120000"/>
              </a:lnSpc>
              <a:spcBef>
                <a:spcPts val="1000"/>
              </a:spcBef>
              <a:spcAft>
                <a:spcPts val="0"/>
              </a:spcAft>
              <a:buClr>
                <a:schemeClr val="lt1"/>
              </a:buClr>
              <a:buSzPts val="2000"/>
              <a:buChar char="•"/>
            </a:pPr>
            <a:r>
              <a:rPr lang="en-US"/>
              <a:t>Literature review and related works</a:t>
            </a:r>
            <a:endParaRPr/>
          </a:p>
          <a:p>
            <a:pPr indent="-228600" lvl="0" marL="228600" rtl="0" algn="l">
              <a:lnSpc>
                <a:spcPct val="120000"/>
              </a:lnSpc>
              <a:spcBef>
                <a:spcPts val="1000"/>
              </a:spcBef>
              <a:spcAft>
                <a:spcPts val="0"/>
              </a:spcAft>
              <a:buClr>
                <a:schemeClr val="lt1"/>
              </a:buClr>
              <a:buSzPts val="2000"/>
              <a:buChar char="•"/>
            </a:pPr>
            <a:r>
              <a:rPr lang="en-US"/>
              <a:t>Problem statement</a:t>
            </a:r>
            <a:endParaRPr/>
          </a:p>
          <a:p>
            <a:pPr indent="-228600" lvl="0" marL="228600" rtl="0" algn="l">
              <a:lnSpc>
                <a:spcPct val="120000"/>
              </a:lnSpc>
              <a:spcBef>
                <a:spcPts val="1000"/>
              </a:spcBef>
              <a:spcAft>
                <a:spcPts val="0"/>
              </a:spcAft>
              <a:buClr>
                <a:schemeClr val="lt1"/>
              </a:buClr>
              <a:buSzPts val="2000"/>
              <a:buChar char="•"/>
            </a:pPr>
            <a:r>
              <a:rPr lang="en-US"/>
              <a:t>Proposed models (approaches)</a:t>
            </a:r>
            <a:endParaRPr/>
          </a:p>
          <a:p>
            <a:pPr indent="-228600" lvl="0" marL="228600" rtl="0" algn="l">
              <a:lnSpc>
                <a:spcPct val="120000"/>
              </a:lnSpc>
              <a:spcBef>
                <a:spcPts val="1000"/>
              </a:spcBef>
              <a:spcAft>
                <a:spcPts val="0"/>
              </a:spcAft>
              <a:buClr>
                <a:schemeClr val="lt1"/>
              </a:buClr>
              <a:buSzPts val="2000"/>
              <a:buChar char="•"/>
            </a:pPr>
            <a:r>
              <a:rPr lang="en-US"/>
              <a:t>Experiments </a:t>
            </a:r>
            <a:endParaRPr/>
          </a:p>
          <a:p>
            <a:pPr indent="-228600" lvl="0" marL="228600" rtl="0" algn="l">
              <a:lnSpc>
                <a:spcPct val="120000"/>
              </a:lnSpc>
              <a:spcBef>
                <a:spcPts val="1000"/>
              </a:spcBef>
              <a:spcAft>
                <a:spcPts val="0"/>
              </a:spcAft>
              <a:buClr>
                <a:schemeClr val="lt1"/>
              </a:buClr>
              <a:buSzPts val="2000"/>
              <a:buChar char="•"/>
            </a:pPr>
            <a:r>
              <a:rPr lang="en-US"/>
              <a:t>Conclusions </a:t>
            </a:r>
            <a:endParaRPr/>
          </a:p>
          <a:p>
            <a:pPr indent="-228600" lvl="0" marL="228600" rtl="0" algn="l">
              <a:lnSpc>
                <a:spcPct val="120000"/>
              </a:lnSpc>
              <a:spcBef>
                <a:spcPts val="1000"/>
              </a:spcBef>
              <a:spcAft>
                <a:spcPts val="0"/>
              </a:spcAft>
              <a:buClr>
                <a:schemeClr val="lt1"/>
              </a:buClr>
              <a:buSzPts val="2000"/>
              <a:buChar char="•"/>
            </a:pPr>
            <a:r>
              <a:rPr lang="en-US"/>
              <a:t>Others</a:t>
            </a:r>
            <a:endParaRPr/>
          </a:p>
        </p:txBody>
      </p:sp>
      <p:sp>
        <p:nvSpPr>
          <p:cNvPr id="150" name="Google Shape;150;p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3/1/2022</a:t>
            </a:r>
            <a:endParaRPr/>
          </a:p>
        </p:txBody>
      </p:sp>
      <p:sp>
        <p:nvSpPr>
          <p:cNvPr id="151" name="Google Shape;151;p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US"/>
              <a:t>INTRODUCTION</a:t>
            </a:r>
            <a:endParaRPr/>
          </a:p>
        </p:txBody>
      </p:sp>
      <p:sp>
        <p:nvSpPr>
          <p:cNvPr id="157" name="Google Shape;157;p3"/>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US"/>
              <a:t>This part is a summary about the whole report and project. Please have the objectives of your project and the motivation in the introduction. In addition, the applications and contributions should be included.</a:t>
            </a:r>
            <a:endParaRPr/>
          </a:p>
        </p:txBody>
      </p:sp>
      <p:sp>
        <p:nvSpPr>
          <p:cNvPr id="158" name="Google Shape;158;p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3/1/2022</a:t>
            </a:r>
            <a:endParaRPr/>
          </a:p>
        </p:txBody>
      </p:sp>
      <p:sp>
        <p:nvSpPr>
          <p:cNvPr id="159" name="Google Shape;159;p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US"/>
              <a:t>LITERATURE REVIEW AND RELATED WORKS</a:t>
            </a:r>
            <a:endParaRPr/>
          </a:p>
        </p:txBody>
      </p:sp>
      <p:sp>
        <p:nvSpPr>
          <p:cNvPr id="165" name="Google Shape;165;p4"/>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US"/>
              <a:t>Please write your comments and comparisons to the related materials you have reviewed. If there are some related or similar works, please also state and have a discussion and comparison.</a:t>
            </a:r>
            <a:endParaRPr/>
          </a:p>
        </p:txBody>
      </p:sp>
      <p:sp>
        <p:nvSpPr>
          <p:cNvPr id="166" name="Google Shape;166;p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3/1/2022</a:t>
            </a:r>
            <a:endParaRPr/>
          </a:p>
        </p:txBody>
      </p:sp>
      <p:sp>
        <p:nvSpPr>
          <p:cNvPr id="167" name="Google Shape;167;p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US"/>
              <a:t>PROBLEM STATEMENT</a:t>
            </a:r>
            <a:endParaRPr/>
          </a:p>
        </p:txBody>
      </p:sp>
      <p:sp>
        <p:nvSpPr>
          <p:cNvPr id="173" name="Google Shape;173;p5"/>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US"/>
              <a:t>Give a scenario of the problem you are working and state the problem. If possible, you can try to formulate your problem formally.</a:t>
            </a:r>
            <a:endParaRPr/>
          </a:p>
        </p:txBody>
      </p:sp>
      <p:sp>
        <p:nvSpPr>
          <p:cNvPr id="174" name="Google Shape;174;p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3/1/2022</a:t>
            </a:r>
            <a:endParaRPr/>
          </a:p>
        </p:txBody>
      </p:sp>
      <p:sp>
        <p:nvSpPr>
          <p:cNvPr id="175" name="Google Shape;175;p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US"/>
              <a:t>PROPOSED MODELS (APPROACHES)</a:t>
            </a:r>
            <a:endParaRPr/>
          </a:p>
        </p:txBody>
      </p:sp>
      <p:sp>
        <p:nvSpPr>
          <p:cNvPr id="181" name="Google Shape;181;p6"/>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US"/>
              <a:t>Please present your proposed models (approaches) for the problem and give the reasons why your models or approaches are designed. Give one or two examples to illustrate how your models run.</a:t>
            </a:r>
            <a:endParaRPr/>
          </a:p>
        </p:txBody>
      </p:sp>
      <p:sp>
        <p:nvSpPr>
          <p:cNvPr id="182" name="Google Shape;182;p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3/1/2022</a:t>
            </a:r>
            <a:endParaRPr/>
          </a:p>
        </p:txBody>
      </p:sp>
      <p:sp>
        <p:nvSpPr>
          <p:cNvPr id="183" name="Google Shape;183;p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US"/>
              <a:t>EXPERIMENTS</a:t>
            </a:r>
            <a:endParaRPr/>
          </a:p>
        </p:txBody>
      </p:sp>
      <p:sp>
        <p:nvSpPr>
          <p:cNvPr id="189" name="Google Shape;189;p7"/>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US"/>
              <a:t>This part is very important. It first includes what the objectives of the experiments are, how you design them, which tools are used, where the data are from, when you have the data, what the measurements are, and what you will compare with. Then, the results are shown with careful analysis and discussion. One should have reasons for all the trends presented in the results.</a:t>
            </a:r>
            <a:endParaRPr/>
          </a:p>
        </p:txBody>
      </p:sp>
      <p:sp>
        <p:nvSpPr>
          <p:cNvPr id="190" name="Google Shape;190;p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3/1/2022</a:t>
            </a:r>
            <a:endParaRPr/>
          </a:p>
        </p:txBody>
      </p:sp>
      <p:sp>
        <p:nvSpPr>
          <p:cNvPr id="191" name="Google Shape;191;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US"/>
              <a:t>CONCLUSIONS</a:t>
            </a:r>
            <a:endParaRPr/>
          </a:p>
        </p:txBody>
      </p:sp>
      <p:sp>
        <p:nvSpPr>
          <p:cNvPr id="197" name="Google Shape;197;p8"/>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US"/>
              <a:t>Please include what the project has done and whether the objectives are achieved. What do you get in the project and what can be done in the future.</a:t>
            </a:r>
            <a:endParaRPr/>
          </a:p>
        </p:txBody>
      </p:sp>
      <p:sp>
        <p:nvSpPr>
          <p:cNvPr id="198" name="Google Shape;198;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3/1/2022</a:t>
            </a:r>
            <a:endParaRPr/>
          </a:p>
        </p:txBody>
      </p:sp>
      <p:sp>
        <p:nvSpPr>
          <p:cNvPr id="199" name="Google Shape;199;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Bookman Old Style"/>
              <a:buNone/>
            </a:pPr>
            <a:r>
              <a:rPr lang="en-US"/>
              <a:t>OTHERS</a:t>
            </a:r>
            <a:endParaRPr/>
          </a:p>
        </p:txBody>
      </p:sp>
      <p:sp>
        <p:nvSpPr>
          <p:cNvPr id="205" name="Google Shape;205;p9"/>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US"/>
              <a:t>Please state the workload and role of each member in your team for the project. Besides, show the timeline for the project and check whether all the proposed works have been done.</a:t>
            </a:r>
            <a:endParaRPr/>
          </a:p>
        </p:txBody>
      </p:sp>
      <p:sp>
        <p:nvSpPr>
          <p:cNvPr id="206" name="Google Shape;206;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3/1/2022</a:t>
            </a:r>
            <a:endParaRPr/>
          </a:p>
        </p:txBody>
      </p:sp>
      <p:sp>
        <p:nvSpPr>
          <p:cNvPr id="207" name="Google Shape;207;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2019-04-04T09:54:01Z</dcterms:created>
  <dc:creator>Freddy</dc:creator>
</cp:coreProperties>
</file>