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ht39neiaI85stSP8jMrDS5DhCE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262" y="1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全景圖片 (含標題)">
  <p:cSld name="全景圖片 (含標題)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>
            <a:spLocks noGrp="1"/>
          </p:cNvSpPr>
          <p:nvPr>
            <p:ph type="pic" idx="2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2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欄">
  <p:cSld name="3 欄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2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3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4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5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6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圖片欄">
  <p:cSld name="3 圖片欄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20"/>
          <p:cNvSpPr>
            <a:spLocks noGrp="1"/>
          </p:cNvSpPr>
          <p:nvPr>
            <p:ph type="pic" idx="2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3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4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20"/>
          <p:cNvSpPr>
            <a:spLocks noGrp="1"/>
          </p:cNvSpPr>
          <p:nvPr>
            <p:ph type="pic" idx="5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6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7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20"/>
          <p:cNvSpPr>
            <a:spLocks noGrp="1"/>
          </p:cNvSpPr>
          <p:nvPr>
            <p:ph type="pic" idx="8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9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>
            <a:spLocks noGrp="1"/>
          </p:cNvSpPr>
          <p:nvPr>
            <p:ph type="ctrTitle"/>
          </p:nvPr>
        </p:nvSpPr>
        <p:spPr>
          <a:xfrm>
            <a:off x="859971" y="2543725"/>
            <a:ext cx="10472057" cy="1540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0070C0"/>
              </a:buClr>
              <a:buSzPct val="100000"/>
            </a:pPr>
            <a:r>
              <a:rPr lang="en-US" sz="55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The </a:t>
            </a:r>
            <a:r>
              <a:rPr lang="en-US" sz="55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relationship between weather and human stress</a:t>
            </a:r>
            <a:endParaRPr sz="55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2" name="Google Shape;142;p1"/>
          <p:cNvSpPr txBox="1">
            <a:spLocks noGrp="1"/>
          </p:cNvSpPr>
          <p:nvPr>
            <p:ph type="subTitle" idx="1"/>
          </p:nvPr>
        </p:nvSpPr>
        <p:spPr>
          <a:xfrm>
            <a:off x="1595268" y="4012350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lnSpc>
                <a:spcPts val="2880"/>
              </a:lnSpc>
              <a:spcBef>
                <a:spcPts val="0"/>
              </a:spcBef>
              <a:buClr>
                <a:schemeClr val="lt2"/>
              </a:buClr>
            </a:pPr>
            <a:r>
              <a:rPr lang="en-US" dirty="0">
                <a:solidFill>
                  <a:schemeClr val="lt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dirty="0" smtClean="0">
                <a:solidFill>
                  <a:schemeClr val="lt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zh-TW" altLang="en-US" dirty="0" smtClean="0">
                <a:solidFill>
                  <a:schemeClr val="lt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顏</a:t>
            </a:r>
            <a:r>
              <a:rPr lang="zh-TW" altLang="en-US" dirty="0">
                <a:solidFill>
                  <a:schemeClr val="lt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翊純、黃彥文</a:t>
            </a:r>
            <a:endParaRPr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lvl="0" indent="0">
              <a:lnSpc>
                <a:spcPts val="2880"/>
              </a:lnSpc>
              <a:spcBef>
                <a:spcPts val="0"/>
              </a:spcBef>
              <a:buClr>
                <a:schemeClr val="lt2"/>
              </a:buClr>
            </a:pPr>
            <a:r>
              <a:rPr lang="en-US" dirty="0">
                <a:solidFill>
                  <a:schemeClr val="lt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Sid: </a:t>
            </a:r>
            <a:r>
              <a:rPr lang="en-US" dirty="0">
                <a:solidFill>
                  <a:schemeClr val="lt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110599002、109598113</a:t>
            </a:r>
            <a:endParaRPr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lvl="0" indent="0">
              <a:lnSpc>
                <a:spcPts val="2880"/>
              </a:lnSpc>
              <a:spcBef>
                <a:spcPts val="0"/>
              </a:spcBef>
              <a:buClr>
                <a:schemeClr val="lt2"/>
              </a:buClr>
            </a:pPr>
            <a:r>
              <a:rPr lang="en-US" dirty="0">
                <a:solidFill>
                  <a:schemeClr val="lt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Date</a:t>
            </a:r>
            <a:r>
              <a:rPr lang="en-US" dirty="0" smtClean="0">
                <a:solidFill>
                  <a:schemeClr val="lt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 04/20/2022</a:t>
            </a:r>
            <a:endParaRPr dirty="0">
              <a:solidFill>
                <a:schemeClr val="lt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3048000" y="6033456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Rockwell"/>
              </a:rPr>
              <a:t>National Taipei University of Technology</a:t>
            </a:r>
            <a:endParaRPr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Rockwell"/>
              </a:rPr>
              <a:t>Computer Science and Information Engineering</a:t>
            </a:r>
            <a:endParaRPr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Google Shape;141;p1"/>
          <p:cNvSpPr txBox="1">
            <a:spLocks/>
          </p:cNvSpPr>
          <p:nvPr/>
        </p:nvSpPr>
        <p:spPr>
          <a:xfrm>
            <a:off x="859971" y="681644"/>
            <a:ext cx="10472057" cy="1248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  <a:defRPr sz="48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70C0"/>
              </a:buClr>
              <a:buSzPct val="100000"/>
            </a:pP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PRINCIPLES AND APPLICATIONS OF DATA SCIENCE</a:t>
            </a:r>
            <a:b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GROUP PROJECT PROPOSAL</a:t>
            </a:r>
            <a:endParaRPr lang="en-US" sz="32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49" name="Google Shape;149;p2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Introduction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Motivation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Objectives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…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Plan and Deadlines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Related Work and Resources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Methodology and Tools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Expected Results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Timeline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…</a:t>
            </a:r>
            <a:endParaRPr/>
          </a:p>
        </p:txBody>
      </p:sp>
      <p:sp>
        <p:nvSpPr>
          <p:cNvPr id="150" name="Google Shape;150;p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3/1/2022</a:t>
            </a:r>
            <a:endParaRPr/>
          </a:p>
        </p:txBody>
      </p:sp>
      <p:sp>
        <p:nvSpPr>
          <p:cNvPr id="151" name="Google Shape;151;p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57" name="Google Shape;157;p3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Brief introduction to your group project, including: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Motivation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Objectives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Contributions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…</a:t>
            </a:r>
            <a:endParaRPr/>
          </a:p>
        </p:txBody>
      </p:sp>
      <p:sp>
        <p:nvSpPr>
          <p:cNvPr id="158" name="Google Shape;158;p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3/1/2022</a:t>
            </a:r>
            <a:endParaRPr/>
          </a:p>
        </p:txBody>
      </p:sp>
      <p:sp>
        <p:nvSpPr>
          <p:cNvPr id="159" name="Google Shape;159;p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US"/>
              <a:t>PROJECT PLAN AND DEADLINES</a:t>
            </a:r>
            <a:endParaRPr/>
          </a:p>
        </p:txBody>
      </p:sp>
      <p:sp>
        <p:nvSpPr>
          <p:cNvPr id="165" name="Google Shape;165;p4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Related Work and Resources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Methodology and Tools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Expected Results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Timeline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…</a:t>
            </a:r>
            <a:endParaRPr/>
          </a:p>
        </p:txBody>
      </p:sp>
      <p:sp>
        <p:nvSpPr>
          <p:cNvPr id="166" name="Google Shape;166;p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3/1/2022</a:t>
            </a:r>
            <a:endParaRPr/>
          </a:p>
        </p:txBody>
      </p:sp>
      <p:sp>
        <p:nvSpPr>
          <p:cNvPr id="167" name="Google Shape;167;p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90</Words>
  <Application>Microsoft Office PowerPoint</Application>
  <PresentationFormat>寬螢幕</PresentationFormat>
  <Paragraphs>36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Arial</vt:lpstr>
      <vt:lpstr>Bookman Old Style</vt:lpstr>
      <vt:lpstr>Calibri</vt:lpstr>
      <vt:lpstr>Rockwell</vt:lpstr>
      <vt:lpstr>Times New Roman</vt:lpstr>
      <vt:lpstr>Damask</vt:lpstr>
      <vt:lpstr>The relationship between weather and human stress</vt:lpstr>
      <vt:lpstr>OUTLINE</vt:lpstr>
      <vt:lpstr>INTRODUCTION</vt:lpstr>
      <vt:lpstr>PROJECT PLAN AND DEADLINES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relationship between weather and human stress</dc:title>
  <dc:creator>Freddy</dc:creator>
  <cp:lastModifiedBy>yenwen</cp:lastModifiedBy>
  <cp:revision>2</cp:revision>
  <dcterms:created xsi:type="dcterms:W3CDTF">2019-04-04T09:54:01Z</dcterms:created>
  <dcterms:modified xsi:type="dcterms:W3CDTF">2022-03-17T13:59:49Z</dcterms:modified>
</cp:coreProperties>
</file>