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65" r:id="rId2"/>
    <p:sldId id="257" r:id="rId3"/>
    <p:sldId id="258" r:id="rId4"/>
    <p:sldId id="259" r:id="rId5"/>
    <p:sldId id="267" r:id="rId6"/>
    <p:sldId id="266" r:id="rId7"/>
    <p:sldId id="260" r:id="rId8"/>
    <p:sldId id="261" r:id="rId9"/>
    <p:sldId id="268" r:id="rId10"/>
    <p:sldId id="269" r:id="rId11"/>
    <p:sldId id="271" r:id="rId12"/>
    <p:sldId id="270" r:id="rId13"/>
    <p:sldId id="272" r:id="rId14"/>
    <p:sldId id="273" r:id="rId15"/>
    <p:sldId id="274" r:id="rId16"/>
    <p:sldId id="275" r:id="rId17"/>
    <p:sldId id="26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fAlGEkwvTXXkA4pxLeLrkNyI0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64" autoAdjust="0"/>
  </p:normalViewPr>
  <p:slideViewPr>
    <p:cSldViewPr snapToGrid="0">
      <p:cViewPr varScale="1">
        <p:scale>
          <a:sx n="59" d="100"/>
          <a:sy n="59"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colorful2" csCatId="colorful" phldr="1"/>
      <dgm:spPr/>
      <dgm:t>
        <a:bodyPr/>
        <a:lstStyle/>
        <a:p>
          <a:endParaRPr lang="en-US"/>
        </a:p>
      </dgm:t>
    </dgm:pt>
    <dgm:pt modelId="{D423FB80-F2BD-4DDE-80B1-76F84FE09A02}">
      <dgm:prSet phldrT="[Text]" custT="1"/>
      <dgm:spPr/>
      <dgm:t>
        <a:bodyPr/>
        <a:lstStyle/>
        <a:p>
          <a:pPr algn="ctr">
            <a:defRPr b="1"/>
          </a:pPr>
          <a:r>
            <a:rPr lang="en-US" altLang="zh-TW" sz="1600" b="1" dirty="0" smtClean="0">
              <a:latin typeface="+mj-lt"/>
            </a:rPr>
            <a:t>3/10</a:t>
          </a:r>
          <a:endParaRPr lang="en-US" sz="1600" b="1" dirty="0">
            <a:latin typeface="+mj-lt"/>
          </a:endParaRPr>
        </a:p>
      </dgm:t>
    </dgm:pt>
    <dgm:pt modelId="{9B1CA3FF-D252-4AF5-8F50-CFC93ACA9175}" type="parTrans" cxnId="{5BF3B7B1-A779-4E2D-8625-77DE0CA38FEE}">
      <dgm:prSet/>
      <dgm:spPr/>
      <dgm:t>
        <a:bodyPr/>
        <a:lstStyle/>
        <a:p>
          <a:pPr algn="ctr"/>
          <a:endParaRPr lang="en-US"/>
        </a:p>
      </dgm:t>
    </dgm:pt>
    <dgm:pt modelId="{EBE862E1-9761-4AA7-AA00-BD79FA3B27DD}" type="sibTrans" cxnId="{5BF3B7B1-A779-4E2D-8625-77DE0CA38FEE}">
      <dgm:prSet/>
      <dgm:spPr/>
      <dgm:t>
        <a:bodyPr/>
        <a:lstStyle/>
        <a:p>
          <a:pPr algn="ctr"/>
          <a:endParaRPr lang="en-US"/>
        </a:p>
      </dgm:t>
    </dgm:pt>
    <dgm:pt modelId="{245E128E-7700-4C91-9411-CDD1DCA94D67}">
      <dgm:prSet phldrT="[Text]" custT="1"/>
      <dgm:spPr/>
      <dgm:t>
        <a:bodyPr/>
        <a:lstStyle/>
        <a:p>
          <a:pPr algn="ctr"/>
          <a:r>
            <a:rPr lang="en-US" sz="1200" b="0" kern="1200" dirty="0" smtClean="0"/>
            <a:t>Discuss Project Plan</a:t>
          </a:r>
          <a:endParaRPr lang="en-US" sz="1200" i="1" kern="1200" dirty="0">
            <a:latin typeface="+mn-lt"/>
            <a:ea typeface="+mn-ea"/>
            <a:cs typeface="+mn-cs"/>
          </a:endParaRPr>
        </a:p>
      </dgm:t>
    </dgm:pt>
    <dgm:pt modelId="{B4D95EBA-0423-4AFA-B379-E030341B1F23}" type="parTrans" cxnId="{68D35F9D-DABF-4E5A-94D4-F988D8E84907}">
      <dgm:prSet/>
      <dgm:spPr/>
      <dgm:t>
        <a:bodyPr/>
        <a:lstStyle/>
        <a:p>
          <a:pPr algn="ctr"/>
          <a:endParaRPr lang="en-US"/>
        </a:p>
      </dgm:t>
    </dgm:pt>
    <dgm:pt modelId="{4963BA97-D4C5-477B-9B0D-68DB38F61579}" type="sibTrans" cxnId="{68D35F9D-DABF-4E5A-94D4-F988D8E84907}">
      <dgm:prSet/>
      <dgm:spPr/>
      <dgm:t>
        <a:bodyPr/>
        <a:lstStyle/>
        <a:p>
          <a:pPr algn="ctr"/>
          <a:endParaRPr lang="en-US"/>
        </a:p>
      </dgm:t>
    </dgm:pt>
    <dgm:pt modelId="{2DC4903D-31E8-4ED6-875F-63877788B702}">
      <dgm:prSet phldrT="[Text]" custT="1"/>
      <dgm:spPr/>
      <dgm:t>
        <a:bodyPr/>
        <a:lstStyle/>
        <a:p>
          <a:pPr algn="ctr">
            <a:defRPr b="1"/>
          </a:pPr>
          <a:r>
            <a:rPr lang="en-US" altLang="zh-TW" sz="1600" b="1" dirty="0" smtClean="0">
              <a:latin typeface="+mj-lt"/>
            </a:rPr>
            <a:t>4/14</a:t>
          </a:r>
          <a:endParaRPr lang="en-US" sz="1600" b="1" dirty="0">
            <a:latin typeface="+mj-lt"/>
          </a:endParaRPr>
        </a:p>
      </dgm:t>
    </dgm:pt>
    <dgm:pt modelId="{A18F8C20-9A13-44DB-9E45-C2DE49ACE5D9}" type="parTrans" cxnId="{A319CB69-6926-431D-A805-EACBFA83FA66}">
      <dgm:prSet/>
      <dgm:spPr/>
      <dgm:t>
        <a:bodyPr/>
        <a:lstStyle/>
        <a:p>
          <a:pPr algn="ctr"/>
          <a:endParaRPr lang="en-US"/>
        </a:p>
      </dgm:t>
    </dgm:pt>
    <dgm:pt modelId="{EBFDEA83-93E5-4D72-A672-078838B258F5}" type="sibTrans" cxnId="{A319CB69-6926-431D-A805-EACBFA83FA66}">
      <dgm:prSet/>
      <dgm:spPr/>
      <dgm:t>
        <a:bodyPr/>
        <a:lstStyle/>
        <a:p>
          <a:pPr algn="ctr"/>
          <a:endParaRPr lang="en-US"/>
        </a:p>
      </dgm:t>
    </dgm:pt>
    <dgm:pt modelId="{A9FB790A-3E33-4887-962E-7206A01AD84F}">
      <dgm:prSet phldrT="[Text]" custT="1"/>
      <dgm:spPr/>
      <dgm:t>
        <a:bodyPr/>
        <a:lstStyle/>
        <a:p>
          <a:pPr marL="0" lvl="0" indent="0" algn="ctr" defTabSz="533400">
            <a:lnSpc>
              <a:spcPct val="90000"/>
            </a:lnSpc>
            <a:spcBef>
              <a:spcPct val="0"/>
            </a:spcBef>
            <a:spcAft>
              <a:spcPct val="35000"/>
            </a:spcAft>
            <a:buNone/>
          </a:pPr>
          <a:r>
            <a:rPr lang="en-US" sz="1200" b="0" kern="1200" dirty="0" smtClean="0"/>
            <a:t>Midterm Report</a:t>
          </a:r>
          <a:r>
            <a:rPr lang="zh-TW" altLang="en-US" sz="1200" b="0" kern="1200" dirty="0" smtClean="0"/>
            <a:t> </a:t>
          </a:r>
          <a:r>
            <a:rPr lang="en-US" altLang="zh-TW" sz="1200" b="0" kern="1200" dirty="0" smtClean="0"/>
            <a:t>&amp;</a:t>
          </a:r>
          <a:r>
            <a:rPr lang="zh-TW" altLang="en-US" sz="1200" b="0" kern="1200" dirty="0" smtClean="0"/>
            <a:t> </a:t>
          </a:r>
          <a:r>
            <a:rPr lang="en-US" altLang="zh-TW" sz="1200" b="0" kern="1200" dirty="0" smtClean="0"/>
            <a:t>Presentation Practice</a:t>
          </a:r>
          <a:endParaRPr lang="en-US" sz="1200" i="1" kern="1200" dirty="0">
            <a:latin typeface="+mn-lt"/>
            <a:ea typeface="+mn-ea"/>
            <a:cs typeface="+mn-cs"/>
          </a:endParaRPr>
        </a:p>
      </dgm:t>
    </dgm:pt>
    <dgm:pt modelId="{2E34BE83-4A83-4B5F-8976-D4AC57FE5007}" type="parTrans" cxnId="{607143D0-C26B-448B-8E8C-A8A46198F0C6}">
      <dgm:prSet/>
      <dgm:spPr/>
      <dgm:t>
        <a:bodyPr/>
        <a:lstStyle/>
        <a:p>
          <a:pPr algn="ctr"/>
          <a:endParaRPr lang="en-US"/>
        </a:p>
      </dgm:t>
    </dgm:pt>
    <dgm:pt modelId="{A18338C2-0675-4B1C-898F-3D939F41C34C}" type="sibTrans" cxnId="{607143D0-C26B-448B-8E8C-A8A46198F0C6}">
      <dgm:prSet/>
      <dgm:spPr/>
      <dgm:t>
        <a:bodyPr/>
        <a:lstStyle/>
        <a:p>
          <a:pPr algn="ctr"/>
          <a:endParaRPr lang="en-US"/>
        </a:p>
      </dgm:t>
    </dgm:pt>
    <dgm:pt modelId="{8A93A940-284B-49B0-9D89-5FA2B3B3C7E5}">
      <dgm:prSet phldrT="[Text]" custT="1"/>
      <dgm:spPr/>
      <dgm:t>
        <a:bodyPr/>
        <a:lstStyle/>
        <a:p>
          <a:pPr algn="ctr">
            <a:defRPr b="1"/>
          </a:pPr>
          <a:r>
            <a:rPr lang="en-US" altLang="zh-TW" sz="2800" dirty="0" smtClean="0">
              <a:latin typeface="+mj-lt"/>
            </a:rPr>
            <a:t>4/20</a:t>
          </a:r>
          <a:endParaRPr lang="en-US" sz="2800" dirty="0">
            <a:latin typeface="+mj-lt"/>
          </a:endParaRPr>
        </a:p>
      </dgm:t>
    </dgm:pt>
    <dgm:pt modelId="{CD96219D-3688-4138-ACC9-901ED9FEACCC}" type="parTrans" cxnId="{982D7B44-1518-4DD0-82D4-8A3901DD95E9}">
      <dgm:prSet/>
      <dgm:spPr/>
      <dgm:t>
        <a:bodyPr/>
        <a:lstStyle/>
        <a:p>
          <a:pPr algn="ctr"/>
          <a:endParaRPr lang="en-US"/>
        </a:p>
      </dgm:t>
    </dgm:pt>
    <dgm:pt modelId="{E0447E4A-3C15-4884-AEBE-804149EBD331}" type="sibTrans" cxnId="{982D7B44-1518-4DD0-82D4-8A3901DD95E9}">
      <dgm:prSet/>
      <dgm:spPr/>
      <dgm:t>
        <a:bodyPr/>
        <a:lstStyle/>
        <a:p>
          <a:pPr algn="ctr"/>
          <a:endParaRPr lang="en-US"/>
        </a:p>
      </dgm:t>
    </dgm:pt>
    <dgm:pt modelId="{6BA5F3BE-D53A-42E0-A7FE-674B99BD07E6}">
      <dgm:prSet phldrT="[Text]" custT="1"/>
      <dgm:spPr/>
      <dgm:t>
        <a:bodyPr/>
        <a:lstStyle/>
        <a:p>
          <a:pPr marL="0" lvl="0" indent="0" algn="ctr" defTabSz="533400">
            <a:lnSpc>
              <a:spcPct val="90000"/>
            </a:lnSpc>
            <a:spcBef>
              <a:spcPct val="0"/>
            </a:spcBef>
            <a:spcAft>
              <a:spcPct val="35000"/>
            </a:spcAft>
            <a:buNone/>
          </a:pPr>
          <a:r>
            <a:rPr lang="en-US" sz="1400" b="1" i="0" kern="1200" dirty="0" smtClean="0"/>
            <a:t>Final Demo</a:t>
          </a:r>
          <a:endParaRPr lang="en-US" sz="1400" b="1" i="1" kern="1200" dirty="0">
            <a:latin typeface="+mn-lt"/>
            <a:ea typeface="+mn-ea"/>
            <a:cs typeface="+mn-cs"/>
          </a:endParaRPr>
        </a:p>
      </dgm:t>
    </dgm:pt>
    <dgm:pt modelId="{9484BBA1-86EE-4AA2-B94A-A26EED0EFB1E}" type="parTrans" cxnId="{6AEB3B94-8522-4F42-A6BC-BC55C5AED92F}">
      <dgm:prSet/>
      <dgm:spPr/>
      <dgm:t>
        <a:bodyPr/>
        <a:lstStyle/>
        <a:p>
          <a:pPr algn="ctr"/>
          <a:endParaRPr lang="en-US"/>
        </a:p>
      </dgm:t>
    </dgm:pt>
    <dgm:pt modelId="{48C67DB7-8AA6-454C-83AE-A16B3B9F45FF}" type="sibTrans" cxnId="{6AEB3B94-8522-4F42-A6BC-BC55C5AED92F}">
      <dgm:prSet/>
      <dgm:spPr/>
      <dgm:t>
        <a:bodyPr/>
        <a:lstStyle/>
        <a:p>
          <a:pPr algn="ctr"/>
          <a:endParaRPr lang="en-US"/>
        </a:p>
      </dgm:t>
    </dgm:pt>
    <dgm:pt modelId="{F01D5F9E-ABC5-4560-ACB4-E6CFBC60BFF2}">
      <dgm:prSet custT="1"/>
      <dgm:spPr/>
      <dgm:t>
        <a:bodyPr/>
        <a:lstStyle/>
        <a:p>
          <a:pPr algn="ctr">
            <a:defRPr b="1"/>
          </a:pPr>
          <a:r>
            <a:rPr lang="en-US" altLang="zh-TW" sz="1600" b="1" dirty="0" smtClean="0">
              <a:latin typeface="+mj-lt"/>
            </a:rPr>
            <a:t>3/17</a:t>
          </a:r>
          <a:endParaRPr lang="en-US" sz="1600" b="1" dirty="0">
            <a:latin typeface="+mj-lt"/>
          </a:endParaRPr>
        </a:p>
      </dgm:t>
    </dgm:pt>
    <dgm:pt modelId="{FEAC3315-4B36-4E3C-89B3-70A50C7F13CC}" type="parTrans" cxnId="{4B61AF65-3991-4A24-9475-D4AA0127738F}">
      <dgm:prSet/>
      <dgm:spPr/>
      <dgm:t>
        <a:bodyPr/>
        <a:lstStyle/>
        <a:p>
          <a:pPr algn="ctr"/>
          <a:endParaRPr lang="en-US"/>
        </a:p>
      </dgm:t>
    </dgm:pt>
    <dgm:pt modelId="{36ABC0D0-B41E-401C-840C-2AFBE73989B4}" type="sibTrans" cxnId="{4B61AF65-3991-4A24-9475-D4AA0127738F}">
      <dgm:prSet/>
      <dgm:spPr/>
      <dgm:t>
        <a:bodyPr/>
        <a:lstStyle/>
        <a:p>
          <a:pPr algn="ctr"/>
          <a:endParaRPr lang="en-US"/>
        </a:p>
      </dgm:t>
    </dgm:pt>
    <dgm:pt modelId="{454D56AF-0D14-43A4-A4AA-2274946C5116}">
      <dgm:prSet custT="1"/>
      <dgm:spPr/>
      <dgm:t>
        <a:bodyPr/>
        <a:lstStyle/>
        <a:p>
          <a:pPr algn="ctr">
            <a:defRPr b="1"/>
          </a:pPr>
          <a:r>
            <a:rPr lang="en-US" altLang="zh-TW" sz="1600" dirty="0" smtClean="0">
              <a:latin typeface="+mj-lt"/>
            </a:rPr>
            <a:t>3/27</a:t>
          </a:r>
          <a:endParaRPr lang="en-US" sz="2000" dirty="0">
            <a:latin typeface="+mj-lt"/>
          </a:endParaRPr>
        </a:p>
      </dgm:t>
    </dgm:pt>
    <dgm:pt modelId="{340931FA-0A09-49B9-99A7-6650F93FDC08}" type="parTrans" cxnId="{5A3B2130-5035-4E61-92B1-343AA432C9DF}">
      <dgm:prSet/>
      <dgm:spPr/>
      <dgm:t>
        <a:bodyPr/>
        <a:lstStyle/>
        <a:p>
          <a:pPr algn="ctr"/>
          <a:endParaRPr lang="en-US"/>
        </a:p>
      </dgm:t>
    </dgm:pt>
    <dgm:pt modelId="{511F28C0-50D9-4CBB-862C-2AD0ACC17105}" type="sibTrans" cxnId="{5A3B2130-5035-4E61-92B1-343AA432C9DF}">
      <dgm:prSet/>
      <dgm:spPr/>
      <dgm:t>
        <a:bodyPr/>
        <a:lstStyle/>
        <a:p>
          <a:pPr algn="ctr"/>
          <a:endParaRPr lang="en-US"/>
        </a:p>
      </dgm:t>
    </dgm:pt>
    <dgm:pt modelId="{A7F4784E-75AE-4F03-B342-C71355D1ACCF}">
      <dgm:prSet custT="1"/>
      <dgm:spPr/>
      <dgm:t>
        <a:bodyPr/>
        <a:lstStyle/>
        <a:p>
          <a:pPr algn="ctr">
            <a:defRPr b="1"/>
          </a:pPr>
          <a:r>
            <a:rPr lang="en-US" altLang="zh-TW" sz="1600" b="1" dirty="0" smtClean="0">
              <a:latin typeface="+mj-lt"/>
            </a:rPr>
            <a:t>4/02</a:t>
          </a:r>
          <a:endParaRPr lang="en-US" sz="1600" b="1" dirty="0">
            <a:latin typeface="+mj-lt"/>
          </a:endParaRPr>
        </a:p>
      </dgm:t>
    </dgm:pt>
    <dgm:pt modelId="{E8170CB0-7D27-4024-BF4D-F79F86202313}" type="parTrans" cxnId="{33DFDD33-182D-44AF-9877-B1DCECE3CC9D}">
      <dgm:prSet/>
      <dgm:spPr/>
      <dgm:t>
        <a:bodyPr/>
        <a:lstStyle/>
        <a:p>
          <a:pPr algn="ctr"/>
          <a:endParaRPr lang="en-US"/>
        </a:p>
      </dgm:t>
    </dgm:pt>
    <dgm:pt modelId="{3078DB00-0C2A-4587-8661-74E5E36CBCA7}" type="sibTrans" cxnId="{33DFDD33-182D-44AF-9877-B1DCECE3CC9D}">
      <dgm:prSet/>
      <dgm:spPr/>
      <dgm:t>
        <a:bodyPr/>
        <a:lstStyle/>
        <a:p>
          <a:pPr algn="ctr"/>
          <a:endParaRPr lang="en-US"/>
        </a:p>
      </dgm:t>
    </dgm:pt>
    <dgm:pt modelId="{A59C9EB4-4836-41EA-88FC-E68E29755DEF}">
      <dgm:prSet custT="1"/>
      <dgm:spPr/>
      <dgm:t>
        <a:bodyPr/>
        <a:lstStyle/>
        <a:p>
          <a:pPr algn="ctr">
            <a:defRPr b="1"/>
          </a:pPr>
          <a:r>
            <a:rPr lang="en-US" altLang="zh-TW" sz="1600" b="1" dirty="0" smtClean="0">
              <a:latin typeface="+mj-lt"/>
            </a:rPr>
            <a:t>4/07</a:t>
          </a:r>
          <a:endParaRPr lang="en-US" sz="1600" b="1" dirty="0">
            <a:latin typeface="+mj-lt"/>
          </a:endParaRPr>
        </a:p>
      </dgm:t>
    </dgm:pt>
    <dgm:pt modelId="{C486CA18-5D6B-49AD-B92C-52313E993EC5}" type="parTrans" cxnId="{C2A8B52A-540B-46B5-A43B-27FAF06A13EF}">
      <dgm:prSet/>
      <dgm:spPr/>
      <dgm:t>
        <a:bodyPr/>
        <a:lstStyle/>
        <a:p>
          <a:pPr algn="ctr"/>
          <a:endParaRPr lang="en-US"/>
        </a:p>
      </dgm:t>
    </dgm:pt>
    <dgm:pt modelId="{62C75627-0A71-4E35-B62B-749D8AB3C189}" type="sibTrans" cxnId="{C2A8B52A-540B-46B5-A43B-27FAF06A13EF}">
      <dgm:prSet/>
      <dgm:spPr/>
      <dgm:t>
        <a:bodyPr/>
        <a:lstStyle/>
        <a:p>
          <a:pPr algn="ctr"/>
          <a:endParaRPr lang="en-US"/>
        </a:p>
      </dgm:t>
    </dgm:pt>
    <dgm:pt modelId="{3280BE73-5C4D-4941-9102-E5930904556F}">
      <dgm:prSet custT="1"/>
      <dgm:spPr/>
      <dgm:t>
        <a:bodyPr/>
        <a:lstStyle/>
        <a:p>
          <a:pPr marL="0" lvl="0" indent="0" algn="ctr" defTabSz="533400">
            <a:lnSpc>
              <a:spcPct val="90000"/>
            </a:lnSpc>
            <a:spcBef>
              <a:spcPct val="0"/>
            </a:spcBef>
            <a:spcAft>
              <a:spcPct val="35000"/>
            </a:spcAft>
            <a:buNone/>
          </a:pPr>
          <a:r>
            <a:rPr lang="en-US" sz="1200" b="0" kern="1200" dirty="0" smtClean="0"/>
            <a:t>Plots Data Directly &amp; Analyze</a:t>
          </a:r>
          <a:endParaRPr lang="en-US" sz="1200" i="1" kern="1200" dirty="0">
            <a:latin typeface="+mn-lt"/>
            <a:ea typeface="+mn-ea"/>
            <a:cs typeface="+mn-cs"/>
          </a:endParaRPr>
        </a:p>
      </dgm:t>
    </dgm:pt>
    <dgm:pt modelId="{596FE3BE-79D4-47E4-8416-EDF8385B1DE9}" type="parTrans" cxnId="{B9B38C7F-D679-4A39-B742-6501D3961044}">
      <dgm:prSet/>
      <dgm:spPr/>
      <dgm:t>
        <a:bodyPr/>
        <a:lstStyle/>
        <a:p>
          <a:pPr algn="ctr"/>
          <a:endParaRPr lang="en-US"/>
        </a:p>
      </dgm:t>
    </dgm:pt>
    <dgm:pt modelId="{8E22D1FB-CF90-47F0-B06E-C66C75D54226}" type="sibTrans" cxnId="{B9B38C7F-D679-4A39-B742-6501D3961044}">
      <dgm:prSet/>
      <dgm:spPr/>
      <dgm:t>
        <a:bodyPr/>
        <a:lstStyle/>
        <a:p>
          <a:pPr algn="ctr"/>
          <a:endParaRPr lang="en-US"/>
        </a:p>
      </dgm:t>
    </dgm:pt>
    <dgm:pt modelId="{47BE8E0B-496B-44FC-825E-C2A10D821DC9}">
      <dgm:prSet custT="1"/>
      <dgm:spPr/>
      <dgm:t>
        <a:bodyPr/>
        <a:lstStyle/>
        <a:p>
          <a:pPr marL="0" lvl="0" indent="0" algn="ctr" defTabSz="533400">
            <a:lnSpc>
              <a:spcPct val="90000"/>
            </a:lnSpc>
            <a:spcBef>
              <a:spcPct val="0"/>
            </a:spcBef>
            <a:spcAft>
              <a:spcPct val="35000"/>
            </a:spcAft>
            <a:buNone/>
          </a:pPr>
          <a:r>
            <a:rPr lang="en-US" sz="1200" b="0" kern="1200" dirty="0" smtClean="0"/>
            <a:t>Environment Setting</a:t>
          </a:r>
          <a:endParaRPr lang="en-US" sz="1200" i="1" kern="1200" dirty="0">
            <a:latin typeface="+mn-lt"/>
            <a:ea typeface="+mn-ea"/>
            <a:cs typeface="+mn-cs"/>
          </a:endParaRPr>
        </a:p>
      </dgm:t>
    </dgm:pt>
    <dgm:pt modelId="{26C37286-A207-4C3A-8F03-B64C4EB72DB8}" type="parTrans" cxnId="{47F4D29A-7D65-4C2F-8677-61780F0F1118}">
      <dgm:prSet/>
      <dgm:spPr/>
      <dgm:t>
        <a:bodyPr/>
        <a:lstStyle/>
        <a:p>
          <a:pPr algn="ctr"/>
          <a:endParaRPr lang="en-US"/>
        </a:p>
      </dgm:t>
    </dgm:pt>
    <dgm:pt modelId="{258C30B8-1EDE-458F-9BAB-BD0E5C8E1BF9}" type="sibTrans" cxnId="{47F4D29A-7D65-4C2F-8677-61780F0F1118}">
      <dgm:prSet/>
      <dgm:spPr/>
      <dgm:t>
        <a:bodyPr/>
        <a:lstStyle/>
        <a:p>
          <a:pPr algn="ctr"/>
          <a:endParaRPr lang="en-US"/>
        </a:p>
      </dgm:t>
    </dgm:pt>
    <dgm:pt modelId="{1827863D-2FA1-48D1-81C4-0E7D31ADB47E}">
      <dgm:prSet custT="1"/>
      <dgm:spPr/>
      <dgm:t>
        <a:bodyPr/>
        <a:lstStyle/>
        <a:p>
          <a:pPr marL="0" lvl="0" indent="0" algn="ctr" defTabSz="533400">
            <a:lnSpc>
              <a:spcPct val="90000"/>
            </a:lnSpc>
            <a:spcBef>
              <a:spcPct val="0"/>
            </a:spcBef>
            <a:spcAft>
              <a:spcPct val="35000"/>
            </a:spcAft>
            <a:buNone/>
          </a:pPr>
          <a:r>
            <a:rPr lang="en-US" sz="1200" b="0" kern="1200" dirty="0" smtClean="0"/>
            <a:t>K-NN Practice</a:t>
          </a:r>
          <a:endParaRPr lang="en-US" sz="1200" i="1" kern="1200" dirty="0">
            <a:latin typeface="+mn-lt"/>
            <a:ea typeface="+mn-ea"/>
            <a:cs typeface="+mn-cs"/>
          </a:endParaRPr>
        </a:p>
      </dgm:t>
    </dgm:pt>
    <dgm:pt modelId="{B426C98F-7250-4E9E-84CB-E9FC83F8CB06}" type="parTrans" cxnId="{7749B4AD-5089-49E7-8F6B-1B2382C9B50E}">
      <dgm:prSet/>
      <dgm:spPr/>
      <dgm:t>
        <a:bodyPr/>
        <a:lstStyle/>
        <a:p>
          <a:pPr algn="ctr"/>
          <a:endParaRPr lang="en-US"/>
        </a:p>
      </dgm:t>
    </dgm:pt>
    <dgm:pt modelId="{D0D7EB30-49F6-43D6-AF40-1B9302B3ADF0}" type="sibTrans" cxnId="{7749B4AD-5089-49E7-8F6B-1B2382C9B50E}">
      <dgm:prSet/>
      <dgm:spPr/>
      <dgm:t>
        <a:bodyPr/>
        <a:lstStyle/>
        <a:p>
          <a:pPr algn="ctr"/>
          <a:endParaRPr lang="en-US"/>
        </a:p>
      </dgm:t>
    </dgm:pt>
    <dgm:pt modelId="{CF564C6C-7771-4FD5-B851-B5B84730268F}">
      <dgm:prSet custT="1"/>
      <dgm:spPr/>
      <dgm:t>
        <a:bodyPr/>
        <a:lstStyle/>
        <a:p>
          <a:pPr marL="0" lvl="0" indent="0" algn="ctr" defTabSz="533400">
            <a:lnSpc>
              <a:spcPct val="90000"/>
            </a:lnSpc>
            <a:spcBef>
              <a:spcPct val="0"/>
            </a:spcBef>
            <a:spcAft>
              <a:spcPct val="35000"/>
            </a:spcAft>
            <a:buNone/>
          </a:pPr>
          <a:r>
            <a:rPr lang="en-US" sz="1200" b="0" kern="1200" dirty="0" smtClean="0"/>
            <a:t>Midterm Report</a:t>
          </a:r>
          <a:endParaRPr lang="en-US" sz="1200" i="1" kern="1200" dirty="0">
            <a:latin typeface="+mn-lt"/>
            <a:ea typeface="+mn-ea"/>
            <a:cs typeface="+mn-cs"/>
          </a:endParaRPr>
        </a:p>
      </dgm:t>
    </dgm:pt>
    <dgm:pt modelId="{5A57A755-D716-4DC9-9A51-20693042AFC8}" type="parTrans" cxnId="{5F80C7E1-A7BD-418E-A665-3DAF3DEDF5A4}">
      <dgm:prSet/>
      <dgm:spPr/>
      <dgm:t>
        <a:bodyPr/>
        <a:lstStyle/>
        <a:p>
          <a:pPr algn="ctr"/>
          <a:endParaRPr lang="en-US"/>
        </a:p>
      </dgm:t>
    </dgm:pt>
    <dgm:pt modelId="{024A7FBC-BB10-4242-BAF3-82678A4C13DA}" type="sibTrans" cxnId="{5F80C7E1-A7BD-418E-A665-3DAF3DEDF5A4}">
      <dgm:prSet/>
      <dgm:spPr/>
      <dgm:t>
        <a:bodyPr/>
        <a:lstStyle/>
        <a:p>
          <a:pPr algn="ctr"/>
          <a:endParaRPr lang="en-US"/>
        </a:p>
      </dgm:t>
    </dgm:pt>
    <dgm:pt modelId="{90737087-312C-4470-A7FD-9BFE3A4DFF99}">
      <dgm:prSet custT="1"/>
      <dgm:spPr/>
      <dgm:t>
        <a:bodyPr/>
        <a:lstStyle/>
        <a:p>
          <a:pPr algn="ctr"/>
          <a:r>
            <a:rPr lang="en-US" sz="1400" b="1" i="0" dirty="0" smtClean="0"/>
            <a:t>Proposal Presentation</a:t>
          </a:r>
          <a:endParaRPr lang="zh-TW" altLang="en-US" sz="1400" b="1" dirty="0"/>
        </a:p>
      </dgm:t>
    </dgm:pt>
    <dgm:pt modelId="{05A05719-7E33-4F5B-B582-8C51C655A754}" type="parTrans" cxnId="{95349F95-B5FF-40F3-A9BC-372BA201B78C}">
      <dgm:prSet/>
      <dgm:spPr/>
      <dgm:t>
        <a:bodyPr/>
        <a:lstStyle/>
        <a:p>
          <a:pPr algn="ctr"/>
          <a:endParaRPr lang="zh-TW" altLang="en-US"/>
        </a:p>
      </dgm:t>
    </dgm:pt>
    <dgm:pt modelId="{E7C2C0B3-D674-49BA-AD12-6375BCAFCEB9}" type="sibTrans" cxnId="{95349F95-B5FF-40F3-A9BC-372BA201B78C}">
      <dgm:prSet/>
      <dgm:spPr/>
      <dgm:t>
        <a:bodyPr/>
        <a:lstStyle/>
        <a:p>
          <a:pPr algn="ctr"/>
          <a:endParaRPr lang="zh-TW" altLang="en-US"/>
        </a:p>
      </dgm:t>
    </dgm:pt>
    <dgm:pt modelId="{C25E8D5B-0D74-45A0-B7A9-BDD4005D96A6}">
      <dgm:prSet phldrT="[Text]" custT="1"/>
      <dgm:spPr/>
      <dgm:t>
        <a:bodyPr/>
        <a:lstStyle/>
        <a:p>
          <a:pPr algn="ctr">
            <a:defRPr b="1"/>
          </a:pPr>
          <a:r>
            <a:rPr lang="en-US" altLang="zh-TW" sz="2800" dirty="0" smtClean="0">
              <a:latin typeface="+mj-lt"/>
            </a:rPr>
            <a:t>6/22</a:t>
          </a:r>
          <a:endParaRPr lang="en-US" sz="2400" dirty="0">
            <a:latin typeface="+mj-lt"/>
          </a:endParaRPr>
        </a:p>
      </dgm:t>
    </dgm:pt>
    <dgm:pt modelId="{5A4F44E2-0F2A-4EAE-8885-284355C67882}" type="sibTrans" cxnId="{86D99813-A4AF-43BB-B5B8-1CBF32953219}">
      <dgm:prSet/>
      <dgm:spPr/>
      <dgm:t>
        <a:bodyPr/>
        <a:lstStyle/>
        <a:p>
          <a:pPr algn="ctr"/>
          <a:endParaRPr lang="zh-TW" altLang="en-US"/>
        </a:p>
      </dgm:t>
    </dgm:pt>
    <dgm:pt modelId="{6AE8D55E-98C8-4AB1-A6BA-DCB20D3C6A41}" type="parTrans" cxnId="{86D99813-A4AF-43BB-B5B8-1CBF32953219}">
      <dgm:prSet/>
      <dgm:spPr/>
      <dgm:t>
        <a:bodyPr/>
        <a:lstStyle/>
        <a:p>
          <a:pPr algn="ctr"/>
          <a:endParaRPr lang="zh-TW" altLang="en-US"/>
        </a:p>
      </dgm:t>
    </dgm:pt>
    <dgm:pt modelId="{8E3BCF75-AB07-42BE-84BB-D1D936B16EF5}">
      <dgm:prSet phldrT="[Text]" custT="1"/>
      <dgm:spPr/>
      <dgm:t>
        <a:bodyPr/>
        <a:lstStyle/>
        <a:p>
          <a:pPr algn="ctr">
            <a:defRPr b="1"/>
          </a:pPr>
          <a:r>
            <a:rPr lang="en-US" sz="1600" b="1" dirty="0" smtClean="0">
              <a:latin typeface="+mj-lt"/>
            </a:rPr>
            <a:t>4/29</a:t>
          </a:r>
          <a:endParaRPr lang="en-US" sz="1600" b="1" dirty="0">
            <a:latin typeface="+mj-lt"/>
          </a:endParaRPr>
        </a:p>
      </dgm:t>
    </dgm:pt>
    <dgm:pt modelId="{A55C03A8-F094-4AF2-8459-B356F36A1764}" type="parTrans" cxnId="{D33D3B9F-1738-4CB6-A59A-9D0D380BD5AD}">
      <dgm:prSet/>
      <dgm:spPr/>
      <dgm:t>
        <a:bodyPr/>
        <a:lstStyle/>
        <a:p>
          <a:pPr algn="ctr"/>
          <a:endParaRPr lang="zh-TW" altLang="en-US"/>
        </a:p>
      </dgm:t>
    </dgm:pt>
    <dgm:pt modelId="{5AF5AEDD-5B07-4467-B247-9876FE6759E0}" type="sibTrans" cxnId="{D33D3B9F-1738-4CB6-A59A-9D0D380BD5AD}">
      <dgm:prSet/>
      <dgm:spPr/>
      <dgm:t>
        <a:bodyPr/>
        <a:lstStyle/>
        <a:p>
          <a:pPr algn="ctr"/>
          <a:endParaRPr lang="zh-TW" altLang="en-US"/>
        </a:p>
      </dgm:t>
    </dgm:pt>
    <dgm:pt modelId="{9FBA11AB-511B-44AC-A6DD-860D1DCD7E41}">
      <dgm:prSet phldrT="[Text]" custT="1"/>
      <dgm:spPr/>
      <dgm:t>
        <a:bodyPr/>
        <a:lstStyle/>
        <a:p>
          <a:pPr algn="ctr">
            <a:defRPr b="1"/>
          </a:pPr>
          <a:r>
            <a:rPr lang="en-US" sz="1600" b="1" dirty="0" smtClean="0">
              <a:latin typeface="+mj-lt"/>
            </a:rPr>
            <a:t>5/19, 5/27, 6/02, 6/08</a:t>
          </a:r>
          <a:endParaRPr lang="en-US" sz="1600" b="1" dirty="0">
            <a:latin typeface="+mj-lt"/>
          </a:endParaRPr>
        </a:p>
      </dgm:t>
    </dgm:pt>
    <dgm:pt modelId="{9D03BEBF-0D86-44D2-A697-EE0AF01C07C0}" type="parTrans" cxnId="{D7B24FF7-29E4-4FF7-B44D-9FABDFE4BE05}">
      <dgm:prSet/>
      <dgm:spPr/>
      <dgm:t>
        <a:bodyPr/>
        <a:lstStyle/>
        <a:p>
          <a:pPr algn="ctr"/>
          <a:endParaRPr lang="zh-TW" altLang="en-US"/>
        </a:p>
      </dgm:t>
    </dgm:pt>
    <dgm:pt modelId="{252A6BD8-443B-4939-959A-BB44ECD8DC87}" type="sibTrans" cxnId="{D7B24FF7-29E4-4FF7-B44D-9FABDFE4BE05}">
      <dgm:prSet/>
      <dgm:spPr/>
      <dgm:t>
        <a:bodyPr/>
        <a:lstStyle/>
        <a:p>
          <a:pPr algn="ctr"/>
          <a:endParaRPr lang="zh-TW" altLang="en-US"/>
        </a:p>
      </dgm:t>
    </dgm:pt>
    <dgm:pt modelId="{DFA6F4B6-C8DF-4917-8F40-ED1B4ADD585F}">
      <dgm:prSet phldrT="[Text]" custT="1"/>
      <dgm:spPr/>
      <dgm:t>
        <a:bodyPr/>
        <a:lstStyle/>
        <a:p>
          <a:pPr algn="ctr">
            <a:defRPr b="1"/>
          </a:pPr>
          <a:r>
            <a:rPr lang="en-US" sz="1600" b="1" dirty="0" smtClean="0">
              <a:latin typeface="+mj-lt"/>
            </a:rPr>
            <a:t>6/9</a:t>
          </a:r>
          <a:endParaRPr lang="en-US" sz="1600" b="1" dirty="0">
            <a:latin typeface="+mj-lt"/>
          </a:endParaRPr>
        </a:p>
      </dgm:t>
    </dgm:pt>
    <dgm:pt modelId="{D7893864-9383-43E5-B690-A1FFBBD70C51}" type="parTrans" cxnId="{91107858-A388-4DA8-BC08-9FBC9A31F29A}">
      <dgm:prSet/>
      <dgm:spPr/>
      <dgm:t>
        <a:bodyPr/>
        <a:lstStyle/>
        <a:p>
          <a:pPr algn="ctr"/>
          <a:endParaRPr lang="zh-TW" altLang="en-US"/>
        </a:p>
      </dgm:t>
    </dgm:pt>
    <dgm:pt modelId="{91A115A2-75C7-4D2E-B78B-758B6CCFDE0A}" type="sibTrans" cxnId="{91107858-A388-4DA8-BC08-9FBC9A31F29A}">
      <dgm:prSet/>
      <dgm:spPr/>
      <dgm:t>
        <a:bodyPr/>
        <a:lstStyle/>
        <a:p>
          <a:pPr algn="ctr"/>
          <a:endParaRPr lang="zh-TW" altLang="en-US"/>
        </a:p>
      </dgm:t>
    </dgm:pt>
    <dgm:pt modelId="{4B20017F-28C8-4FE4-B408-F38A9E170802}">
      <dgm:prSet phldrT="[Text]" custT="1"/>
      <dgm:spPr/>
      <dgm:t>
        <a:bodyPr/>
        <a:lstStyle/>
        <a:p>
          <a:pPr algn="ctr">
            <a:defRPr b="1"/>
          </a:pPr>
          <a:r>
            <a:rPr lang="en-US" sz="1600" b="1" dirty="0" smtClean="0">
              <a:latin typeface="+mj-lt"/>
            </a:rPr>
            <a:t>6/10, 6/11, 6/12</a:t>
          </a:r>
          <a:endParaRPr lang="en-US" sz="1600" b="1" dirty="0">
            <a:latin typeface="+mj-lt"/>
          </a:endParaRPr>
        </a:p>
      </dgm:t>
    </dgm:pt>
    <dgm:pt modelId="{AF7E82A2-EEDC-4AA2-A607-BF9FA7109E9A}" type="parTrans" cxnId="{E0FFD45C-29D0-469A-872F-1660C635698A}">
      <dgm:prSet/>
      <dgm:spPr/>
      <dgm:t>
        <a:bodyPr/>
        <a:lstStyle/>
        <a:p>
          <a:pPr algn="ctr"/>
          <a:endParaRPr lang="zh-TW" altLang="en-US"/>
        </a:p>
      </dgm:t>
    </dgm:pt>
    <dgm:pt modelId="{AED8B5C3-9A48-4D17-87CF-FA209A866A3B}" type="sibTrans" cxnId="{E0FFD45C-29D0-469A-872F-1660C635698A}">
      <dgm:prSet/>
      <dgm:spPr/>
      <dgm:t>
        <a:bodyPr/>
        <a:lstStyle/>
        <a:p>
          <a:pPr algn="ctr"/>
          <a:endParaRPr lang="zh-TW" altLang="en-US"/>
        </a:p>
      </dgm:t>
    </dgm:pt>
    <dgm:pt modelId="{71488D10-DD6E-4B15-8341-885696637BD1}">
      <dgm:prSet phldrT="[Text]" custT="1"/>
      <dgm:spPr/>
      <dgm:t>
        <a:bodyPr/>
        <a:lstStyle/>
        <a:p>
          <a:pPr algn="ctr">
            <a:defRPr b="1"/>
          </a:pPr>
          <a:r>
            <a:rPr lang="en-US" sz="1600" b="1" dirty="0" smtClean="0">
              <a:latin typeface="+mj-lt"/>
            </a:rPr>
            <a:t>6/16</a:t>
          </a:r>
          <a:endParaRPr lang="en-US" sz="1600" b="1" dirty="0">
            <a:latin typeface="+mj-lt"/>
          </a:endParaRPr>
        </a:p>
      </dgm:t>
    </dgm:pt>
    <dgm:pt modelId="{02A52214-2B3A-4089-BC11-478D71F27200}" type="parTrans" cxnId="{3244A80C-631F-44FC-B55D-39F772E92510}">
      <dgm:prSet/>
      <dgm:spPr/>
      <dgm:t>
        <a:bodyPr/>
        <a:lstStyle/>
        <a:p>
          <a:pPr algn="ctr"/>
          <a:endParaRPr lang="zh-TW" altLang="en-US"/>
        </a:p>
      </dgm:t>
    </dgm:pt>
    <dgm:pt modelId="{A329D942-B9A8-440F-80CA-E9F695035F51}" type="sibTrans" cxnId="{3244A80C-631F-44FC-B55D-39F772E92510}">
      <dgm:prSet/>
      <dgm:spPr/>
      <dgm:t>
        <a:bodyPr/>
        <a:lstStyle/>
        <a:p>
          <a:pPr algn="ctr"/>
          <a:endParaRPr lang="zh-TW" altLang="en-US"/>
        </a:p>
      </dgm:t>
    </dgm:pt>
    <dgm:pt modelId="{6C2F15C0-3C9B-48B5-94A6-3D0C7E9C53D0}">
      <dgm:prSet phldrT="[Text]" custT="1"/>
      <dgm:spPr/>
      <dgm:t>
        <a:bodyPr/>
        <a:lstStyle/>
        <a:p>
          <a:pPr algn="ctr"/>
          <a:r>
            <a:rPr lang="en-US" sz="1200" b="0" dirty="0" smtClean="0"/>
            <a:t>Correlation Coefficient, </a:t>
          </a:r>
          <a:r>
            <a:rPr lang="en-US" sz="1200" b="0" dirty="0" smtClean="0">
              <a:latin typeface="+mj-lt"/>
            </a:rPr>
            <a:t>SVM &amp; </a:t>
          </a:r>
          <a:r>
            <a:rPr lang="en-US" sz="1200" b="0" dirty="0" smtClean="0"/>
            <a:t>Decision Tree</a:t>
          </a:r>
          <a:endParaRPr lang="en-US" sz="1200" dirty="0">
            <a:latin typeface="+mj-lt"/>
          </a:endParaRPr>
        </a:p>
      </dgm:t>
    </dgm:pt>
    <dgm:pt modelId="{A9EC3549-546F-4A8A-8873-14F2298E405F}" type="parTrans" cxnId="{28B79144-B3CA-4423-8209-07C1326921E5}">
      <dgm:prSet/>
      <dgm:spPr/>
      <dgm:t>
        <a:bodyPr/>
        <a:lstStyle/>
        <a:p>
          <a:pPr algn="ctr"/>
          <a:endParaRPr lang="zh-TW" altLang="en-US"/>
        </a:p>
      </dgm:t>
    </dgm:pt>
    <dgm:pt modelId="{E35811A6-BF92-41D7-881E-0A0467DCC3F2}" type="sibTrans" cxnId="{28B79144-B3CA-4423-8209-07C1326921E5}">
      <dgm:prSet/>
      <dgm:spPr/>
      <dgm:t>
        <a:bodyPr/>
        <a:lstStyle/>
        <a:p>
          <a:pPr algn="ctr"/>
          <a:endParaRPr lang="zh-TW" altLang="en-US"/>
        </a:p>
      </dgm:t>
    </dgm:pt>
    <dgm:pt modelId="{9407ACDA-671A-4BE4-A4D3-496878DBD601}">
      <dgm:prSet phldrT="[Text]" custT="1"/>
      <dgm:spPr/>
      <dgm:t>
        <a:bodyPr/>
        <a:lstStyle/>
        <a:p>
          <a:pPr algn="ctr">
            <a:defRPr b="1"/>
          </a:pPr>
          <a:r>
            <a:rPr lang="en-US" sz="1200" b="0" dirty="0" smtClean="0">
              <a:latin typeface="+mj-lt"/>
            </a:rPr>
            <a:t>GUI</a:t>
          </a:r>
          <a:endParaRPr lang="en-US" sz="1200" b="0" dirty="0">
            <a:latin typeface="+mj-lt"/>
          </a:endParaRPr>
        </a:p>
      </dgm:t>
    </dgm:pt>
    <dgm:pt modelId="{D5C96F6C-FD33-43A9-A0CC-D0081D4973FC}" type="parTrans" cxnId="{843BC2F8-21E4-4FD6-90E5-760ED46CC5D3}">
      <dgm:prSet/>
      <dgm:spPr/>
      <dgm:t>
        <a:bodyPr/>
        <a:lstStyle/>
        <a:p>
          <a:pPr algn="ctr"/>
          <a:endParaRPr lang="zh-TW" altLang="en-US"/>
        </a:p>
      </dgm:t>
    </dgm:pt>
    <dgm:pt modelId="{BFD52560-35C5-42CB-9152-475916DACE42}" type="sibTrans" cxnId="{843BC2F8-21E4-4FD6-90E5-760ED46CC5D3}">
      <dgm:prSet/>
      <dgm:spPr/>
      <dgm:t>
        <a:bodyPr/>
        <a:lstStyle/>
        <a:p>
          <a:pPr algn="ctr"/>
          <a:endParaRPr lang="zh-TW" altLang="en-US"/>
        </a:p>
      </dgm:t>
    </dgm:pt>
    <dgm:pt modelId="{7E8C823E-F1F0-4AF7-A1B3-AC2AF1E9E36E}">
      <dgm:prSet phldrT="[Text]" custT="1"/>
      <dgm:spPr/>
      <dgm:t>
        <a:bodyPr/>
        <a:lstStyle/>
        <a:p>
          <a:pPr algn="ctr">
            <a:defRPr b="1"/>
          </a:pPr>
          <a:r>
            <a:rPr lang="en-US" sz="1200" b="0" dirty="0" smtClean="0">
              <a:latin typeface="+mj-lt"/>
            </a:rPr>
            <a:t>Discuss Final Report</a:t>
          </a:r>
          <a:endParaRPr lang="en-US" sz="1200" b="0" dirty="0">
            <a:latin typeface="+mj-lt"/>
          </a:endParaRPr>
        </a:p>
      </dgm:t>
    </dgm:pt>
    <dgm:pt modelId="{52C87D13-967F-4F25-9B39-E21563ACFA3A}" type="parTrans" cxnId="{CB3AB5B8-A692-4957-8970-390E0180E760}">
      <dgm:prSet/>
      <dgm:spPr/>
      <dgm:t>
        <a:bodyPr/>
        <a:lstStyle/>
        <a:p>
          <a:pPr algn="ctr"/>
          <a:endParaRPr lang="zh-TW" altLang="en-US"/>
        </a:p>
      </dgm:t>
    </dgm:pt>
    <dgm:pt modelId="{2F6403B7-D997-4485-84A2-26883C2E0467}" type="sibTrans" cxnId="{CB3AB5B8-A692-4957-8970-390E0180E760}">
      <dgm:prSet/>
      <dgm:spPr/>
      <dgm:t>
        <a:bodyPr/>
        <a:lstStyle/>
        <a:p>
          <a:pPr algn="ctr"/>
          <a:endParaRPr lang="zh-TW" altLang="en-US"/>
        </a:p>
      </dgm:t>
    </dgm:pt>
    <dgm:pt modelId="{654FE8AF-A69B-4D6D-9DAA-088BC0D67421}">
      <dgm:prSet phldrT="[Text]" custT="1"/>
      <dgm:spPr/>
      <dgm:t>
        <a:bodyPr/>
        <a:lstStyle/>
        <a:p>
          <a:pPr algn="ctr">
            <a:defRPr b="1"/>
          </a:pPr>
          <a:r>
            <a:rPr lang="en-US" sz="1200" b="0" dirty="0" smtClean="0">
              <a:latin typeface="+mj-lt"/>
            </a:rPr>
            <a:t>Final Report</a:t>
          </a:r>
          <a:endParaRPr lang="en-US" sz="1200" b="0" dirty="0">
            <a:latin typeface="+mj-lt"/>
          </a:endParaRPr>
        </a:p>
      </dgm:t>
    </dgm:pt>
    <dgm:pt modelId="{02FB6F4D-6AA2-401C-8DD0-69C204EE7CD0}" type="parTrans" cxnId="{8DCD748A-FAAE-432F-8499-E4975E55D062}">
      <dgm:prSet/>
      <dgm:spPr/>
      <dgm:t>
        <a:bodyPr/>
        <a:lstStyle/>
        <a:p>
          <a:pPr algn="ctr"/>
          <a:endParaRPr lang="zh-TW" altLang="en-US"/>
        </a:p>
      </dgm:t>
    </dgm:pt>
    <dgm:pt modelId="{094789DE-0911-407B-A2FA-093088623A6A}" type="sibTrans" cxnId="{8DCD748A-FAAE-432F-8499-E4975E55D062}">
      <dgm:prSet/>
      <dgm:spPr/>
      <dgm:t>
        <a:bodyPr/>
        <a:lstStyle/>
        <a:p>
          <a:pPr algn="ctr"/>
          <a:endParaRPr lang="zh-TW" altLang="en-US"/>
        </a:p>
      </dgm:t>
    </dgm:pt>
    <dgm:pt modelId="{2A8FBD0D-85AA-4146-A968-B79E1F06BD91}">
      <dgm:prSet phldrT="[Text]" custT="1"/>
      <dgm:spPr/>
      <dgm:t>
        <a:bodyPr/>
        <a:lstStyle/>
        <a:p>
          <a:pPr algn="ctr">
            <a:defRPr b="1"/>
          </a:pPr>
          <a:r>
            <a:rPr lang="en-US" sz="1200" b="0" dirty="0" smtClean="0">
              <a:latin typeface="+mj-lt"/>
            </a:rPr>
            <a:t>Presentation Practice</a:t>
          </a:r>
          <a:endParaRPr lang="en-US" sz="1200" b="0" dirty="0">
            <a:latin typeface="+mj-lt"/>
          </a:endParaRPr>
        </a:p>
      </dgm:t>
    </dgm:pt>
    <dgm:pt modelId="{767F6821-0269-4473-B8EA-BCC5F791BE5A}" type="parTrans" cxnId="{9AA22C00-7183-4462-8284-A53019EB0EEE}">
      <dgm:prSet/>
      <dgm:spPr/>
      <dgm:t>
        <a:bodyPr/>
        <a:lstStyle/>
        <a:p>
          <a:pPr algn="ctr"/>
          <a:endParaRPr lang="zh-TW" altLang="en-US"/>
        </a:p>
      </dgm:t>
    </dgm:pt>
    <dgm:pt modelId="{FCC804A8-D87A-4586-B9C2-3321E672A649}" type="sibTrans" cxnId="{9AA22C00-7183-4462-8284-A53019EB0EEE}">
      <dgm:prSet/>
      <dgm:spPr/>
      <dgm:t>
        <a:bodyPr/>
        <a:lstStyle/>
        <a:p>
          <a:pPr algn="ctr"/>
          <a:endParaRPr lang="zh-TW" altLang="en-US"/>
        </a:p>
      </dgm:t>
    </dgm:pt>
    <dgm:pt modelId="{7A8DBFF3-3727-446E-BF27-2BC6AE795A7C}">
      <dgm:prSet custT="1"/>
      <dgm:spPr/>
      <dgm:t>
        <a:bodyPr/>
        <a:lstStyle/>
        <a:p>
          <a:pPr marL="0" lvl="0" indent="0" algn="ctr" defTabSz="533400">
            <a:lnSpc>
              <a:spcPct val="90000"/>
            </a:lnSpc>
            <a:spcBef>
              <a:spcPct val="0"/>
            </a:spcBef>
            <a:spcAft>
              <a:spcPct val="35000"/>
            </a:spcAft>
            <a:buNone/>
          </a:pPr>
          <a:r>
            <a:rPr lang="en-US" sz="1600" b="1" dirty="0" smtClean="0">
              <a:latin typeface="+mj-lt"/>
            </a:rPr>
            <a:t>4/13</a:t>
          </a:r>
          <a:endParaRPr lang="en-US" sz="1600" b="1" dirty="0">
            <a:latin typeface="+mj-lt"/>
          </a:endParaRPr>
        </a:p>
      </dgm:t>
    </dgm:pt>
    <dgm:pt modelId="{9A66B956-DF17-40F2-A0E5-CDB8D8B7CBF5}" type="parTrans" cxnId="{418BB2B6-3C20-4112-8A1A-411485A7211F}">
      <dgm:prSet/>
      <dgm:spPr/>
      <dgm:t>
        <a:bodyPr/>
        <a:lstStyle/>
        <a:p>
          <a:endParaRPr lang="zh-TW" altLang="en-US"/>
        </a:p>
      </dgm:t>
    </dgm:pt>
    <dgm:pt modelId="{55F31956-81CA-4ABE-B08F-F7FECF47CF96}" type="sibTrans" cxnId="{418BB2B6-3C20-4112-8A1A-411485A7211F}">
      <dgm:prSet/>
      <dgm:spPr/>
      <dgm:t>
        <a:bodyPr/>
        <a:lstStyle/>
        <a:p>
          <a:endParaRPr lang="zh-TW" altLang="en-US"/>
        </a:p>
      </dgm:t>
    </dgm:pt>
    <dgm:pt modelId="{6355FC30-EEDB-4A3C-B55A-B101C65117A8}">
      <dgm:prSet custT="1"/>
      <dgm:spPr/>
      <dgm:t>
        <a:bodyPr/>
        <a:lstStyle/>
        <a:p>
          <a:pPr marL="0" lvl="0" indent="0" algn="ctr" defTabSz="533400">
            <a:lnSpc>
              <a:spcPct val="90000"/>
            </a:lnSpc>
            <a:spcBef>
              <a:spcPct val="0"/>
            </a:spcBef>
            <a:spcAft>
              <a:spcPct val="35000"/>
            </a:spcAft>
            <a:buNone/>
          </a:pPr>
          <a:r>
            <a:rPr lang="en-US" sz="1200" i="0" kern="1200" dirty="0" smtClean="0">
              <a:latin typeface="+mn-lt"/>
              <a:ea typeface="+mn-ea"/>
              <a:cs typeface="+mn-cs"/>
            </a:rPr>
            <a:t>Read Papers</a:t>
          </a:r>
          <a:endParaRPr lang="en-US" sz="1200" i="0" kern="1200" dirty="0">
            <a:latin typeface="+mn-lt"/>
            <a:ea typeface="+mn-ea"/>
            <a:cs typeface="+mn-cs"/>
          </a:endParaRPr>
        </a:p>
      </dgm:t>
    </dgm:pt>
    <dgm:pt modelId="{E2B76603-3F43-419A-8D61-978F6CC9C36F}" type="parTrans" cxnId="{A30F54FE-3FD5-4258-92AC-B52583BF8FB9}">
      <dgm:prSet/>
      <dgm:spPr/>
      <dgm:t>
        <a:bodyPr/>
        <a:lstStyle/>
        <a:p>
          <a:endParaRPr lang="zh-TW" altLang="en-US"/>
        </a:p>
      </dgm:t>
    </dgm:pt>
    <dgm:pt modelId="{800CF79C-4D47-43BA-BBF1-5C7DEF52709E}" type="sibTrans" cxnId="{A30F54FE-3FD5-4258-92AC-B52583BF8FB9}">
      <dgm:prSet/>
      <dgm:spPr/>
      <dgm:t>
        <a:bodyPr/>
        <a:lstStyle/>
        <a:p>
          <a:endParaRPr lang="zh-TW" altLang="en-US"/>
        </a:p>
      </dgm:t>
    </dgm:pt>
    <dgm:pt modelId="{8B6BA9DC-2353-46E1-9BB1-80A483EA70E6}">
      <dgm:prSet phldrT="[Text]" custT="1"/>
      <dgm:spPr/>
      <dgm:t>
        <a:bodyPr/>
        <a:lstStyle/>
        <a:p>
          <a:pPr algn="ctr"/>
          <a:r>
            <a:rPr lang="en-US" altLang="zh-TW" sz="1600" b="1" dirty="0" smtClean="0">
              <a:latin typeface="+mj-lt"/>
            </a:rPr>
            <a:t>4/30</a:t>
          </a:r>
          <a:endParaRPr lang="en-US" sz="1600" b="1" dirty="0">
            <a:latin typeface="+mj-lt"/>
          </a:endParaRPr>
        </a:p>
      </dgm:t>
    </dgm:pt>
    <dgm:pt modelId="{0C30FB14-4BDF-41E3-9F2E-3781C40098E4}" type="parTrans" cxnId="{3C57AE57-CADD-4335-99EE-025B63B43FA8}">
      <dgm:prSet/>
      <dgm:spPr/>
      <dgm:t>
        <a:bodyPr/>
        <a:lstStyle/>
        <a:p>
          <a:endParaRPr lang="zh-TW" altLang="en-US"/>
        </a:p>
      </dgm:t>
    </dgm:pt>
    <dgm:pt modelId="{5A47CBB4-86F0-4630-8426-8CB4D7F97090}" type="sibTrans" cxnId="{3C57AE57-CADD-4335-99EE-025B63B43FA8}">
      <dgm:prSet/>
      <dgm:spPr/>
      <dgm:t>
        <a:bodyPr/>
        <a:lstStyle/>
        <a:p>
          <a:endParaRPr lang="zh-TW" altLang="en-US"/>
        </a:p>
      </dgm:t>
    </dgm:pt>
    <dgm:pt modelId="{CB133900-C27E-401F-932B-FE20CD1D501F}">
      <dgm:prSet phldrT="[Text]" custT="1"/>
      <dgm:spPr/>
      <dgm:t>
        <a:bodyPr/>
        <a:lstStyle/>
        <a:p>
          <a:pPr algn="ctr"/>
          <a:r>
            <a:rPr lang="en-US" sz="1200" b="0" dirty="0" smtClean="0"/>
            <a:t>Refactor and Discuss D</a:t>
          </a:r>
          <a:r>
            <a:rPr lang="en-US" altLang="zh-TW" sz="1200" b="0" dirty="0" smtClean="0"/>
            <a:t>evelop Plan</a:t>
          </a:r>
          <a:endParaRPr lang="en-US" sz="1200" dirty="0">
            <a:latin typeface="+mj-lt"/>
          </a:endParaRPr>
        </a:p>
      </dgm:t>
    </dgm:pt>
    <dgm:pt modelId="{6742DA57-AEAE-4A98-9FEF-11E64CAE0769}" type="parTrans" cxnId="{4C064898-D5D0-4C70-ACF1-671ECD27E919}">
      <dgm:prSet/>
      <dgm:spPr/>
      <dgm:t>
        <a:bodyPr/>
        <a:lstStyle/>
        <a:p>
          <a:endParaRPr lang="zh-TW" altLang="en-US"/>
        </a:p>
      </dgm:t>
    </dgm:pt>
    <dgm:pt modelId="{C8A76C4E-185B-4FFA-8C5C-9F88A880F278}" type="sibTrans" cxnId="{4C064898-D5D0-4C70-ACF1-671ECD27E919}">
      <dgm:prSet/>
      <dgm:spPr/>
      <dgm:t>
        <a:bodyPr/>
        <a:lstStyle/>
        <a:p>
          <a:endParaRPr lang="zh-TW" altLang="en-US"/>
        </a:p>
      </dgm:t>
    </dgm:pt>
    <dgm:pt modelId="{687CC7BD-79EF-4A0F-BDD3-809BFA49E6BE}" type="pres">
      <dgm:prSet presAssocID="{FF3CD410-5E2E-4080-A893-907D31D22CB3}" presName="root" presStyleCnt="0">
        <dgm:presLayoutVars>
          <dgm:chMax/>
          <dgm:chPref/>
          <dgm:animLvl val="lvl"/>
        </dgm:presLayoutVars>
      </dgm:prSet>
      <dgm:spPr/>
      <dgm:t>
        <a:bodyPr/>
        <a:lstStyle/>
        <a:p>
          <a:endParaRPr lang="zh-TW" altLang="en-US"/>
        </a:p>
      </dgm:t>
    </dgm:pt>
    <dgm:pt modelId="{6168B371-2815-4661-9209-F8A29814ADCC}" type="pres">
      <dgm:prSet presAssocID="{FF3CD410-5E2E-4080-A893-907D31D22CB3}" presName="divider" presStyleLbl="fgAcc1" presStyleIdx="0" presStyleCnt="1"/>
      <dgm:spPr/>
      <dgm:t>
        <a:bodyPr/>
        <a:lstStyle/>
        <a:p>
          <a:endParaRPr lang="zh-TW" altLang="en-US"/>
        </a:p>
      </dgm:t>
    </dgm:pt>
    <dgm:pt modelId="{4C5F54B5-504F-4069-AF1D-9A370FBD268C}" type="pres">
      <dgm:prSet presAssocID="{FF3CD410-5E2E-4080-A893-907D31D22CB3}" presName="nodes" presStyleCnt="0">
        <dgm:presLayoutVars>
          <dgm:chMax/>
          <dgm:chPref/>
          <dgm:animLvl val="lvl"/>
        </dgm:presLayoutVars>
      </dgm:prSet>
      <dgm:spPr/>
      <dgm:t>
        <a:bodyPr/>
        <a:lstStyle/>
        <a:p>
          <a:endParaRPr lang="zh-TW" altLang="en-US"/>
        </a:p>
      </dgm:t>
    </dgm:pt>
    <dgm:pt modelId="{34539F78-7536-446A-B749-4315D26F2C4E}" type="pres">
      <dgm:prSet presAssocID="{D423FB80-F2BD-4DDE-80B1-76F84FE09A02}" presName="composite" presStyleCnt="0"/>
      <dgm:spPr/>
      <dgm:t>
        <a:bodyPr/>
        <a:lstStyle/>
        <a:p>
          <a:endParaRPr lang="zh-TW" altLang="en-US"/>
        </a:p>
      </dgm:t>
    </dgm:pt>
    <dgm:pt modelId="{64E37A6A-8F95-4F28-92FC-1FE8089D7DAF}" type="pres">
      <dgm:prSet presAssocID="{D423FB80-F2BD-4DDE-80B1-76F84FE09A02}" presName="L1TextContainer" presStyleLbl="alignNode1" presStyleIdx="0" presStyleCnt="15">
        <dgm:presLayoutVars>
          <dgm:chMax val="1"/>
          <dgm:chPref val="1"/>
          <dgm:bulletEnabled val="1"/>
        </dgm:presLayoutVars>
      </dgm:prSet>
      <dgm:spPr/>
      <dgm:t>
        <a:bodyPr/>
        <a:lstStyle/>
        <a:p>
          <a:endParaRPr lang="zh-TW" altLang="en-US"/>
        </a:p>
      </dgm:t>
    </dgm:pt>
    <dgm:pt modelId="{301B11E7-9AB9-40DA-A950-87C47281308D}" type="pres">
      <dgm:prSet presAssocID="{D423FB80-F2BD-4DDE-80B1-76F84FE09A02}" presName="L2TextContainerWrapper" presStyleCnt="0">
        <dgm:presLayoutVars>
          <dgm:bulletEnabled val="1"/>
        </dgm:presLayoutVars>
      </dgm:prSet>
      <dgm:spPr/>
      <dgm:t>
        <a:bodyPr/>
        <a:lstStyle/>
        <a:p>
          <a:endParaRPr lang="zh-TW" altLang="en-US"/>
        </a:p>
      </dgm:t>
    </dgm:pt>
    <dgm:pt modelId="{255B3FC7-BD87-4810-87ED-7952D0F23157}" type="pres">
      <dgm:prSet presAssocID="{D423FB80-F2BD-4DDE-80B1-76F84FE09A02}" presName="L2TextContainer" presStyleLbl="bgAccFollowNode1" presStyleIdx="0" presStyleCnt="15"/>
      <dgm:spPr/>
      <dgm:t>
        <a:bodyPr/>
        <a:lstStyle/>
        <a:p>
          <a:endParaRPr lang="zh-TW" altLang="en-US"/>
        </a:p>
      </dgm:t>
    </dgm:pt>
    <dgm:pt modelId="{4B545162-9690-412E-B970-54DA905B44AF}" type="pres">
      <dgm:prSet presAssocID="{D423FB80-F2BD-4DDE-80B1-76F84FE09A02}" presName="FlexibleEmptyPlaceHolder" presStyleCnt="0"/>
      <dgm:spPr/>
      <dgm:t>
        <a:bodyPr/>
        <a:lstStyle/>
        <a:p>
          <a:endParaRPr lang="zh-TW" altLang="en-US"/>
        </a:p>
      </dgm:t>
    </dgm:pt>
    <dgm:pt modelId="{DF478A7F-4668-4E0A-86F7-C1205CF5AA73}" type="pres">
      <dgm:prSet presAssocID="{D423FB80-F2BD-4DDE-80B1-76F84FE09A02}" presName="ConnectLine" presStyleLbl="sibTrans1D1" presStyleIdx="0" presStyleCnt="15"/>
      <dgm:spPr/>
      <dgm:t>
        <a:bodyPr/>
        <a:lstStyle/>
        <a:p>
          <a:endParaRPr lang="zh-TW" altLang="en-US"/>
        </a:p>
      </dgm:t>
    </dgm:pt>
    <dgm:pt modelId="{6D7F9BE3-3008-4E5E-96F3-C71D72649902}" type="pres">
      <dgm:prSet presAssocID="{D423FB80-F2BD-4DDE-80B1-76F84FE09A02}" presName="ConnectorPoint" presStyleLbl="node1" presStyleIdx="0" presStyleCnt="15"/>
      <dgm:spPr>
        <a:prstGeom prst="ellipse">
          <a:avLst/>
        </a:prstGeom>
      </dgm:spPr>
      <dgm:t>
        <a:bodyPr/>
        <a:lstStyle/>
        <a:p>
          <a:endParaRPr lang="zh-TW" altLang="en-US"/>
        </a:p>
      </dgm:t>
    </dgm:pt>
    <dgm:pt modelId="{02633C3C-6589-41FB-998C-85A7548107A4}" type="pres">
      <dgm:prSet presAssocID="{D423FB80-F2BD-4DDE-80B1-76F84FE09A02}" presName="EmptyPlaceHolder" presStyleCnt="0"/>
      <dgm:spPr/>
      <dgm:t>
        <a:bodyPr/>
        <a:lstStyle/>
        <a:p>
          <a:endParaRPr lang="zh-TW" altLang="en-US"/>
        </a:p>
      </dgm:t>
    </dgm:pt>
    <dgm:pt modelId="{41467129-B2CC-4E38-A5B2-56D30FA28409}" type="pres">
      <dgm:prSet presAssocID="{EBE862E1-9761-4AA7-AA00-BD79FA3B27DD}" presName="spaceBetweenRectangles" presStyleCnt="0"/>
      <dgm:spPr/>
      <dgm:t>
        <a:bodyPr/>
        <a:lstStyle/>
        <a:p>
          <a:endParaRPr lang="zh-TW" altLang="en-US"/>
        </a:p>
      </dgm:t>
    </dgm:pt>
    <dgm:pt modelId="{C7F26193-F277-4FC2-96E8-E896E5EFC9BC}" type="pres">
      <dgm:prSet presAssocID="{F01D5F9E-ABC5-4560-ACB4-E6CFBC60BFF2}" presName="composite" presStyleCnt="0"/>
      <dgm:spPr/>
      <dgm:t>
        <a:bodyPr/>
        <a:lstStyle/>
        <a:p>
          <a:endParaRPr lang="zh-TW" altLang="en-US"/>
        </a:p>
      </dgm:t>
    </dgm:pt>
    <dgm:pt modelId="{5C68C37A-C349-49AE-97A1-63D110D2C7D1}" type="pres">
      <dgm:prSet presAssocID="{F01D5F9E-ABC5-4560-ACB4-E6CFBC60BFF2}" presName="L1TextContainer" presStyleLbl="alignNode1" presStyleIdx="1" presStyleCnt="15">
        <dgm:presLayoutVars>
          <dgm:chMax val="1"/>
          <dgm:chPref val="1"/>
          <dgm:bulletEnabled val="1"/>
        </dgm:presLayoutVars>
      </dgm:prSet>
      <dgm:spPr/>
      <dgm:t>
        <a:bodyPr/>
        <a:lstStyle/>
        <a:p>
          <a:endParaRPr lang="zh-TW" altLang="en-US"/>
        </a:p>
      </dgm:t>
    </dgm:pt>
    <dgm:pt modelId="{3E3F09C6-0C94-40B1-A308-6929444363D4}" type="pres">
      <dgm:prSet presAssocID="{F01D5F9E-ABC5-4560-ACB4-E6CFBC60BFF2}" presName="L2TextContainerWrapper" presStyleCnt="0">
        <dgm:presLayoutVars>
          <dgm:bulletEnabled val="1"/>
        </dgm:presLayoutVars>
      </dgm:prSet>
      <dgm:spPr/>
      <dgm:t>
        <a:bodyPr/>
        <a:lstStyle/>
        <a:p>
          <a:endParaRPr lang="zh-TW" altLang="en-US"/>
        </a:p>
      </dgm:t>
    </dgm:pt>
    <dgm:pt modelId="{A01D9671-7007-4F3F-98D6-A9730C5B45E4}" type="pres">
      <dgm:prSet presAssocID="{F01D5F9E-ABC5-4560-ACB4-E6CFBC60BFF2}" presName="L2TextContainer" presStyleLbl="bgAccFollowNode1" presStyleIdx="1" presStyleCnt="15"/>
      <dgm:spPr/>
      <dgm:t>
        <a:bodyPr/>
        <a:lstStyle/>
        <a:p>
          <a:endParaRPr lang="zh-TW" altLang="en-US"/>
        </a:p>
      </dgm:t>
    </dgm:pt>
    <dgm:pt modelId="{65C95A24-31B5-46D2-BCB4-07372ABDD6F2}" type="pres">
      <dgm:prSet presAssocID="{F01D5F9E-ABC5-4560-ACB4-E6CFBC60BFF2}" presName="FlexibleEmptyPlaceHolder" presStyleCnt="0"/>
      <dgm:spPr/>
      <dgm:t>
        <a:bodyPr/>
        <a:lstStyle/>
        <a:p>
          <a:endParaRPr lang="zh-TW" altLang="en-US"/>
        </a:p>
      </dgm:t>
    </dgm:pt>
    <dgm:pt modelId="{D4347EDB-4883-4C4B-A672-6266C9702B5A}" type="pres">
      <dgm:prSet presAssocID="{F01D5F9E-ABC5-4560-ACB4-E6CFBC60BFF2}" presName="ConnectLine" presStyleLbl="sibTrans1D1" presStyleIdx="1" presStyleCnt="15"/>
      <dgm:spPr/>
      <dgm:t>
        <a:bodyPr/>
        <a:lstStyle/>
        <a:p>
          <a:endParaRPr lang="zh-TW" altLang="en-US"/>
        </a:p>
      </dgm:t>
    </dgm:pt>
    <dgm:pt modelId="{D10813CD-B7B7-4CC7-9B2D-B5AE3D30A4DA}" type="pres">
      <dgm:prSet presAssocID="{F01D5F9E-ABC5-4560-ACB4-E6CFBC60BFF2}" presName="ConnectorPoint" presStyleLbl="node1" presStyleIdx="1" presStyleCnt="15"/>
      <dgm:spPr>
        <a:prstGeom prst="ellipse">
          <a:avLst/>
        </a:prstGeom>
      </dgm:spPr>
      <dgm:t>
        <a:bodyPr/>
        <a:lstStyle/>
        <a:p>
          <a:endParaRPr lang="zh-TW" altLang="en-US"/>
        </a:p>
      </dgm:t>
    </dgm:pt>
    <dgm:pt modelId="{143FACBA-FB69-402B-8D92-68DCE90EA86A}" type="pres">
      <dgm:prSet presAssocID="{F01D5F9E-ABC5-4560-ACB4-E6CFBC60BFF2}" presName="EmptyPlaceHolder" presStyleCnt="0"/>
      <dgm:spPr/>
      <dgm:t>
        <a:bodyPr/>
        <a:lstStyle/>
        <a:p>
          <a:endParaRPr lang="zh-TW" altLang="en-US"/>
        </a:p>
      </dgm:t>
    </dgm:pt>
    <dgm:pt modelId="{0587E036-7F91-482C-9B0A-860FD4CCD0E2}" type="pres">
      <dgm:prSet presAssocID="{36ABC0D0-B41E-401C-840C-2AFBE73989B4}" presName="spaceBetweenRectangles" presStyleCnt="0"/>
      <dgm:spPr/>
      <dgm:t>
        <a:bodyPr/>
        <a:lstStyle/>
        <a:p>
          <a:endParaRPr lang="zh-TW" altLang="en-US"/>
        </a:p>
      </dgm:t>
    </dgm:pt>
    <dgm:pt modelId="{795AD8F1-7B20-410C-90F4-2E04F4F4C93D}" type="pres">
      <dgm:prSet presAssocID="{454D56AF-0D14-43A4-A4AA-2274946C5116}" presName="composite" presStyleCnt="0"/>
      <dgm:spPr/>
      <dgm:t>
        <a:bodyPr/>
        <a:lstStyle/>
        <a:p>
          <a:endParaRPr lang="zh-TW" altLang="en-US"/>
        </a:p>
      </dgm:t>
    </dgm:pt>
    <dgm:pt modelId="{C5503B6E-C1DB-44F5-ABB8-38EF445ED1E8}" type="pres">
      <dgm:prSet presAssocID="{454D56AF-0D14-43A4-A4AA-2274946C5116}" presName="L1TextContainer" presStyleLbl="alignNode1" presStyleIdx="2" presStyleCnt="15">
        <dgm:presLayoutVars>
          <dgm:chMax val="1"/>
          <dgm:chPref val="1"/>
          <dgm:bulletEnabled val="1"/>
        </dgm:presLayoutVars>
      </dgm:prSet>
      <dgm:spPr/>
      <dgm:t>
        <a:bodyPr/>
        <a:lstStyle/>
        <a:p>
          <a:endParaRPr lang="zh-TW" altLang="en-US"/>
        </a:p>
      </dgm:t>
    </dgm:pt>
    <dgm:pt modelId="{FD7DE90B-3DDE-4250-BB93-6AFB95DB30C9}" type="pres">
      <dgm:prSet presAssocID="{454D56AF-0D14-43A4-A4AA-2274946C5116}" presName="L2TextContainerWrapper" presStyleCnt="0">
        <dgm:presLayoutVars>
          <dgm:bulletEnabled val="1"/>
        </dgm:presLayoutVars>
      </dgm:prSet>
      <dgm:spPr/>
      <dgm:t>
        <a:bodyPr/>
        <a:lstStyle/>
        <a:p>
          <a:endParaRPr lang="zh-TW" altLang="en-US"/>
        </a:p>
      </dgm:t>
    </dgm:pt>
    <dgm:pt modelId="{04897CD2-CF6F-4A55-8E79-1E7393B07B06}" type="pres">
      <dgm:prSet presAssocID="{454D56AF-0D14-43A4-A4AA-2274946C5116}" presName="L2TextContainer" presStyleLbl="bgAccFollowNode1" presStyleIdx="2" presStyleCnt="15"/>
      <dgm:spPr/>
      <dgm:t>
        <a:bodyPr/>
        <a:lstStyle/>
        <a:p>
          <a:endParaRPr lang="zh-TW" altLang="en-US"/>
        </a:p>
      </dgm:t>
    </dgm:pt>
    <dgm:pt modelId="{30F499EF-86B9-43D4-9E36-2ADCD18D3C55}" type="pres">
      <dgm:prSet presAssocID="{454D56AF-0D14-43A4-A4AA-2274946C5116}" presName="FlexibleEmptyPlaceHolder" presStyleCnt="0"/>
      <dgm:spPr/>
      <dgm:t>
        <a:bodyPr/>
        <a:lstStyle/>
        <a:p>
          <a:endParaRPr lang="zh-TW" altLang="en-US"/>
        </a:p>
      </dgm:t>
    </dgm:pt>
    <dgm:pt modelId="{73ACB8E4-FFC1-49E5-BB46-1EBD63F3BF67}" type="pres">
      <dgm:prSet presAssocID="{454D56AF-0D14-43A4-A4AA-2274946C5116}" presName="ConnectLine" presStyleLbl="sibTrans1D1" presStyleIdx="2" presStyleCnt="15"/>
      <dgm:spPr/>
      <dgm:t>
        <a:bodyPr/>
        <a:lstStyle/>
        <a:p>
          <a:endParaRPr lang="zh-TW" altLang="en-US"/>
        </a:p>
      </dgm:t>
    </dgm:pt>
    <dgm:pt modelId="{FE89438A-B301-4219-9492-D30967496E8F}" type="pres">
      <dgm:prSet presAssocID="{454D56AF-0D14-43A4-A4AA-2274946C5116}" presName="ConnectorPoint" presStyleLbl="node1" presStyleIdx="2" presStyleCnt="15"/>
      <dgm:spPr>
        <a:prstGeom prst="ellipse">
          <a:avLst/>
        </a:prstGeom>
      </dgm:spPr>
      <dgm:t>
        <a:bodyPr/>
        <a:lstStyle/>
        <a:p>
          <a:endParaRPr lang="zh-TW" altLang="en-US"/>
        </a:p>
      </dgm:t>
    </dgm:pt>
    <dgm:pt modelId="{80E00C49-A058-42B1-B4A9-8FC8989D4F58}" type="pres">
      <dgm:prSet presAssocID="{454D56AF-0D14-43A4-A4AA-2274946C5116}" presName="EmptyPlaceHolder" presStyleCnt="0"/>
      <dgm:spPr/>
      <dgm:t>
        <a:bodyPr/>
        <a:lstStyle/>
        <a:p>
          <a:endParaRPr lang="zh-TW" altLang="en-US"/>
        </a:p>
      </dgm:t>
    </dgm:pt>
    <dgm:pt modelId="{396E0C2C-79C3-4FCA-B5E5-8B3C2758C30F}" type="pres">
      <dgm:prSet presAssocID="{511F28C0-50D9-4CBB-862C-2AD0ACC17105}" presName="spaceBetweenRectangles" presStyleCnt="0"/>
      <dgm:spPr/>
      <dgm:t>
        <a:bodyPr/>
        <a:lstStyle/>
        <a:p>
          <a:endParaRPr lang="zh-TW" altLang="en-US"/>
        </a:p>
      </dgm:t>
    </dgm:pt>
    <dgm:pt modelId="{866B658A-D972-4AD8-A7E6-4082FD2CB001}" type="pres">
      <dgm:prSet presAssocID="{A7F4784E-75AE-4F03-B342-C71355D1ACCF}" presName="composite" presStyleCnt="0"/>
      <dgm:spPr/>
      <dgm:t>
        <a:bodyPr/>
        <a:lstStyle/>
        <a:p>
          <a:endParaRPr lang="zh-TW" altLang="en-US"/>
        </a:p>
      </dgm:t>
    </dgm:pt>
    <dgm:pt modelId="{CBCB6B30-5D46-4B19-B9DE-C0B7FB057712}" type="pres">
      <dgm:prSet presAssocID="{A7F4784E-75AE-4F03-B342-C71355D1ACCF}" presName="L1TextContainer" presStyleLbl="alignNode1" presStyleIdx="3" presStyleCnt="15">
        <dgm:presLayoutVars>
          <dgm:chMax val="1"/>
          <dgm:chPref val="1"/>
          <dgm:bulletEnabled val="1"/>
        </dgm:presLayoutVars>
      </dgm:prSet>
      <dgm:spPr/>
      <dgm:t>
        <a:bodyPr/>
        <a:lstStyle/>
        <a:p>
          <a:endParaRPr lang="zh-TW" altLang="en-US"/>
        </a:p>
      </dgm:t>
    </dgm:pt>
    <dgm:pt modelId="{746F6004-1265-4B16-B698-179F0477DB3D}" type="pres">
      <dgm:prSet presAssocID="{A7F4784E-75AE-4F03-B342-C71355D1ACCF}" presName="L2TextContainerWrapper" presStyleCnt="0">
        <dgm:presLayoutVars>
          <dgm:bulletEnabled val="1"/>
        </dgm:presLayoutVars>
      </dgm:prSet>
      <dgm:spPr/>
      <dgm:t>
        <a:bodyPr/>
        <a:lstStyle/>
        <a:p>
          <a:endParaRPr lang="zh-TW" altLang="en-US"/>
        </a:p>
      </dgm:t>
    </dgm:pt>
    <dgm:pt modelId="{95B1E40E-26D9-44C8-A99F-14EA44505DF3}" type="pres">
      <dgm:prSet presAssocID="{A7F4784E-75AE-4F03-B342-C71355D1ACCF}" presName="L2TextContainer" presStyleLbl="bgAccFollowNode1" presStyleIdx="3" presStyleCnt="15"/>
      <dgm:spPr/>
      <dgm:t>
        <a:bodyPr/>
        <a:lstStyle/>
        <a:p>
          <a:endParaRPr lang="zh-TW" altLang="en-US"/>
        </a:p>
      </dgm:t>
    </dgm:pt>
    <dgm:pt modelId="{752FC6D6-93A6-414C-B65D-6F2858E07E0C}" type="pres">
      <dgm:prSet presAssocID="{A7F4784E-75AE-4F03-B342-C71355D1ACCF}" presName="FlexibleEmptyPlaceHolder" presStyleCnt="0"/>
      <dgm:spPr/>
      <dgm:t>
        <a:bodyPr/>
        <a:lstStyle/>
        <a:p>
          <a:endParaRPr lang="zh-TW" altLang="en-US"/>
        </a:p>
      </dgm:t>
    </dgm:pt>
    <dgm:pt modelId="{BBBD3B06-9C30-48DB-A77E-5A358B1C6E78}" type="pres">
      <dgm:prSet presAssocID="{A7F4784E-75AE-4F03-B342-C71355D1ACCF}" presName="ConnectLine" presStyleLbl="sibTrans1D1" presStyleIdx="3" presStyleCnt="15"/>
      <dgm:spPr/>
      <dgm:t>
        <a:bodyPr/>
        <a:lstStyle/>
        <a:p>
          <a:endParaRPr lang="zh-TW" altLang="en-US"/>
        </a:p>
      </dgm:t>
    </dgm:pt>
    <dgm:pt modelId="{C574381E-6C24-436D-B265-4BCFEFA46591}" type="pres">
      <dgm:prSet presAssocID="{A7F4784E-75AE-4F03-B342-C71355D1ACCF}" presName="ConnectorPoint" presStyleLbl="node1" presStyleIdx="3" presStyleCnt="15"/>
      <dgm:spPr>
        <a:prstGeom prst="ellipse">
          <a:avLst/>
        </a:prstGeom>
      </dgm:spPr>
      <dgm:t>
        <a:bodyPr/>
        <a:lstStyle/>
        <a:p>
          <a:endParaRPr lang="zh-TW" altLang="en-US"/>
        </a:p>
      </dgm:t>
    </dgm:pt>
    <dgm:pt modelId="{CC7E7566-0B46-4E0A-B951-BFE404664D2C}" type="pres">
      <dgm:prSet presAssocID="{A7F4784E-75AE-4F03-B342-C71355D1ACCF}" presName="EmptyPlaceHolder" presStyleCnt="0"/>
      <dgm:spPr/>
      <dgm:t>
        <a:bodyPr/>
        <a:lstStyle/>
        <a:p>
          <a:endParaRPr lang="zh-TW" altLang="en-US"/>
        </a:p>
      </dgm:t>
    </dgm:pt>
    <dgm:pt modelId="{F50C4635-5C0A-4C07-B5AD-BABD96009847}" type="pres">
      <dgm:prSet presAssocID="{3078DB00-0C2A-4587-8661-74E5E36CBCA7}" presName="spaceBetweenRectangles" presStyleCnt="0"/>
      <dgm:spPr/>
      <dgm:t>
        <a:bodyPr/>
        <a:lstStyle/>
        <a:p>
          <a:endParaRPr lang="zh-TW" altLang="en-US"/>
        </a:p>
      </dgm:t>
    </dgm:pt>
    <dgm:pt modelId="{5667DB6C-E90F-44DB-BFD7-8570D48D28D4}" type="pres">
      <dgm:prSet presAssocID="{A59C9EB4-4836-41EA-88FC-E68E29755DEF}" presName="composite" presStyleCnt="0"/>
      <dgm:spPr/>
      <dgm:t>
        <a:bodyPr/>
        <a:lstStyle/>
        <a:p>
          <a:endParaRPr lang="zh-TW" altLang="en-US"/>
        </a:p>
      </dgm:t>
    </dgm:pt>
    <dgm:pt modelId="{88F6D506-033B-4CA4-9572-41E373A6B43C}" type="pres">
      <dgm:prSet presAssocID="{A59C9EB4-4836-41EA-88FC-E68E29755DEF}" presName="L1TextContainer" presStyleLbl="alignNode1" presStyleIdx="4" presStyleCnt="15">
        <dgm:presLayoutVars>
          <dgm:chMax val="1"/>
          <dgm:chPref val="1"/>
          <dgm:bulletEnabled val="1"/>
        </dgm:presLayoutVars>
      </dgm:prSet>
      <dgm:spPr/>
      <dgm:t>
        <a:bodyPr/>
        <a:lstStyle/>
        <a:p>
          <a:endParaRPr lang="zh-TW" altLang="en-US"/>
        </a:p>
      </dgm:t>
    </dgm:pt>
    <dgm:pt modelId="{E3303ED6-54B9-4518-AD7C-3197102106EF}" type="pres">
      <dgm:prSet presAssocID="{A59C9EB4-4836-41EA-88FC-E68E29755DEF}" presName="L2TextContainerWrapper" presStyleCnt="0">
        <dgm:presLayoutVars>
          <dgm:bulletEnabled val="1"/>
        </dgm:presLayoutVars>
      </dgm:prSet>
      <dgm:spPr/>
      <dgm:t>
        <a:bodyPr/>
        <a:lstStyle/>
        <a:p>
          <a:endParaRPr lang="zh-TW" altLang="en-US"/>
        </a:p>
      </dgm:t>
    </dgm:pt>
    <dgm:pt modelId="{FE14A9FC-66E7-4679-B63E-054F98E59204}" type="pres">
      <dgm:prSet presAssocID="{A59C9EB4-4836-41EA-88FC-E68E29755DEF}" presName="L2TextContainer" presStyleLbl="bgAccFollowNode1" presStyleIdx="4" presStyleCnt="15"/>
      <dgm:spPr/>
      <dgm:t>
        <a:bodyPr/>
        <a:lstStyle/>
        <a:p>
          <a:endParaRPr lang="zh-TW" altLang="en-US"/>
        </a:p>
      </dgm:t>
    </dgm:pt>
    <dgm:pt modelId="{8F1DAFAE-685A-4EC1-8FC0-2EE182F59B78}" type="pres">
      <dgm:prSet presAssocID="{A59C9EB4-4836-41EA-88FC-E68E29755DEF}" presName="FlexibleEmptyPlaceHolder" presStyleCnt="0"/>
      <dgm:spPr/>
      <dgm:t>
        <a:bodyPr/>
        <a:lstStyle/>
        <a:p>
          <a:endParaRPr lang="zh-TW" altLang="en-US"/>
        </a:p>
      </dgm:t>
    </dgm:pt>
    <dgm:pt modelId="{4702B22B-8EB6-4454-9F8E-9A963F32B8A1}" type="pres">
      <dgm:prSet presAssocID="{A59C9EB4-4836-41EA-88FC-E68E29755DEF}" presName="ConnectLine" presStyleLbl="sibTrans1D1" presStyleIdx="4" presStyleCnt="15"/>
      <dgm:spPr/>
      <dgm:t>
        <a:bodyPr/>
        <a:lstStyle/>
        <a:p>
          <a:endParaRPr lang="zh-TW" altLang="en-US"/>
        </a:p>
      </dgm:t>
    </dgm:pt>
    <dgm:pt modelId="{F2E81385-B138-4A59-9452-A3C9AC4F2012}" type="pres">
      <dgm:prSet presAssocID="{A59C9EB4-4836-41EA-88FC-E68E29755DEF}" presName="ConnectorPoint" presStyleLbl="node1" presStyleIdx="4" presStyleCnt="15"/>
      <dgm:spPr>
        <a:prstGeom prst="ellipse">
          <a:avLst/>
        </a:prstGeom>
      </dgm:spPr>
      <dgm:t>
        <a:bodyPr/>
        <a:lstStyle/>
        <a:p>
          <a:endParaRPr lang="zh-TW" altLang="en-US"/>
        </a:p>
      </dgm:t>
    </dgm:pt>
    <dgm:pt modelId="{00C34F8E-67EA-485C-B754-5C6C9BC871C5}" type="pres">
      <dgm:prSet presAssocID="{A59C9EB4-4836-41EA-88FC-E68E29755DEF}" presName="EmptyPlaceHolder" presStyleCnt="0"/>
      <dgm:spPr/>
      <dgm:t>
        <a:bodyPr/>
        <a:lstStyle/>
        <a:p>
          <a:endParaRPr lang="zh-TW" altLang="en-US"/>
        </a:p>
      </dgm:t>
    </dgm:pt>
    <dgm:pt modelId="{E2C470F7-A894-4A64-A64E-235B0E510421}" type="pres">
      <dgm:prSet presAssocID="{62C75627-0A71-4E35-B62B-749D8AB3C189}" presName="spaceBetweenRectangles" presStyleCnt="0"/>
      <dgm:spPr/>
      <dgm:t>
        <a:bodyPr/>
        <a:lstStyle/>
        <a:p>
          <a:endParaRPr lang="zh-TW" altLang="en-US"/>
        </a:p>
      </dgm:t>
    </dgm:pt>
    <dgm:pt modelId="{B00C5C68-E110-4199-83CD-4F193E0F6DBA}" type="pres">
      <dgm:prSet presAssocID="{7A8DBFF3-3727-446E-BF27-2BC6AE795A7C}" presName="composite" presStyleCnt="0"/>
      <dgm:spPr/>
    </dgm:pt>
    <dgm:pt modelId="{CB628582-F411-449A-93F3-DAA4C97F8EE2}" type="pres">
      <dgm:prSet presAssocID="{7A8DBFF3-3727-446E-BF27-2BC6AE795A7C}" presName="L1TextContainer" presStyleLbl="alignNode1" presStyleIdx="5" presStyleCnt="15">
        <dgm:presLayoutVars>
          <dgm:chMax val="1"/>
          <dgm:chPref val="1"/>
          <dgm:bulletEnabled val="1"/>
        </dgm:presLayoutVars>
      </dgm:prSet>
      <dgm:spPr/>
      <dgm:t>
        <a:bodyPr/>
        <a:lstStyle/>
        <a:p>
          <a:endParaRPr lang="zh-TW" altLang="en-US"/>
        </a:p>
      </dgm:t>
    </dgm:pt>
    <dgm:pt modelId="{656B541C-B8C2-42DF-9B22-1A6FF3A70E9F}" type="pres">
      <dgm:prSet presAssocID="{7A8DBFF3-3727-446E-BF27-2BC6AE795A7C}" presName="L2TextContainerWrapper" presStyleCnt="0">
        <dgm:presLayoutVars>
          <dgm:bulletEnabled val="1"/>
        </dgm:presLayoutVars>
      </dgm:prSet>
      <dgm:spPr/>
    </dgm:pt>
    <dgm:pt modelId="{6090D02E-120C-4703-BE99-689F3AA7E7B1}" type="pres">
      <dgm:prSet presAssocID="{7A8DBFF3-3727-446E-BF27-2BC6AE795A7C}" presName="L2TextContainer" presStyleLbl="bgAccFollowNode1" presStyleIdx="5" presStyleCnt="15"/>
      <dgm:spPr/>
      <dgm:t>
        <a:bodyPr/>
        <a:lstStyle/>
        <a:p>
          <a:endParaRPr lang="zh-TW" altLang="en-US"/>
        </a:p>
      </dgm:t>
    </dgm:pt>
    <dgm:pt modelId="{5F6A7061-4AA4-43B7-B9BA-3EDDABB25B6C}" type="pres">
      <dgm:prSet presAssocID="{7A8DBFF3-3727-446E-BF27-2BC6AE795A7C}" presName="FlexibleEmptyPlaceHolder" presStyleCnt="0"/>
      <dgm:spPr/>
    </dgm:pt>
    <dgm:pt modelId="{07D31007-1A29-46EE-9E78-3D950DD3E189}" type="pres">
      <dgm:prSet presAssocID="{7A8DBFF3-3727-446E-BF27-2BC6AE795A7C}" presName="ConnectLine" presStyleLbl="sibTrans1D1" presStyleIdx="5" presStyleCnt="15"/>
      <dgm:spPr/>
    </dgm:pt>
    <dgm:pt modelId="{96FCA8FC-010A-4FFF-A147-615D8D256DD7}" type="pres">
      <dgm:prSet presAssocID="{7A8DBFF3-3727-446E-BF27-2BC6AE795A7C}" presName="ConnectorPoint" presStyleLbl="node1" presStyleIdx="5" presStyleCnt="15"/>
      <dgm:spPr/>
    </dgm:pt>
    <dgm:pt modelId="{B1B1C1CF-9E6B-4862-B947-84BE867AE57F}" type="pres">
      <dgm:prSet presAssocID="{7A8DBFF3-3727-446E-BF27-2BC6AE795A7C}" presName="EmptyPlaceHolder" presStyleCnt="0"/>
      <dgm:spPr/>
    </dgm:pt>
    <dgm:pt modelId="{5CD4F66A-1F42-4621-BFD1-A6D48416AE16}" type="pres">
      <dgm:prSet presAssocID="{55F31956-81CA-4ABE-B08F-F7FECF47CF96}" presName="spaceBetweenRectangles" presStyleCnt="0"/>
      <dgm:spPr/>
    </dgm:pt>
    <dgm:pt modelId="{6AA3FB3F-E213-4147-93D1-22B952CDFE17}" type="pres">
      <dgm:prSet presAssocID="{2DC4903D-31E8-4ED6-875F-63877788B702}" presName="composite" presStyleCnt="0"/>
      <dgm:spPr/>
      <dgm:t>
        <a:bodyPr/>
        <a:lstStyle/>
        <a:p>
          <a:endParaRPr lang="zh-TW" altLang="en-US"/>
        </a:p>
      </dgm:t>
    </dgm:pt>
    <dgm:pt modelId="{270971D8-F05B-4392-88C0-D9921BB5F6B0}" type="pres">
      <dgm:prSet presAssocID="{2DC4903D-31E8-4ED6-875F-63877788B702}" presName="L1TextContainer" presStyleLbl="alignNode1" presStyleIdx="6" presStyleCnt="15">
        <dgm:presLayoutVars>
          <dgm:chMax val="1"/>
          <dgm:chPref val="1"/>
          <dgm:bulletEnabled val="1"/>
        </dgm:presLayoutVars>
      </dgm:prSet>
      <dgm:spPr/>
      <dgm:t>
        <a:bodyPr/>
        <a:lstStyle/>
        <a:p>
          <a:endParaRPr lang="zh-TW" altLang="en-US"/>
        </a:p>
      </dgm:t>
    </dgm:pt>
    <dgm:pt modelId="{68B34C20-0EE9-4A51-9634-702BEA794899}" type="pres">
      <dgm:prSet presAssocID="{2DC4903D-31E8-4ED6-875F-63877788B702}" presName="L2TextContainerWrapper" presStyleCnt="0">
        <dgm:presLayoutVars>
          <dgm:bulletEnabled val="1"/>
        </dgm:presLayoutVars>
      </dgm:prSet>
      <dgm:spPr/>
      <dgm:t>
        <a:bodyPr/>
        <a:lstStyle/>
        <a:p>
          <a:endParaRPr lang="zh-TW" altLang="en-US"/>
        </a:p>
      </dgm:t>
    </dgm:pt>
    <dgm:pt modelId="{1D60394B-1800-4790-9694-08B1C1D1B34D}" type="pres">
      <dgm:prSet presAssocID="{2DC4903D-31E8-4ED6-875F-63877788B702}" presName="L2TextContainer" presStyleLbl="bgAccFollowNode1" presStyleIdx="6" presStyleCnt="15"/>
      <dgm:spPr/>
      <dgm:t>
        <a:bodyPr/>
        <a:lstStyle/>
        <a:p>
          <a:endParaRPr lang="zh-TW" altLang="en-US"/>
        </a:p>
      </dgm:t>
    </dgm:pt>
    <dgm:pt modelId="{F7828579-24D8-4EC2-A1D6-344D5AD522E4}" type="pres">
      <dgm:prSet presAssocID="{2DC4903D-31E8-4ED6-875F-63877788B702}" presName="FlexibleEmptyPlaceHolder" presStyleCnt="0"/>
      <dgm:spPr/>
      <dgm:t>
        <a:bodyPr/>
        <a:lstStyle/>
        <a:p>
          <a:endParaRPr lang="zh-TW" altLang="en-US"/>
        </a:p>
      </dgm:t>
    </dgm:pt>
    <dgm:pt modelId="{59F1EF41-14EA-48EE-A559-118169DBDB24}" type="pres">
      <dgm:prSet presAssocID="{2DC4903D-31E8-4ED6-875F-63877788B702}" presName="ConnectLine" presStyleLbl="sibTrans1D1" presStyleIdx="6" presStyleCnt="15"/>
      <dgm:spPr/>
      <dgm:t>
        <a:bodyPr/>
        <a:lstStyle/>
        <a:p>
          <a:endParaRPr lang="zh-TW" altLang="en-US"/>
        </a:p>
      </dgm:t>
    </dgm:pt>
    <dgm:pt modelId="{8E0947F0-E28B-4B2E-B1D6-BFEED1AF012B}" type="pres">
      <dgm:prSet presAssocID="{2DC4903D-31E8-4ED6-875F-63877788B702}" presName="ConnectorPoint" presStyleLbl="node1" presStyleIdx="6" presStyleCnt="15"/>
      <dgm:spPr>
        <a:prstGeom prst="ellipse">
          <a:avLst/>
        </a:prstGeom>
      </dgm:spPr>
      <dgm:t>
        <a:bodyPr/>
        <a:lstStyle/>
        <a:p>
          <a:endParaRPr lang="zh-TW" altLang="en-US"/>
        </a:p>
      </dgm:t>
    </dgm:pt>
    <dgm:pt modelId="{6BA99215-8D0D-4B24-ACDB-B8619064A20A}" type="pres">
      <dgm:prSet presAssocID="{2DC4903D-31E8-4ED6-875F-63877788B702}" presName="EmptyPlaceHolder" presStyleCnt="0"/>
      <dgm:spPr/>
      <dgm:t>
        <a:bodyPr/>
        <a:lstStyle/>
        <a:p>
          <a:endParaRPr lang="zh-TW" altLang="en-US"/>
        </a:p>
      </dgm:t>
    </dgm:pt>
    <dgm:pt modelId="{9B2B8A77-95BF-4B3D-B7A2-74A64BEAD033}" type="pres">
      <dgm:prSet presAssocID="{EBFDEA83-93E5-4D72-A672-078838B258F5}" presName="spaceBetweenRectangles" presStyleCnt="0"/>
      <dgm:spPr/>
      <dgm:t>
        <a:bodyPr/>
        <a:lstStyle/>
        <a:p>
          <a:endParaRPr lang="zh-TW" altLang="en-US"/>
        </a:p>
      </dgm:t>
    </dgm:pt>
    <dgm:pt modelId="{CB500B18-4CCC-44D0-A7EE-E63EC340604C}" type="pres">
      <dgm:prSet presAssocID="{8A93A940-284B-49B0-9D89-5FA2B3B3C7E5}" presName="composite" presStyleCnt="0"/>
      <dgm:spPr/>
      <dgm:t>
        <a:bodyPr/>
        <a:lstStyle/>
        <a:p>
          <a:endParaRPr lang="zh-TW" altLang="en-US"/>
        </a:p>
      </dgm:t>
    </dgm:pt>
    <dgm:pt modelId="{A7F04B95-81DC-4C70-990B-FEE82F4C63E7}" type="pres">
      <dgm:prSet presAssocID="{8A93A940-284B-49B0-9D89-5FA2B3B3C7E5}" presName="L1TextContainer" presStyleLbl="alignNode1" presStyleIdx="7" presStyleCnt="15" custScaleX="125782">
        <dgm:presLayoutVars>
          <dgm:chMax val="1"/>
          <dgm:chPref val="1"/>
          <dgm:bulletEnabled val="1"/>
        </dgm:presLayoutVars>
      </dgm:prSet>
      <dgm:spPr/>
      <dgm:t>
        <a:bodyPr/>
        <a:lstStyle/>
        <a:p>
          <a:endParaRPr lang="zh-TW" altLang="en-US"/>
        </a:p>
      </dgm:t>
    </dgm:pt>
    <dgm:pt modelId="{16384FAB-C600-47F1-91A6-2EF972F345F9}" type="pres">
      <dgm:prSet presAssocID="{8A93A940-284B-49B0-9D89-5FA2B3B3C7E5}" presName="L2TextContainerWrapper" presStyleCnt="0">
        <dgm:presLayoutVars>
          <dgm:bulletEnabled val="1"/>
        </dgm:presLayoutVars>
      </dgm:prSet>
      <dgm:spPr/>
      <dgm:t>
        <a:bodyPr/>
        <a:lstStyle/>
        <a:p>
          <a:endParaRPr lang="zh-TW" altLang="en-US"/>
        </a:p>
      </dgm:t>
    </dgm:pt>
    <dgm:pt modelId="{725F2AEF-0925-4411-A89A-5976D96BC3B1}" type="pres">
      <dgm:prSet presAssocID="{8A93A940-284B-49B0-9D89-5FA2B3B3C7E5}" presName="L2TextContainer" presStyleLbl="bgAccFollowNode1" presStyleIdx="7" presStyleCnt="15" custScaleX="125782"/>
      <dgm:spPr/>
      <dgm:t>
        <a:bodyPr/>
        <a:lstStyle/>
        <a:p>
          <a:endParaRPr lang="zh-TW" altLang="en-US"/>
        </a:p>
      </dgm:t>
    </dgm:pt>
    <dgm:pt modelId="{F1CEE27F-E297-4972-B373-BDB021CAF74B}" type="pres">
      <dgm:prSet presAssocID="{8A93A940-284B-49B0-9D89-5FA2B3B3C7E5}" presName="FlexibleEmptyPlaceHolder" presStyleCnt="0"/>
      <dgm:spPr/>
      <dgm:t>
        <a:bodyPr/>
        <a:lstStyle/>
        <a:p>
          <a:endParaRPr lang="zh-TW" altLang="en-US"/>
        </a:p>
      </dgm:t>
    </dgm:pt>
    <dgm:pt modelId="{3F1F843F-8CAA-4ECF-B5A2-211D6C43D3C6}" type="pres">
      <dgm:prSet presAssocID="{8A93A940-284B-49B0-9D89-5FA2B3B3C7E5}" presName="ConnectLine" presStyleLbl="sibTrans1D1" presStyleIdx="7" presStyleCnt="15"/>
      <dgm:spPr/>
      <dgm:t>
        <a:bodyPr/>
        <a:lstStyle/>
        <a:p>
          <a:endParaRPr lang="zh-TW" altLang="en-US"/>
        </a:p>
      </dgm:t>
    </dgm:pt>
    <dgm:pt modelId="{53B98CC0-1029-46A6-8053-0933F88F7705}" type="pres">
      <dgm:prSet presAssocID="{8A93A940-284B-49B0-9D89-5FA2B3B3C7E5}" presName="ConnectorPoint" presStyleLbl="node1" presStyleIdx="7" presStyleCnt="15"/>
      <dgm:spPr>
        <a:prstGeom prst="ellipse">
          <a:avLst/>
        </a:prstGeom>
      </dgm:spPr>
      <dgm:t>
        <a:bodyPr/>
        <a:lstStyle/>
        <a:p>
          <a:endParaRPr lang="zh-TW" altLang="en-US"/>
        </a:p>
      </dgm:t>
    </dgm:pt>
    <dgm:pt modelId="{ED7FD386-E91E-4500-9B1B-A5B2EA2DCD9E}" type="pres">
      <dgm:prSet presAssocID="{8A93A940-284B-49B0-9D89-5FA2B3B3C7E5}" presName="EmptyPlaceHolder" presStyleCnt="0"/>
      <dgm:spPr/>
      <dgm:t>
        <a:bodyPr/>
        <a:lstStyle/>
        <a:p>
          <a:endParaRPr lang="zh-TW" altLang="en-US"/>
        </a:p>
      </dgm:t>
    </dgm:pt>
    <dgm:pt modelId="{F84E827F-D067-46D9-9ADA-96499F985AA1}" type="pres">
      <dgm:prSet presAssocID="{E0447E4A-3C15-4884-AEBE-804149EBD331}" presName="spaceBetweenRectangles" presStyleCnt="0"/>
      <dgm:spPr/>
      <dgm:t>
        <a:bodyPr/>
        <a:lstStyle/>
        <a:p>
          <a:endParaRPr lang="zh-TW" altLang="en-US"/>
        </a:p>
      </dgm:t>
    </dgm:pt>
    <dgm:pt modelId="{3DB1D295-6CBC-444A-BAB5-DA9B57F61089}" type="pres">
      <dgm:prSet presAssocID="{8E3BCF75-AB07-42BE-84BB-D1D936B16EF5}" presName="composite" presStyleCnt="0"/>
      <dgm:spPr/>
      <dgm:t>
        <a:bodyPr/>
        <a:lstStyle/>
        <a:p>
          <a:endParaRPr lang="zh-TW" altLang="en-US"/>
        </a:p>
      </dgm:t>
    </dgm:pt>
    <dgm:pt modelId="{B7A7A7CF-8522-4AC2-87CD-1688BA29F20D}" type="pres">
      <dgm:prSet presAssocID="{8E3BCF75-AB07-42BE-84BB-D1D936B16EF5}" presName="L1TextContainer" presStyleLbl="alignNode1" presStyleIdx="8" presStyleCnt="15" custLinFactNeighborX="-6272">
        <dgm:presLayoutVars>
          <dgm:chMax val="1"/>
          <dgm:chPref val="1"/>
          <dgm:bulletEnabled val="1"/>
        </dgm:presLayoutVars>
      </dgm:prSet>
      <dgm:spPr/>
      <dgm:t>
        <a:bodyPr/>
        <a:lstStyle/>
        <a:p>
          <a:endParaRPr lang="zh-TW" altLang="en-US"/>
        </a:p>
      </dgm:t>
    </dgm:pt>
    <dgm:pt modelId="{95E724EF-9136-4B47-B6A7-AADE3B3007C6}" type="pres">
      <dgm:prSet presAssocID="{8E3BCF75-AB07-42BE-84BB-D1D936B16EF5}" presName="L2TextContainerWrapper" presStyleCnt="0">
        <dgm:presLayoutVars>
          <dgm:bulletEnabled val="1"/>
        </dgm:presLayoutVars>
      </dgm:prSet>
      <dgm:spPr/>
      <dgm:t>
        <a:bodyPr/>
        <a:lstStyle/>
        <a:p>
          <a:endParaRPr lang="zh-TW" altLang="en-US"/>
        </a:p>
      </dgm:t>
    </dgm:pt>
    <dgm:pt modelId="{F4670A02-DA29-4C9D-AC73-5AF6A3ACD29A}" type="pres">
      <dgm:prSet presAssocID="{8E3BCF75-AB07-42BE-84BB-D1D936B16EF5}" presName="L2TextContainer" presStyleLbl="bgAccFollowNode1" presStyleIdx="8" presStyleCnt="15" custLinFactNeighborX="-6272"/>
      <dgm:spPr/>
      <dgm:t>
        <a:bodyPr/>
        <a:lstStyle/>
        <a:p>
          <a:endParaRPr lang="zh-TW" altLang="en-US"/>
        </a:p>
      </dgm:t>
    </dgm:pt>
    <dgm:pt modelId="{51806800-C996-499B-AD45-B3B93C8FC62D}" type="pres">
      <dgm:prSet presAssocID="{8E3BCF75-AB07-42BE-84BB-D1D936B16EF5}" presName="FlexibleEmptyPlaceHolder" presStyleCnt="0"/>
      <dgm:spPr/>
      <dgm:t>
        <a:bodyPr/>
        <a:lstStyle/>
        <a:p>
          <a:endParaRPr lang="zh-TW" altLang="en-US"/>
        </a:p>
      </dgm:t>
    </dgm:pt>
    <dgm:pt modelId="{28E16D43-6D36-4B96-8B64-2A80C3ACF0B1}" type="pres">
      <dgm:prSet presAssocID="{8E3BCF75-AB07-42BE-84BB-D1D936B16EF5}" presName="ConnectLine" presStyleLbl="sibTrans1D1" presStyleIdx="8" presStyleCnt="15"/>
      <dgm:spPr/>
      <dgm:t>
        <a:bodyPr/>
        <a:lstStyle/>
        <a:p>
          <a:endParaRPr lang="zh-TW" altLang="en-US"/>
        </a:p>
      </dgm:t>
    </dgm:pt>
    <dgm:pt modelId="{4545C950-A07B-49DE-980B-F8F38D40C8A9}" type="pres">
      <dgm:prSet presAssocID="{8E3BCF75-AB07-42BE-84BB-D1D936B16EF5}" presName="ConnectorPoint" presStyleLbl="node1" presStyleIdx="8" presStyleCnt="15"/>
      <dgm:spPr/>
      <dgm:t>
        <a:bodyPr/>
        <a:lstStyle/>
        <a:p>
          <a:endParaRPr lang="zh-TW" altLang="en-US"/>
        </a:p>
      </dgm:t>
    </dgm:pt>
    <dgm:pt modelId="{37F5B39E-86AF-4B5C-A0F3-26CD235C70E8}" type="pres">
      <dgm:prSet presAssocID="{8E3BCF75-AB07-42BE-84BB-D1D936B16EF5}" presName="EmptyPlaceHolder" presStyleCnt="0"/>
      <dgm:spPr/>
      <dgm:t>
        <a:bodyPr/>
        <a:lstStyle/>
        <a:p>
          <a:endParaRPr lang="zh-TW" altLang="en-US"/>
        </a:p>
      </dgm:t>
    </dgm:pt>
    <dgm:pt modelId="{A79EA47D-FC79-4BD7-A9A0-D54F4CFB074D}" type="pres">
      <dgm:prSet presAssocID="{5AF5AEDD-5B07-4467-B247-9876FE6759E0}" presName="spaceBetweenRectangles" presStyleCnt="0"/>
      <dgm:spPr/>
      <dgm:t>
        <a:bodyPr/>
        <a:lstStyle/>
        <a:p>
          <a:endParaRPr lang="zh-TW" altLang="en-US"/>
        </a:p>
      </dgm:t>
    </dgm:pt>
    <dgm:pt modelId="{C6FC82A4-AB3B-4EE5-B7C2-753C8BFDF366}" type="pres">
      <dgm:prSet presAssocID="{8B6BA9DC-2353-46E1-9BB1-80A483EA70E6}" presName="composite" presStyleCnt="0"/>
      <dgm:spPr/>
    </dgm:pt>
    <dgm:pt modelId="{C3271F99-0F87-4476-85D9-DB29800D1884}" type="pres">
      <dgm:prSet presAssocID="{8B6BA9DC-2353-46E1-9BB1-80A483EA70E6}" presName="L1TextContainer" presStyleLbl="alignNode1" presStyleIdx="9" presStyleCnt="15">
        <dgm:presLayoutVars>
          <dgm:chMax val="1"/>
          <dgm:chPref val="1"/>
          <dgm:bulletEnabled val="1"/>
        </dgm:presLayoutVars>
      </dgm:prSet>
      <dgm:spPr/>
      <dgm:t>
        <a:bodyPr/>
        <a:lstStyle/>
        <a:p>
          <a:endParaRPr lang="zh-TW" altLang="en-US"/>
        </a:p>
      </dgm:t>
    </dgm:pt>
    <dgm:pt modelId="{A5EAAA00-9B31-4B50-A63A-87741FAB1770}" type="pres">
      <dgm:prSet presAssocID="{8B6BA9DC-2353-46E1-9BB1-80A483EA70E6}" presName="L2TextContainerWrapper" presStyleCnt="0">
        <dgm:presLayoutVars>
          <dgm:bulletEnabled val="1"/>
        </dgm:presLayoutVars>
      </dgm:prSet>
      <dgm:spPr/>
    </dgm:pt>
    <dgm:pt modelId="{39ABE7F9-4E02-436F-8BA0-BEF63CFC6F7B}" type="pres">
      <dgm:prSet presAssocID="{8B6BA9DC-2353-46E1-9BB1-80A483EA70E6}" presName="L2TextContainer" presStyleLbl="bgAccFollowNode1" presStyleIdx="9" presStyleCnt="15"/>
      <dgm:spPr/>
      <dgm:t>
        <a:bodyPr/>
        <a:lstStyle/>
        <a:p>
          <a:endParaRPr lang="zh-TW" altLang="en-US"/>
        </a:p>
      </dgm:t>
    </dgm:pt>
    <dgm:pt modelId="{97693CFF-7EBB-4E08-A3E9-CC04CF23BB20}" type="pres">
      <dgm:prSet presAssocID="{8B6BA9DC-2353-46E1-9BB1-80A483EA70E6}" presName="FlexibleEmptyPlaceHolder" presStyleCnt="0"/>
      <dgm:spPr/>
    </dgm:pt>
    <dgm:pt modelId="{EAF79E10-00BF-4E12-8FE2-7F357DAD95D4}" type="pres">
      <dgm:prSet presAssocID="{8B6BA9DC-2353-46E1-9BB1-80A483EA70E6}" presName="ConnectLine" presStyleLbl="sibTrans1D1" presStyleIdx="9" presStyleCnt="15"/>
      <dgm:spPr/>
    </dgm:pt>
    <dgm:pt modelId="{B377F918-CE22-4540-A8FE-2E9451F0E17D}" type="pres">
      <dgm:prSet presAssocID="{8B6BA9DC-2353-46E1-9BB1-80A483EA70E6}" presName="ConnectorPoint" presStyleLbl="node1" presStyleIdx="9" presStyleCnt="15"/>
      <dgm:spPr/>
    </dgm:pt>
    <dgm:pt modelId="{4B0483F3-4C7A-4522-92EF-42BE68688D3F}" type="pres">
      <dgm:prSet presAssocID="{8B6BA9DC-2353-46E1-9BB1-80A483EA70E6}" presName="EmptyPlaceHolder" presStyleCnt="0"/>
      <dgm:spPr/>
    </dgm:pt>
    <dgm:pt modelId="{2188082E-B329-4E10-A628-D548BC260A09}" type="pres">
      <dgm:prSet presAssocID="{5A47CBB4-86F0-4630-8426-8CB4D7F97090}" presName="spaceBetweenRectangles" presStyleCnt="0"/>
      <dgm:spPr/>
    </dgm:pt>
    <dgm:pt modelId="{21D53B0B-572C-422E-B926-AFCCC1FD7984}" type="pres">
      <dgm:prSet presAssocID="{9FBA11AB-511B-44AC-A6DD-860D1DCD7E41}" presName="composite" presStyleCnt="0"/>
      <dgm:spPr/>
      <dgm:t>
        <a:bodyPr/>
        <a:lstStyle/>
        <a:p>
          <a:endParaRPr lang="zh-TW" altLang="en-US"/>
        </a:p>
      </dgm:t>
    </dgm:pt>
    <dgm:pt modelId="{AE5BE49F-70D5-495E-B0E7-12A9DF5F16E7}" type="pres">
      <dgm:prSet presAssocID="{9FBA11AB-511B-44AC-A6DD-860D1DCD7E41}" presName="L1TextContainer" presStyleLbl="alignNode1" presStyleIdx="10" presStyleCnt="15">
        <dgm:presLayoutVars>
          <dgm:chMax val="1"/>
          <dgm:chPref val="1"/>
          <dgm:bulletEnabled val="1"/>
        </dgm:presLayoutVars>
      </dgm:prSet>
      <dgm:spPr/>
      <dgm:t>
        <a:bodyPr/>
        <a:lstStyle/>
        <a:p>
          <a:endParaRPr lang="zh-TW" altLang="en-US"/>
        </a:p>
      </dgm:t>
    </dgm:pt>
    <dgm:pt modelId="{C8AE4451-0E2B-47E5-AFE2-B7190A01CEE0}" type="pres">
      <dgm:prSet presAssocID="{9FBA11AB-511B-44AC-A6DD-860D1DCD7E41}" presName="L2TextContainerWrapper" presStyleCnt="0">
        <dgm:presLayoutVars>
          <dgm:bulletEnabled val="1"/>
        </dgm:presLayoutVars>
      </dgm:prSet>
      <dgm:spPr/>
      <dgm:t>
        <a:bodyPr/>
        <a:lstStyle/>
        <a:p>
          <a:endParaRPr lang="zh-TW" altLang="en-US"/>
        </a:p>
      </dgm:t>
    </dgm:pt>
    <dgm:pt modelId="{1E6D4873-DA09-4438-8633-C943144CE45A}" type="pres">
      <dgm:prSet presAssocID="{9FBA11AB-511B-44AC-A6DD-860D1DCD7E41}" presName="L2TextContainer" presStyleLbl="bgAccFollowNode1" presStyleIdx="10" presStyleCnt="15"/>
      <dgm:spPr/>
      <dgm:t>
        <a:bodyPr/>
        <a:lstStyle/>
        <a:p>
          <a:endParaRPr lang="zh-TW" altLang="en-US"/>
        </a:p>
      </dgm:t>
    </dgm:pt>
    <dgm:pt modelId="{D660AE1C-0FCB-4187-A609-E3351913574B}" type="pres">
      <dgm:prSet presAssocID="{9FBA11AB-511B-44AC-A6DD-860D1DCD7E41}" presName="FlexibleEmptyPlaceHolder" presStyleCnt="0"/>
      <dgm:spPr/>
      <dgm:t>
        <a:bodyPr/>
        <a:lstStyle/>
        <a:p>
          <a:endParaRPr lang="zh-TW" altLang="en-US"/>
        </a:p>
      </dgm:t>
    </dgm:pt>
    <dgm:pt modelId="{65720ABD-9DDB-4459-90A5-2429808210EA}" type="pres">
      <dgm:prSet presAssocID="{9FBA11AB-511B-44AC-A6DD-860D1DCD7E41}" presName="ConnectLine" presStyleLbl="sibTrans1D1" presStyleIdx="10" presStyleCnt="15"/>
      <dgm:spPr/>
      <dgm:t>
        <a:bodyPr/>
        <a:lstStyle/>
        <a:p>
          <a:endParaRPr lang="zh-TW" altLang="en-US"/>
        </a:p>
      </dgm:t>
    </dgm:pt>
    <dgm:pt modelId="{48A0E3BF-7013-4C36-9B96-5D33F3B75C87}" type="pres">
      <dgm:prSet presAssocID="{9FBA11AB-511B-44AC-A6DD-860D1DCD7E41}" presName="ConnectorPoint" presStyleLbl="node1" presStyleIdx="10" presStyleCnt="15"/>
      <dgm:spPr/>
      <dgm:t>
        <a:bodyPr/>
        <a:lstStyle/>
        <a:p>
          <a:endParaRPr lang="zh-TW" altLang="en-US"/>
        </a:p>
      </dgm:t>
    </dgm:pt>
    <dgm:pt modelId="{930A568E-CA95-4327-B37B-E1A9DDDACE12}" type="pres">
      <dgm:prSet presAssocID="{9FBA11AB-511B-44AC-A6DD-860D1DCD7E41}" presName="EmptyPlaceHolder" presStyleCnt="0"/>
      <dgm:spPr/>
      <dgm:t>
        <a:bodyPr/>
        <a:lstStyle/>
        <a:p>
          <a:endParaRPr lang="zh-TW" altLang="en-US"/>
        </a:p>
      </dgm:t>
    </dgm:pt>
    <dgm:pt modelId="{10CB8AA2-1D75-44FE-82D8-43FD05CC5263}" type="pres">
      <dgm:prSet presAssocID="{252A6BD8-443B-4939-959A-BB44ECD8DC87}" presName="spaceBetweenRectangles" presStyleCnt="0"/>
      <dgm:spPr/>
      <dgm:t>
        <a:bodyPr/>
        <a:lstStyle/>
        <a:p>
          <a:endParaRPr lang="zh-TW" altLang="en-US"/>
        </a:p>
      </dgm:t>
    </dgm:pt>
    <dgm:pt modelId="{E66F68E0-DABC-487B-B0FC-19135E3287B8}" type="pres">
      <dgm:prSet presAssocID="{DFA6F4B6-C8DF-4917-8F40-ED1B4ADD585F}" presName="composite" presStyleCnt="0"/>
      <dgm:spPr/>
      <dgm:t>
        <a:bodyPr/>
        <a:lstStyle/>
        <a:p>
          <a:endParaRPr lang="zh-TW" altLang="en-US"/>
        </a:p>
      </dgm:t>
    </dgm:pt>
    <dgm:pt modelId="{54CDE3F8-80A8-48C5-9638-B05AA1A2A061}" type="pres">
      <dgm:prSet presAssocID="{DFA6F4B6-C8DF-4917-8F40-ED1B4ADD585F}" presName="L1TextContainer" presStyleLbl="alignNode1" presStyleIdx="11" presStyleCnt="15">
        <dgm:presLayoutVars>
          <dgm:chMax val="1"/>
          <dgm:chPref val="1"/>
          <dgm:bulletEnabled val="1"/>
        </dgm:presLayoutVars>
      </dgm:prSet>
      <dgm:spPr/>
      <dgm:t>
        <a:bodyPr/>
        <a:lstStyle/>
        <a:p>
          <a:endParaRPr lang="zh-TW" altLang="en-US"/>
        </a:p>
      </dgm:t>
    </dgm:pt>
    <dgm:pt modelId="{780E990B-FB95-4B1F-A245-553574BC81C1}" type="pres">
      <dgm:prSet presAssocID="{DFA6F4B6-C8DF-4917-8F40-ED1B4ADD585F}" presName="L2TextContainerWrapper" presStyleCnt="0">
        <dgm:presLayoutVars>
          <dgm:bulletEnabled val="1"/>
        </dgm:presLayoutVars>
      </dgm:prSet>
      <dgm:spPr/>
      <dgm:t>
        <a:bodyPr/>
        <a:lstStyle/>
        <a:p>
          <a:endParaRPr lang="zh-TW" altLang="en-US"/>
        </a:p>
      </dgm:t>
    </dgm:pt>
    <dgm:pt modelId="{B9887BE7-2616-4330-BCE5-8ECA511CC143}" type="pres">
      <dgm:prSet presAssocID="{DFA6F4B6-C8DF-4917-8F40-ED1B4ADD585F}" presName="L2TextContainer" presStyleLbl="bgAccFollowNode1" presStyleIdx="11" presStyleCnt="15"/>
      <dgm:spPr/>
      <dgm:t>
        <a:bodyPr/>
        <a:lstStyle/>
        <a:p>
          <a:endParaRPr lang="zh-TW" altLang="en-US"/>
        </a:p>
      </dgm:t>
    </dgm:pt>
    <dgm:pt modelId="{46A04D38-7E61-415F-9E9C-3A990E97985A}" type="pres">
      <dgm:prSet presAssocID="{DFA6F4B6-C8DF-4917-8F40-ED1B4ADD585F}" presName="FlexibleEmptyPlaceHolder" presStyleCnt="0"/>
      <dgm:spPr/>
      <dgm:t>
        <a:bodyPr/>
        <a:lstStyle/>
        <a:p>
          <a:endParaRPr lang="zh-TW" altLang="en-US"/>
        </a:p>
      </dgm:t>
    </dgm:pt>
    <dgm:pt modelId="{2EEB8F63-441A-4C55-AF7C-F86821B28867}" type="pres">
      <dgm:prSet presAssocID="{DFA6F4B6-C8DF-4917-8F40-ED1B4ADD585F}" presName="ConnectLine" presStyleLbl="sibTrans1D1" presStyleIdx="11" presStyleCnt="15"/>
      <dgm:spPr/>
      <dgm:t>
        <a:bodyPr/>
        <a:lstStyle/>
        <a:p>
          <a:endParaRPr lang="zh-TW" altLang="en-US"/>
        </a:p>
      </dgm:t>
    </dgm:pt>
    <dgm:pt modelId="{7281F0AF-3929-4788-83A2-39DAEA1E5715}" type="pres">
      <dgm:prSet presAssocID="{DFA6F4B6-C8DF-4917-8F40-ED1B4ADD585F}" presName="ConnectorPoint" presStyleLbl="node1" presStyleIdx="11" presStyleCnt="15"/>
      <dgm:spPr/>
      <dgm:t>
        <a:bodyPr/>
        <a:lstStyle/>
        <a:p>
          <a:endParaRPr lang="zh-TW" altLang="en-US"/>
        </a:p>
      </dgm:t>
    </dgm:pt>
    <dgm:pt modelId="{2985FFD2-A296-4D7D-AC06-876617E98B86}" type="pres">
      <dgm:prSet presAssocID="{DFA6F4B6-C8DF-4917-8F40-ED1B4ADD585F}" presName="EmptyPlaceHolder" presStyleCnt="0"/>
      <dgm:spPr/>
      <dgm:t>
        <a:bodyPr/>
        <a:lstStyle/>
        <a:p>
          <a:endParaRPr lang="zh-TW" altLang="en-US"/>
        </a:p>
      </dgm:t>
    </dgm:pt>
    <dgm:pt modelId="{B8FD7E72-483B-4CDB-9DAA-DF3D40CCE3D6}" type="pres">
      <dgm:prSet presAssocID="{91A115A2-75C7-4D2E-B78B-758B6CCFDE0A}" presName="spaceBetweenRectangles" presStyleCnt="0"/>
      <dgm:spPr/>
      <dgm:t>
        <a:bodyPr/>
        <a:lstStyle/>
        <a:p>
          <a:endParaRPr lang="zh-TW" altLang="en-US"/>
        </a:p>
      </dgm:t>
    </dgm:pt>
    <dgm:pt modelId="{0650B92B-CD93-4398-AC34-FEC79799CB3E}" type="pres">
      <dgm:prSet presAssocID="{4B20017F-28C8-4FE4-B408-F38A9E170802}" presName="composite" presStyleCnt="0"/>
      <dgm:spPr/>
      <dgm:t>
        <a:bodyPr/>
        <a:lstStyle/>
        <a:p>
          <a:endParaRPr lang="zh-TW" altLang="en-US"/>
        </a:p>
      </dgm:t>
    </dgm:pt>
    <dgm:pt modelId="{7C577F95-E876-4DFB-8D3A-45C1334C952D}" type="pres">
      <dgm:prSet presAssocID="{4B20017F-28C8-4FE4-B408-F38A9E170802}" presName="L1TextContainer" presStyleLbl="alignNode1" presStyleIdx="12" presStyleCnt="15">
        <dgm:presLayoutVars>
          <dgm:chMax val="1"/>
          <dgm:chPref val="1"/>
          <dgm:bulletEnabled val="1"/>
        </dgm:presLayoutVars>
      </dgm:prSet>
      <dgm:spPr/>
      <dgm:t>
        <a:bodyPr/>
        <a:lstStyle/>
        <a:p>
          <a:endParaRPr lang="zh-TW" altLang="en-US"/>
        </a:p>
      </dgm:t>
    </dgm:pt>
    <dgm:pt modelId="{75005131-87B0-4EA0-8994-F511A5BC3C87}" type="pres">
      <dgm:prSet presAssocID="{4B20017F-28C8-4FE4-B408-F38A9E170802}" presName="L2TextContainerWrapper" presStyleCnt="0">
        <dgm:presLayoutVars>
          <dgm:bulletEnabled val="1"/>
        </dgm:presLayoutVars>
      </dgm:prSet>
      <dgm:spPr/>
      <dgm:t>
        <a:bodyPr/>
        <a:lstStyle/>
        <a:p>
          <a:endParaRPr lang="zh-TW" altLang="en-US"/>
        </a:p>
      </dgm:t>
    </dgm:pt>
    <dgm:pt modelId="{71A07EB5-0C61-4D71-9EBB-0F5213EB3B7E}" type="pres">
      <dgm:prSet presAssocID="{4B20017F-28C8-4FE4-B408-F38A9E170802}" presName="L2TextContainer" presStyleLbl="bgAccFollowNode1" presStyleIdx="12" presStyleCnt="15"/>
      <dgm:spPr/>
      <dgm:t>
        <a:bodyPr/>
        <a:lstStyle/>
        <a:p>
          <a:endParaRPr lang="zh-TW" altLang="en-US"/>
        </a:p>
      </dgm:t>
    </dgm:pt>
    <dgm:pt modelId="{79440040-CE32-4760-BBD1-406A3EA48EFD}" type="pres">
      <dgm:prSet presAssocID="{4B20017F-28C8-4FE4-B408-F38A9E170802}" presName="FlexibleEmptyPlaceHolder" presStyleCnt="0"/>
      <dgm:spPr/>
      <dgm:t>
        <a:bodyPr/>
        <a:lstStyle/>
        <a:p>
          <a:endParaRPr lang="zh-TW" altLang="en-US"/>
        </a:p>
      </dgm:t>
    </dgm:pt>
    <dgm:pt modelId="{83497BAB-072D-432E-9C07-631F250F840A}" type="pres">
      <dgm:prSet presAssocID="{4B20017F-28C8-4FE4-B408-F38A9E170802}" presName="ConnectLine" presStyleLbl="sibTrans1D1" presStyleIdx="12" presStyleCnt="15"/>
      <dgm:spPr/>
      <dgm:t>
        <a:bodyPr/>
        <a:lstStyle/>
        <a:p>
          <a:endParaRPr lang="zh-TW" altLang="en-US"/>
        </a:p>
      </dgm:t>
    </dgm:pt>
    <dgm:pt modelId="{91B6CD8A-84FD-4C59-A899-CB9E32870115}" type="pres">
      <dgm:prSet presAssocID="{4B20017F-28C8-4FE4-B408-F38A9E170802}" presName="ConnectorPoint" presStyleLbl="node1" presStyleIdx="12" presStyleCnt="15"/>
      <dgm:spPr/>
      <dgm:t>
        <a:bodyPr/>
        <a:lstStyle/>
        <a:p>
          <a:endParaRPr lang="zh-TW" altLang="en-US"/>
        </a:p>
      </dgm:t>
    </dgm:pt>
    <dgm:pt modelId="{CA85C53D-45FE-42C9-B1ED-50675F3E6BF0}" type="pres">
      <dgm:prSet presAssocID="{4B20017F-28C8-4FE4-B408-F38A9E170802}" presName="EmptyPlaceHolder" presStyleCnt="0"/>
      <dgm:spPr/>
      <dgm:t>
        <a:bodyPr/>
        <a:lstStyle/>
        <a:p>
          <a:endParaRPr lang="zh-TW" altLang="en-US"/>
        </a:p>
      </dgm:t>
    </dgm:pt>
    <dgm:pt modelId="{C0055F97-096A-4218-A463-9CC5136D507B}" type="pres">
      <dgm:prSet presAssocID="{AED8B5C3-9A48-4D17-87CF-FA209A866A3B}" presName="spaceBetweenRectangles" presStyleCnt="0"/>
      <dgm:spPr/>
      <dgm:t>
        <a:bodyPr/>
        <a:lstStyle/>
        <a:p>
          <a:endParaRPr lang="zh-TW" altLang="en-US"/>
        </a:p>
      </dgm:t>
    </dgm:pt>
    <dgm:pt modelId="{1C441A91-5660-4068-9B8F-45A262ED133B}" type="pres">
      <dgm:prSet presAssocID="{71488D10-DD6E-4B15-8341-885696637BD1}" presName="composite" presStyleCnt="0"/>
      <dgm:spPr/>
      <dgm:t>
        <a:bodyPr/>
        <a:lstStyle/>
        <a:p>
          <a:endParaRPr lang="zh-TW" altLang="en-US"/>
        </a:p>
      </dgm:t>
    </dgm:pt>
    <dgm:pt modelId="{C719B402-1D46-4B0D-AFA1-2BFFFC0C41B4}" type="pres">
      <dgm:prSet presAssocID="{71488D10-DD6E-4B15-8341-885696637BD1}" presName="L1TextContainer" presStyleLbl="alignNode1" presStyleIdx="13" presStyleCnt="15">
        <dgm:presLayoutVars>
          <dgm:chMax val="1"/>
          <dgm:chPref val="1"/>
          <dgm:bulletEnabled val="1"/>
        </dgm:presLayoutVars>
      </dgm:prSet>
      <dgm:spPr/>
      <dgm:t>
        <a:bodyPr/>
        <a:lstStyle/>
        <a:p>
          <a:endParaRPr lang="zh-TW" altLang="en-US"/>
        </a:p>
      </dgm:t>
    </dgm:pt>
    <dgm:pt modelId="{006A8598-36D4-4D2F-82CC-D568BE1BA19B}" type="pres">
      <dgm:prSet presAssocID="{71488D10-DD6E-4B15-8341-885696637BD1}" presName="L2TextContainerWrapper" presStyleCnt="0">
        <dgm:presLayoutVars>
          <dgm:bulletEnabled val="1"/>
        </dgm:presLayoutVars>
      </dgm:prSet>
      <dgm:spPr/>
      <dgm:t>
        <a:bodyPr/>
        <a:lstStyle/>
        <a:p>
          <a:endParaRPr lang="zh-TW" altLang="en-US"/>
        </a:p>
      </dgm:t>
    </dgm:pt>
    <dgm:pt modelId="{4596BC09-64FD-42D0-B844-35B123BC9D65}" type="pres">
      <dgm:prSet presAssocID="{71488D10-DD6E-4B15-8341-885696637BD1}" presName="L2TextContainer" presStyleLbl="bgAccFollowNode1" presStyleIdx="13" presStyleCnt="15"/>
      <dgm:spPr/>
      <dgm:t>
        <a:bodyPr/>
        <a:lstStyle/>
        <a:p>
          <a:endParaRPr lang="zh-TW" altLang="en-US"/>
        </a:p>
      </dgm:t>
    </dgm:pt>
    <dgm:pt modelId="{10BA9A7E-F4AD-41B9-BE21-E47C83BE5AA4}" type="pres">
      <dgm:prSet presAssocID="{71488D10-DD6E-4B15-8341-885696637BD1}" presName="FlexibleEmptyPlaceHolder" presStyleCnt="0"/>
      <dgm:spPr/>
      <dgm:t>
        <a:bodyPr/>
        <a:lstStyle/>
        <a:p>
          <a:endParaRPr lang="zh-TW" altLang="en-US"/>
        </a:p>
      </dgm:t>
    </dgm:pt>
    <dgm:pt modelId="{58C8BAB3-56E7-4D00-B2B7-44D8BB3B32AD}" type="pres">
      <dgm:prSet presAssocID="{71488D10-DD6E-4B15-8341-885696637BD1}" presName="ConnectLine" presStyleLbl="sibTrans1D1" presStyleIdx="13" presStyleCnt="15"/>
      <dgm:spPr/>
      <dgm:t>
        <a:bodyPr/>
        <a:lstStyle/>
        <a:p>
          <a:endParaRPr lang="zh-TW" altLang="en-US"/>
        </a:p>
      </dgm:t>
    </dgm:pt>
    <dgm:pt modelId="{0B047287-D106-4B59-963F-23261EE07811}" type="pres">
      <dgm:prSet presAssocID="{71488D10-DD6E-4B15-8341-885696637BD1}" presName="ConnectorPoint" presStyleLbl="node1" presStyleIdx="13" presStyleCnt="15"/>
      <dgm:spPr/>
      <dgm:t>
        <a:bodyPr/>
        <a:lstStyle/>
        <a:p>
          <a:endParaRPr lang="zh-TW" altLang="en-US"/>
        </a:p>
      </dgm:t>
    </dgm:pt>
    <dgm:pt modelId="{7D5CA785-F1C8-4C1B-B3BC-F06B02AE2567}" type="pres">
      <dgm:prSet presAssocID="{71488D10-DD6E-4B15-8341-885696637BD1}" presName="EmptyPlaceHolder" presStyleCnt="0"/>
      <dgm:spPr/>
      <dgm:t>
        <a:bodyPr/>
        <a:lstStyle/>
        <a:p>
          <a:endParaRPr lang="zh-TW" altLang="en-US"/>
        </a:p>
      </dgm:t>
    </dgm:pt>
    <dgm:pt modelId="{8C7FA969-F261-470E-B9DE-FE002BD21B42}" type="pres">
      <dgm:prSet presAssocID="{A329D942-B9A8-440F-80CA-E9F695035F51}" presName="spaceBetweenRectangles" presStyleCnt="0"/>
      <dgm:spPr/>
      <dgm:t>
        <a:bodyPr/>
        <a:lstStyle/>
        <a:p>
          <a:endParaRPr lang="zh-TW" altLang="en-US"/>
        </a:p>
      </dgm:t>
    </dgm:pt>
    <dgm:pt modelId="{D1100191-D824-4318-8D45-797F9C535B01}" type="pres">
      <dgm:prSet presAssocID="{C25E8D5B-0D74-45A0-B7A9-BDD4005D96A6}" presName="composite" presStyleCnt="0"/>
      <dgm:spPr/>
      <dgm:t>
        <a:bodyPr/>
        <a:lstStyle/>
        <a:p>
          <a:endParaRPr lang="zh-TW" altLang="en-US"/>
        </a:p>
      </dgm:t>
    </dgm:pt>
    <dgm:pt modelId="{403D44C7-92B5-4E3E-9EF6-6A11EA46D965}" type="pres">
      <dgm:prSet presAssocID="{C25E8D5B-0D74-45A0-B7A9-BDD4005D96A6}" presName="L1TextContainer" presStyleLbl="alignNode1" presStyleIdx="14" presStyleCnt="15">
        <dgm:presLayoutVars>
          <dgm:chMax val="1"/>
          <dgm:chPref val="1"/>
          <dgm:bulletEnabled val="1"/>
        </dgm:presLayoutVars>
      </dgm:prSet>
      <dgm:spPr/>
      <dgm:t>
        <a:bodyPr/>
        <a:lstStyle/>
        <a:p>
          <a:endParaRPr lang="zh-TW" altLang="en-US"/>
        </a:p>
      </dgm:t>
    </dgm:pt>
    <dgm:pt modelId="{2E44CEA6-5E5E-4EA7-86C6-D2032993ED85}" type="pres">
      <dgm:prSet presAssocID="{C25E8D5B-0D74-45A0-B7A9-BDD4005D96A6}" presName="L2TextContainerWrapper" presStyleCnt="0">
        <dgm:presLayoutVars>
          <dgm:bulletEnabled val="1"/>
        </dgm:presLayoutVars>
      </dgm:prSet>
      <dgm:spPr/>
      <dgm:t>
        <a:bodyPr/>
        <a:lstStyle/>
        <a:p>
          <a:endParaRPr lang="zh-TW" altLang="en-US"/>
        </a:p>
      </dgm:t>
    </dgm:pt>
    <dgm:pt modelId="{0B806167-E7DB-4393-8CD4-9BA4E3E9B02F}" type="pres">
      <dgm:prSet presAssocID="{C25E8D5B-0D74-45A0-B7A9-BDD4005D96A6}" presName="L2TextContainer" presStyleLbl="bgAccFollowNode1" presStyleIdx="14" presStyleCnt="15"/>
      <dgm:spPr/>
      <dgm:t>
        <a:bodyPr/>
        <a:lstStyle/>
        <a:p>
          <a:endParaRPr lang="zh-TW" altLang="en-US"/>
        </a:p>
      </dgm:t>
    </dgm:pt>
    <dgm:pt modelId="{0554AA9D-F9AA-4F5D-A758-F39F71A1BEC9}" type="pres">
      <dgm:prSet presAssocID="{C25E8D5B-0D74-45A0-B7A9-BDD4005D96A6}" presName="FlexibleEmptyPlaceHolder" presStyleCnt="0"/>
      <dgm:spPr/>
      <dgm:t>
        <a:bodyPr/>
        <a:lstStyle/>
        <a:p>
          <a:endParaRPr lang="zh-TW" altLang="en-US"/>
        </a:p>
      </dgm:t>
    </dgm:pt>
    <dgm:pt modelId="{36DC465F-E11C-4FC5-9900-C692EA13204B}" type="pres">
      <dgm:prSet presAssocID="{C25E8D5B-0D74-45A0-B7A9-BDD4005D96A6}" presName="ConnectLine" presStyleLbl="sibTrans1D1" presStyleIdx="14" presStyleCnt="15"/>
      <dgm:spPr/>
      <dgm:t>
        <a:bodyPr/>
        <a:lstStyle/>
        <a:p>
          <a:endParaRPr lang="zh-TW" altLang="en-US"/>
        </a:p>
      </dgm:t>
    </dgm:pt>
    <dgm:pt modelId="{6D910739-52D8-43F7-8E6A-EECFDEDE924A}" type="pres">
      <dgm:prSet presAssocID="{C25E8D5B-0D74-45A0-B7A9-BDD4005D96A6}" presName="ConnectorPoint" presStyleLbl="node1" presStyleIdx="14" presStyleCnt="15"/>
      <dgm:spPr/>
      <dgm:t>
        <a:bodyPr/>
        <a:lstStyle/>
        <a:p>
          <a:endParaRPr lang="zh-TW" altLang="en-US"/>
        </a:p>
      </dgm:t>
    </dgm:pt>
    <dgm:pt modelId="{C35A1D65-5E56-4E1D-8C6B-63B06E272738}" type="pres">
      <dgm:prSet presAssocID="{C25E8D5B-0D74-45A0-B7A9-BDD4005D96A6}" presName="EmptyPlaceHolder" presStyleCnt="0"/>
      <dgm:spPr/>
      <dgm:t>
        <a:bodyPr/>
        <a:lstStyle/>
        <a:p>
          <a:endParaRPr lang="zh-TW" altLang="en-US"/>
        </a:p>
      </dgm:t>
    </dgm:pt>
  </dgm:ptLst>
  <dgm:cxnLst>
    <dgm:cxn modelId="{28B79144-B3CA-4423-8209-07C1326921E5}" srcId="{8E3BCF75-AB07-42BE-84BB-D1D936B16EF5}" destId="{6C2F15C0-3C9B-48B5-94A6-3D0C7E9C53D0}" srcOrd="0" destOrd="0" parTransId="{A9EC3549-546F-4A8A-8873-14F2298E405F}" sibTransId="{E35811A6-BF92-41D7-881E-0A0467DCC3F2}"/>
    <dgm:cxn modelId="{EADCFF1E-172D-4C2D-BDB4-9D2B19597296}" type="presOf" srcId="{47BE8E0B-496B-44FC-825E-C2A10D821DC9}" destId="{A01D9671-7007-4F3F-98D6-A9730C5B45E4}" srcOrd="0" destOrd="0" presId="urn:microsoft.com/office/officeart/2017/3/layout/HorizontalLabelsTimeline"/>
    <dgm:cxn modelId="{CB3AB5B8-A692-4957-8970-390E0180E760}" srcId="{DFA6F4B6-C8DF-4917-8F40-ED1B4ADD585F}" destId="{7E8C823E-F1F0-4AF7-A1B3-AC2AF1E9E36E}" srcOrd="0" destOrd="0" parTransId="{52C87D13-967F-4F25-9B39-E21563ACFA3A}" sibTransId="{2F6403B7-D997-4485-84A2-26883C2E0467}"/>
    <dgm:cxn modelId="{001B1D2C-D881-4446-9217-F02D359299C3}" type="presOf" srcId="{6BA5F3BE-D53A-42E0-A7FE-674B99BD07E6}" destId="{0B806167-E7DB-4393-8CD4-9BA4E3E9B02F}" srcOrd="0" destOrd="0" presId="urn:microsoft.com/office/officeart/2017/3/layout/HorizontalLabelsTimeline"/>
    <dgm:cxn modelId="{A319CB69-6926-431D-A805-EACBFA83FA66}" srcId="{FF3CD410-5E2E-4080-A893-907D31D22CB3}" destId="{2DC4903D-31E8-4ED6-875F-63877788B702}" srcOrd="6" destOrd="0" parTransId="{A18F8C20-9A13-44DB-9E45-C2DE49ACE5D9}" sibTransId="{EBFDEA83-93E5-4D72-A672-078838B258F5}"/>
    <dgm:cxn modelId="{924326BA-4245-417D-83FB-A0E33D8DCCB7}" type="presOf" srcId="{C25E8D5B-0D74-45A0-B7A9-BDD4005D96A6}" destId="{403D44C7-92B5-4E3E-9EF6-6A11EA46D965}" srcOrd="0" destOrd="0" presId="urn:microsoft.com/office/officeart/2017/3/layout/HorizontalLabelsTimeline"/>
    <dgm:cxn modelId="{627CAF50-8B59-4A73-9E38-1371B2FE97FB}" type="presOf" srcId="{90737087-312C-4470-A7FD-9BFE3A4DFF99}" destId="{725F2AEF-0925-4411-A89A-5976D96BC3B1}" srcOrd="0" destOrd="0" presId="urn:microsoft.com/office/officeart/2017/3/layout/HorizontalLabelsTimeline"/>
    <dgm:cxn modelId="{0516A5BA-00AC-4C48-B296-EEA1D738ACAF}" type="presOf" srcId="{CB133900-C27E-401F-932B-FE20CD1D501F}" destId="{39ABE7F9-4E02-436F-8BA0-BEF63CFC6F7B}" srcOrd="0" destOrd="0" presId="urn:microsoft.com/office/officeart/2017/3/layout/HorizontalLabelsTimeline"/>
    <dgm:cxn modelId="{276E451C-06C9-4ACC-882D-79E1605C875D}" type="presOf" srcId="{DFA6F4B6-C8DF-4917-8F40-ED1B4ADD585F}" destId="{54CDE3F8-80A8-48C5-9638-B05AA1A2A061}" srcOrd="0" destOrd="0" presId="urn:microsoft.com/office/officeart/2017/3/layout/HorizontalLabelsTimeline"/>
    <dgm:cxn modelId="{91107858-A388-4DA8-BC08-9FBC9A31F29A}" srcId="{FF3CD410-5E2E-4080-A893-907D31D22CB3}" destId="{DFA6F4B6-C8DF-4917-8F40-ED1B4ADD585F}" srcOrd="11" destOrd="0" parTransId="{D7893864-9383-43E5-B690-A1FFBBD70C51}" sibTransId="{91A115A2-75C7-4D2E-B78B-758B6CCFDE0A}"/>
    <dgm:cxn modelId="{24FE186F-F804-46F5-9C2D-96C1655A06BB}" type="presOf" srcId="{FF3CD410-5E2E-4080-A893-907D31D22CB3}" destId="{687CC7BD-79EF-4A0F-BDD3-809BFA49E6BE}" srcOrd="0" destOrd="0" presId="urn:microsoft.com/office/officeart/2017/3/layout/HorizontalLabelsTimeline"/>
    <dgm:cxn modelId="{3C57AE57-CADD-4335-99EE-025B63B43FA8}" srcId="{FF3CD410-5E2E-4080-A893-907D31D22CB3}" destId="{8B6BA9DC-2353-46E1-9BB1-80A483EA70E6}" srcOrd="9" destOrd="0" parTransId="{0C30FB14-4BDF-41E3-9F2E-3781C40098E4}" sibTransId="{5A47CBB4-86F0-4630-8426-8CB4D7F97090}"/>
    <dgm:cxn modelId="{B958636E-1131-4A80-94E0-49CAA62C8DA6}" type="presOf" srcId="{8B6BA9DC-2353-46E1-9BB1-80A483EA70E6}" destId="{C3271F99-0F87-4476-85D9-DB29800D1884}" srcOrd="0" destOrd="0" presId="urn:microsoft.com/office/officeart/2017/3/layout/HorizontalLabelsTimeline"/>
    <dgm:cxn modelId="{68D35F9D-DABF-4E5A-94D4-F988D8E84907}" srcId="{D423FB80-F2BD-4DDE-80B1-76F84FE09A02}" destId="{245E128E-7700-4C91-9411-CDD1DCA94D67}" srcOrd="0" destOrd="0" parTransId="{B4D95EBA-0423-4AFA-B379-E030341B1F23}" sibTransId="{4963BA97-D4C5-477B-9B0D-68DB38F61579}"/>
    <dgm:cxn modelId="{7EA59B30-EEF8-406D-B1C9-7242CCE7CD55}" type="presOf" srcId="{4B20017F-28C8-4FE4-B408-F38A9E170802}" destId="{7C577F95-E876-4DFB-8D3A-45C1334C952D}" srcOrd="0" destOrd="0" presId="urn:microsoft.com/office/officeart/2017/3/layout/HorizontalLabelsTimeline"/>
    <dgm:cxn modelId="{8B9516F1-C82B-458D-9668-1DE9E3F2F3C1}" type="presOf" srcId="{6C2F15C0-3C9B-48B5-94A6-3D0C7E9C53D0}" destId="{F4670A02-DA29-4C9D-AC73-5AF6A3ACD29A}" srcOrd="0" destOrd="0" presId="urn:microsoft.com/office/officeart/2017/3/layout/HorizontalLabelsTimeline"/>
    <dgm:cxn modelId="{33DFDD33-182D-44AF-9877-B1DCECE3CC9D}" srcId="{FF3CD410-5E2E-4080-A893-907D31D22CB3}" destId="{A7F4784E-75AE-4F03-B342-C71355D1ACCF}" srcOrd="3" destOrd="0" parTransId="{E8170CB0-7D27-4024-BF4D-F79F86202313}" sibTransId="{3078DB00-0C2A-4587-8661-74E5E36CBCA7}"/>
    <dgm:cxn modelId="{2C87A39F-871C-45C6-8C22-A8C358151D70}" type="presOf" srcId="{A7F4784E-75AE-4F03-B342-C71355D1ACCF}" destId="{CBCB6B30-5D46-4B19-B9DE-C0B7FB057712}" srcOrd="0" destOrd="0" presId="urn:microsoft.com/office/officeart/2017/3/layout/HorizontalLabelsTimeline"/>
    <dgm:cxn modelId="{186572D2-DD3E-469C-B4C6-FC405845D66C}" type="presOf" srcId="{3280BE73-5C4D-4941-9102-E5930904556F}" destId="{04897CD2-CF6F-4A55-8E79-1E7393B07B06}" srcOrd="0" destOrd="0" presId="urn:microsoft.com/office/officeart/2017/3/layout/HorizontalLabelsTimeline"/>
    <dgm:cxn modelId="{C436E05B-3981-4E5A-BD66-5DBD06BC52A1}" type="presOf" srcId="{F01D5F9E-ABC5-4560-ACB4-E6CFBC60BFF2}" destId="{5C68C37A-C349-49AE-97A1-63D110D2C7D1}" srcOrd="0" destOrd="0" presId="urn:microsoft.com/office/officeart/2017/3/layout/HorizontalLabelsTimeline"/>
    <dgm:cxn modelId="{6AEB3B94-8522-4F42-A6BC-BC55C5AED92F}" srcId="{C25E8D5B-0D74-45A0-B7A9-BDD4005D96A6}" destId="{6BA5F3BE-D53A-42E0-A7FE-674B99BD07E6}" srcOrd="0" destOrd="0" parTransId="{9484BBA1-86EE-4AA2-B94A-A26EED0EFB1E}" sibTransId="{48C67DB7-8AA6-454C-83AE-A16B3B9F45FF}"/>
    <dgm:cxn modelId="{C2A8B52A-540B-46B5-A43B-27FAF06A13EF}" srcId="{FF3CD410-5E2E-4080-A893-907D31D22CB3}" destId="{A59C9EB4-4836-41EA-88FC-E68E29755DEF}" srcOrd="4" destOrd="0" parTransId="{C486CA18-5D6B-49AD-B92C-52313E993EC5}" sibTransId="{62C75627-0A71-4E35-B62B-749D8AB3C189}"/>
    <dgm:cxn modelId="{913E9CE7-B8A6-4506-ADA2-FB6349E99383}" type="presOf" srcId="{A9FB790A-3E33-4887-962E-7206A01AD84F}" destId="{1D60394B-1800-4790-9694-08B1C1D1B34D}" srcOrd="0" destOrd="0" presId="urn:microsoft.com/office/officeart/2017/3/layout/HorizontalLabelsTimeline"/>
    <dgm:cxn modelId="{B9B38C7F-D679-4A39-B742-6501D3961044}" srcId="{454D56AF-0D14-43A4-A4AA-2274946C5116}" destId="{3280BE73-5C4D-4941-9102-E5930904556F}" srcOrd="0" destOrd="0" parTransId="{596FE3BE-79D4-47E4-8416-EDF8385B1DE9}" sibTransId="{8E22D1FB-CF90-47F0-B06E-C66C75D54226}"/>
    <dgm:cxn modelId="{64AC58BD-FAD4-4010-A29D-4677B2731E22}" type="presOf" srcId="{654FE8AF-A69B-4D6D-9DAA-088BC0D67421}" destId="{71A07EB5-0C61-4D71-9EBB-0F5213EB3B7E}"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4B61AF65-3991-4A24-9475-D4AA0127738F}" srcId="{FF3CD410-5E2E-4080-A893-907D31D22CB3}" destId="{F01D5F9E-ABC5-4560-ACB4-E6CFBC60BFF2}" srcOrd="1" destOrd="0" parTransId="{FEAC3315-4B36-4E3C-89B3-70A50C7F13CC}" sibTransId="{36ABC0D0-B41E-401C-840C-2AFBE73989B4}"/>
    <dgm:cxn modelId="{86D99813-A4AF-43BB-B5B8-1CBF32953219}" srcId="{FF3CD410-5E2E-4080-A893-907D31D22CB3}" destId="{C25E8D5B-0D74-45A0-B7A9-BDD4005D96A6}" srcOrd="14" destOrd="0" parTransId="{6AE8D55E-98C8-4AB1-A6BA-DCB20D3C6A41}" sibTransId="{5A4F44E2-0F2A-4EAE-8885-284355C67882}"/>
    <dgm:cxn modelId="{95349F95-B5FF-40F3-A9BC-372BA201B78C}" srcId="{8A93A940-284B-49B0-9D89-5FA2B3B3C7E5}" destId="{90737087-312C-4470-A7FD-9BFE3A4DFF99}" srcOrd="0" destOrd="0" parTransId="{05A05719-7E33-4F5B-B582-8C51C655A754}" sibTransId="{E7C2C0B3-D674-49BA-AD12-6375BCAFCEB9}"/>
    <dgm:cxn modelId="{0850A4D5-F517-4BE2-AE27-9281E3729461}" type="presOf" srcId="{454D56AF-0D14-43A4-A4AA-2274946C5116}" destId="{C5503B6E-C1DB-44F5-ABB8-38EF445ED1E8}" srcOrd="0" destOrd="0" presId="urn:microsoft.com/office/officeart/2017/3/layout/HorizontalLabelsTimeline"/>
    <dgm:cxn modelId="{078029A2-947D-4D6B-B786-5B31CB659BA9}" type="presOf" srcId="{A59C9EB4-4836-41EA-88FC-E68E29755DEF}" destId="{88F6D506-033B-4CA4-9572-41E373A6B43C}" srcOrd="0" destOrd="0" presId="urn:microsoft.com/office/officeart/2017/3/layout/HorizontalLabelsTimeline"/>
    <dgm:cxn modelId="{59B27383-B045-4BF7-93D0-B9D2CB156BC5}" type="presOf" srcId="{1827863D-2FA1-48D1-81C4-0E7D31ADB47E}" destId="{95B1E40E-26D9-44C8-A99F-14EA44505DF3}" srcOrd="0" destOrd="0" presId="urn:microsoft.com/office/officeart/2017/3/layout/HorizontalLabelsTimeline"/>
    <dgm:cxn modelId="{89EA6741-F340-4559-B2CF-223EAB5ABA31}" type="presOf" srcId="{71488D10-DD6E-4B15-8341-885696637BD1}" destId="{C719B402-1D46-4B0D-AFA1-2BFFFC0C41B4}" srcOrd="0" destOrd="0" presId="urn:microsoft.com/office/officeart/2017/3/layout/HorizontalLabelsTimeline"/>
    <dgm:cxn modelId="{C62676CA-7BFC-462C-A80E-740887FD03D0}" type="presOf" srcId="{7E8C823E-F1F0-4AF7-A1B3-AC2AF1E9E36E}" destId="{B9887BE7-2616-4330-BCE5-8ECA511CC143}" srcOrd="0" destOrd="0" presId="urn:microsoft.com/office/officeart/2017/3/layout/HorizontalLabelsTimeline"/>
    <dgm:cxn modelId="{555A9C94-CC86-484B-BE7F-95818986A729}" type="presOf" srcId="{7A8DBFF3-3727-446E-BF27-2BC6AE795A7C}" destId="{CB628582-F411-449A-93F3-DAA4C97F8EE2}" srcOrd="0" destOrd="0" presId="urn:microsoft.com/office/officeart/2017/3/layout/HorizontalLabelsTimeline"/>
    <dgm:cxn modelId="{8DCD748A-FAAE-432F-8499-E4975E55D062}" srcId="{4B20017F-28C8-4FE4-B408-F38A9E170802}" destId="{654FE8AF-A69B-4D6D-9DAA-088BC0D67421}" srcOrd="0" destOrd="0" parTransId="{02FB6F4D-6AA2-401C-8DD0-69C204EE7CD0}" sibTransId="{094789DE-0911-407B-A2FA-093088623A6A}"/>
    <dgm:cxn modelId="{47F4D29A-7D65-4C2F-8677-61780F0F1118}" srcId="{F01D5F9E-ABC5-4560-ACB4-E6CFBC60BFF2}" destId="{47BE8E0B-496B-44FC-825E-C2A10D821DC9}" srcOrd="0" destOrd="0" parTransId="{26C37286-A207-4C3A-8F03-B64C4EB72DB8}" sibTransId="{258C30B8-1EDE-458F-9BAB-BD0E5C8E1BF9}"/>
    <dgm:cxn modelId="{A30F54FE-3FD5-4258-92AC-B52583BF8FB9}" srcId="{7A8DBFF3-3727-446E-BF27-2BC6AE795A7C}" destId="{6355FC30-EEDB-4A3C-B55A-B101C65117A8}" srcOrd="0" destOrd="0" parTransId="{E2B76603-3F43-419A-8D61-978F6CC9C36F}" sibTransId="{800CF79C-4D47-43BA-BBF1-5C7DEF52709E}"/>
    <dgm:cxn modelId="{5A3B2130-5035-4E61-92B1-343AA432C9DF}" srcId="{FF3CD410-5E2E-4080-A893-907D31D22CB3}" destId="{454D56AF-0D14-43A4-A4AA-2274946C5116}" srcOrd="2" destOrd="0" parTransId="{340931FA-0A09-49B9-99A7-6650F93FDC08}" sibTransId="{511F28C0-50D9-4CBB-862C-2AD0ACC17105}"/>
    <dgm:cxn modelId="{9AA22C00-7183-4462-8284-A53019EB0EEE}" srcId="{71488D10-DD6E-4B15-8341-885696637BD1}" destId="{2A8FBD0D-85AA-4146-A968-B79E1F06BD91}" srcOrd="0" destOrd="0" parTransId="{767F6821-0269-4473-B8EA-BCC5F791BE5A}" sibTransId="{FCC804A8-D87A-4586-B9C2-3321E672A649}"/>
    <dgm:cxn modelId="{7749B4AD-5089-49E7-8F6B-1B2382C9B50E}" srcId="{A7F4784E-75AE-4F03-B342-C71355D1ACCF}" destId="{1827863D-2FA1-48D1-81C4-0E7D31ADB47E}" srcOrd="0" destOrd="0" parTransId="{B426C98F-7250-4E9E-84CB-E9FC83F8CB06}" sibTransId="{D0D7EB30-49F6-43D6-AF40-1B9302B3ADF0}"/>
    <dgm:cxn modelId="{982D7B44-1518-4DD0-82D4-8A3901DD95E9}" srcId="{FF3CD410-5E2E-4080-A893-907D31D22CB3}" destId="{8A93A940-284B-49B0-9D89-5FA2B3B3C7E5}" srcOrd="7" destOrd="0" parTransId="{CD96219D-3688-4138-ACC9-901ED9FEACCC}" sibTransId="{E0447E4A-3C15-4884-AEBE-804149EBD331}"/>
    <dgm:cxn modelId="{4C064898-D5D0-4C70-ACF1-671ECD27E919}" srcId="{8B6BA9DC-2353-46E1-9BB1-80A483EA70E6}" destId="{CB133900-C27E-401F-932B-FE20CD1D501F}" srcOrd="0" destOrd="0" parTransId="{6742DA57-AEAE-4A98-9FEF-11E64CAE0769}" sibTransId="{C8A76C4E-185B-4FFA-8C5C-9F88A880F278}"/>
    <dgm:cxn modelId="{6F2AD503-141F-45F3-B411-D5594091300F}" type="presOf" srcId="{9407ACDA-671A-4BE4-A4D3-496878DBD601}" destId="{1E6D4873-DA09-4438-8633-C943144CE45A}" srcOrd="0" destOrd="0" presId="urn:microsoft.com/office/officeart/2017/3/layout/HorizontalLabelsTimeline"/>
    <dgm:cxn modelId="{935F274E-0D61-4EDD-92A7-9CA37702DC15}" type="presOf" srcId="{2DC4903D-31E8-4ED6-875F-63877788B702}" destId="{270971D8-F05B-4392-88C0-D9921BB5F6B0}" srcOrd="0" destOrd="0" presId="urn:microsoft.com/office/officeart/2017/3/layout/HorizontalLabelsTimeline"/>
    <dgm:cxn modelId="{C1EED83D-4B2D-43AE-BE49-C1CFFB87BED1}" type="presOf" srcId="{6355FC30-EEDB-4A3C-B55A-B101C65117A8}" destId="{6090D02E-120C-4703-BE99-689F3AA7E7B1}" srcOrd="0" destOrd="0" presId="urn:microsoft.com/office/officeart/2017/3/layout/HorizontalLabelsTimeline"/>
    <dgm:cxn modelId="{5F80C7E1-A7BD-418E-A665-3DAF3DEDF5A4}" srcId="{A59C9EB4-4836-41EA-88FC-E68E29755DEF}" destId="{CF564C6C-7771-4FD5-B851-B5B84730268F}" srcOrd="0" destOrd="0" parTransId="{5A57A755-D716-4DC9-9A51-20693042AFC8}" sibTransId="{024A7FBC-BB10-4242-BAF3-82678A4C13DA}"/>
    <dgm:cxn modelId="{270F1A8F-053B-4B29-B86C-B8D01B394942}" type="presOf" srcId="{CF564C6C-7771-4FD5-B851-B5B84730268F}" destId="{FE14A9FC-66E7-4679-B63E-054F98E59204}" srcOrd="0" destOrd="0" presId="urn:microsoft.com/office/officeart/2017/3/layout/HorizontalLabelsTimeline"/>
    <dgm:cxn modelId="{E0FFD45C-29D0-469A-872F-1660C635698A}" srcId="{FF3CD410-5E2E-4080-A893-907D31D22CB3}" destId="{4B20017F-28C8-4FE4-B408-F38A9E170802}" srcOrd="12" destOrd="0" parTransId="{AF7E82A2-EEDC-4AA2-A607-BF9FA7109E9A}" sibTransId="{AED8B5C3-9A48-4D17-87CF-FA209A866A3B}"/>
    <dgm:cxn modelId="{843BC2F8-21E4-4FD6-90E5-760ED46CC5D3}" srcId="{9FBA11AB-511B-44AC-A6DD-860D1DCD7E41}" destId="{9407ACDA-671A-4BE4-A4D3-496878DBD601}" srcOrd="0" destOrd="0" parTransId="{D5C96F6C-FD33-43A9-A0CC-D0081D4973FC}" sibTransId="{BFD52560-35C5-42CB-9152-475916DACE42}"/>
    <dgm:cxn modelId="{AD3982E0-6088-4837-81F8-E44986688F34}" type="presOf" srcId="{9FBA11AB-511B-44AC-A6DD-860D1DCD7E41}" destId="{AE5BE49F-70D5-495E-B0E7-12A9DF5F16E7}" srcOrd="0" destOrd="0" presId="urn:microsoft.com/office/officeart/2017/3/layout/HorizontalLabelsTimeline"/>
    <dgm:cxn modelId="{D7B24FF7-29E4-4FF7-B44D-9FABDFE4BE05}" srcId="{FF3CD410-5E2E-4080-A893-907D31D22CB3}" destId="{9FBA11AB-511B-44AC-A6DD-860D1DCD7E41}" srcOrd="10" destOrd="0" parTransId="{9D03BEBF-0D86-44D2-A697-EE0AF01C07C0}" sibTransId="{252A6BD8-443B-4939-959A-BB44ECD8DC87}"/>
    <dgm:cxn modelId="{3244A80C-631F-44FC-B55D-39F772E92510}" srcId="{FF3CD410-5E2E-4080-A893-907D31D22CB3}" destId="{71488D10-DD6E-4B15-8341-885696637BD1}" srcOrd="13" destOrd="0" parTransId="{02A52214-2B3A-4089-BC11-478D71F27200}" sibTransId="{A329D942-B9A8-440F-80CA-E9F695035F51}"/>
    <dgm:cxn modelId="{FAEC57FD-E661-46F9-8FC2-72568E9086CE}" type="presOf" srcId="{D423FB80-F2BD-4DDE-80B1-76F84FE09A02}" destId="{64E37A6A-8F95-4F28-92FC-1FE8089D7DAF}" srcOrd="0" destOrd="0" presId="urn:microsoft.com/office/officeart/2017/3/layout/HorizontalLabelsTimeline"/>
    <dgm:cxn modelId="{7CD4DFDC-60F4-4628-8A59-0D9EF503C474}" type="presOf" srcId="{8E3BCF75-AB07-42BE-84BB-D1D936B16EF5}" destId="{B7A7A7CF-8522-4AC2-87CD-1688BA29F20D}" srcOrd="0" destOrd="0" presId="urn:microsoft.com/office/officeart/2017/3/layout/HorizontalLabelsTimeline"/>
    <dgm:cxn modelId="{DE9D4384-08B4-4969-9430-E33472D7406B}" type="presOf" srcId="{2A8FBD0D-85AA-4146-A968-B79E1F06BD91}" destId="{4596BC09-64FD-42D0-B844-35B123BC9D65}"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418BB2B6-3C20-4112-8A1A-411485A7211F}" srcId="{FF3CD410-5E2E-4080-A893-907D31D22CB3}" destId="{7A8DBFF3-3727-446E-BF27-2BC6AE795A7C}" srcOrd="5" destOrd="0" parTransId="{9A66B956-DF17-40F2-A0E5-CDB8D8B7CBF5}" sibTransId="{55F31956-81CA-4ABE-B08F-F7FECF47CF96}"/>
    <dgm:cxn modelId="{D33D3B9F-1738-4CB6-A59A-9D0D380BD5AD}" srcId="{FF3CD410-5E2E-4080-A893-907D31D22CB3}" destId="{8E3BCF75-AB07-42BE-84BB-D1D936B16EF5}" srcOrd="8" destOrd="0" parTransId="{A55C03A8-F094-4AF2-8459-B356F36A1764}" sibTransId="{5AF5AEDD-5B07-4467-B247-9876FE6759E0}"/>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25113ECB-44A4-43A3-B2D0-D47302F35B26}" type="presParOf" srcId="{4C5F54B5-504F-4069-AF1D-9A370FBD268C}" destId="{C7F26193-F277-4FC2-96E8-E896E5EFC9BC}" srcOrd="2" destOrd="0" presId="urn:microsoft.com/office/officeart/2017/3/layout/HorizontalLabelsTimeline"/>
    <dgm:cxn modelId="{AEF2036D-29F6-4431-8357-64776A18B655}" type="presParOf" srcId="{C7F26193-F277-4FC2-96E8-E896E5EFC9BC}" destId="{5C68C37A-C349-49AE-97A1-63D110D2C7D1}" srcOrd="0" destOrd="0" presId="urn:microsoft.com/office/officeart/2017/3/layout/HorizontalLabelsTimeline"/>
    <dgm:cxn modelId="{51F9D33C-AECD-4F33-B2DA-43CF6B93002F}" type="presParOf" srcId="{C7F26193-F277-4FC2-96E8-E896E5EFC9BC}" destId="{3E3F09C6-0C94-40B1-A308-6929444363D4}" srcOrd="1" destOrd="0" presId="urn:microsoft.com/office/officeart/2017/3/layout/HorizontalLabelsTimeline"/>
    <dgm:cxn modelId="{17B9A51D-D490-4C54-B91D-5CD40783571D}" type="presParOf" srcId="{3E3F09C6-0C94-40B1-A308-6929444363D4}" destId="{A01D9671-7007-4F3F-98D6-A9730C5B45E4}" srcOrd="0" destOrd="0" presId="urn:microsoft.com/office/officeart/2017/3/layout/HorizontalLabelsTimeline"/>
    <dgm:cxn modelId="{A6AAA60B-E979-47B8-A997-DB62C715690F}" type="presParOf" srcId="{3E3F09C6-0C94-40B1-A308-6929444363D4}" destId="{65C95A24-31B5-46D2-BCB4-07372ABDD6F2}" srcOrd="1" destOrd="0" presId="urn:microsoft.com/office/officeart/2017/3/layout/HorizontalLabelsTimeline"/>
    <dgm:cxn modelId="{05694172-1DAF-4D9C-BBD9-0794366FCD56}" type="presParOf" srcId="{C7F26193-F277-4FC2-96E8-E896E5EFC9BC}" destId="{D4347EDB-4883-4C4B-A672-6266C9702B5A}" srcOrd="2" destOrd="0" presId="urn:microsoft.com/office/officeart/2017/3/layout/HorizontalLabelsTimeline"/>
    <dgm:cxn modelId="{BC9943FE-1230-4FDB-A7D8-898D013B9350}" type="presParOf" srcId="{C7F26193-F277-4FC2-96E8-E896E5EFC9BC}" destId="{D10813CD-B7B7-4CC7-9B2D-B5AE3D30A4DA}" srcOrd="3" destOrd="0" presId="urn:microsoft.com/office/officeart/2017/3/layout/HorizontalLabelsTimeline"/>
    <dgm:cxn modelId="{084C9897-3EE7-44CF-9F38-C9A562B67975}" type="presParOf" srcId="{C7F26193-F277-4FC2-96E8-E896E5EFC9BC}" destId="{143FACBA-FB69-402B-8D92-68DCE90EA86A}" srcOrd="4" destOrd="0" presId="urn:microsoft.com/office/officeart/2017/3/layout/HorizontalLabelsTimeline"/>
    <dgm:cxn modelId="{3DFFAC5F-0847-4E2F-A4CD-4FB95268ED8C}" type="presParOf" srcId="{4C5F54B5-504F-4069-AF1D-9A370FBD268C}" destId="{0587E036-7F91-482C-9B0A-860FD4CCD0E2}" srcOrd="3" destOrd="0" presId="urn:microsoft.com/office/officeart/2017/3/layout/HorizontalLabelsTimeline"/>
    <dgm:cxn modelId="{0C2CFEA1-3FB4-47D5-BA0C-2B2C20EB640F}" type="presParOf" srcId="{4C5F54B5-504F-4069-AF1D-9A370FBD268C}" destId="{795AD8F1-7B20-410C-90F4-2E04F4F4C93D}" srcOrd="4" destOrd="0" presId="urn:microsoft.com/office/officeart/2017/3/layout/HorizontalLabelsTimeline"/>
    <dgm:cxn modelId="{5EA692BD-507A-40EE-B699-B1F92E600F62}" type="presParOf" srcId="{795AD8F1-7B20-410C-90F4-2E04F4F4C93D}" destId="{C5503B6E-C1DB-44F5-ABB8-38EF445ED1E8}" srcOrd="0" destOrd="0" presId="urn:microsoft.com/office/officeart/2017/3/layout/HorizontalLabelsTimeline"/>
    <dgm:cxn modelId="{84215AA0-8ED4-45B6-8451-521906DE0059}" type="presParOf" srcId="{795AD8F1-7B20-410C-90F4-2E04F4F4C93D}" destId="{FD7DE90B-3DDE-4250-BB93-6AFB95DB30C9}" srcOrd="1" destOrd="0" presId="urn:microsoft.com/office/officeart/2017/3/layout/HorizontalLabelsTimeline"/>
    <dgm:cxn modelId="{CD1AF92D-7CB7-4156-9C24-3DD50EA4D129}" type="presParOf" srcId="{FD7DE90B-3DDE-4250-BB93-6AFB95DB30C9}" destId="{04897CD2-CF6F-4A55-8E79-1E7393B07B06}" srcOrd="0" destOrd="0" presId="urn:microsoft.com/office/officeart/2017/3/layout/HorizontalLabelsTimeline"/>
    <dgm:cxn modelId="{E596D201-A9A8-46AA-BA6C-731E186DBB6C}" type="presParOf" srcId="{FD7DE90B-3DDE-4250-BB93-6AFB95DB30C9}" destId="{30F499EF-86B9-43D4-9E36-2ADCD18D3C55}" srcOrd="1" destOrd="0" presId="urn:microsoft.com/office/officeart/2017/3/layout/HorizontalLabelsTimeline"/>
    <dgm:cxn modelId="{7D0F95A1-0D0D-4B3A-AD37-1D9E68A59E7B}" type="presParOf" srcId="{795AD8F1-7B20-410C-90F4-2E04F4F4C93D}" destId="{73ACB8E4-FFC1-49E5-BB46-1EBD63F3BF67}" srcOrd="2" destOrd="0" presId="urn:microsoft.com/office/officeart/2017/3/layout/HorizontalLabelsTimeline"/>
    <dgm:cxn modelId="{A5FB3F07-307E-4B9C-AF1B-722131ED4362}" type="presParOf" srcId="{795AD8F1-7B20-410C-90F4-2E04F4F4C93D}" destId="{FE89438A-B301-4219-9492-D30967496E8F}" srcOrd="3" destOrd="0" presId="urn:microsoft.com/office/officeart/2017/3/layout/HorizontalLabelsTimeline"/>
    <dgm:cxn modelId="{2F2BB858-3070-4463-950E-16B32D1FC1A0}" type="presParOf" srcId="{795AD8F1-7B20-410C-90F4-2E04F4F4C93D}" destId="{80E00C49-A058-42B1-B4A9-8FC8989D4F58}" srcOrd="4" destOrd="0" presId="urn:microsoft.com/office/officeart/2017/3/layout/HorizontalLabelsTimeline"/>
    <dgm:cxn modelId="{4CFFAECA-C6E6-463A-90AA-C4DEAB87918A}" type="presParOf" srcId="{4C5F54B5-504F-4069-AF1D-9A370FBD268C}" destId="{396E0C2C-79C3-4FCA-B5E5-8B3C2758C30F}" srcOrd="5" destOrd="0" presId="urn:microsoft.com/office/officeart/2017/3/layout/HorizontalLabelsTimeline"/>
    <dgm:cxn modelId="{28A719F5-6237-4C83-8EB7-BB9ACE657CCA}" type="presParOf" srcId="{4C5F54B5-504F-4069-AF1D-9A370FBD268C}" destId="{866B658A-D972-4AD8-A7E6-4082FD2CB001}" srcOrd="6" destOrd="0" presId="urn:microsoft.com/office/officeart/2017/3/layout/HorizontalLabelsTimeline"/>
    <dgm:cxn modelId="{E55C2317-CDB7-4C64-95C4-C04303FBB96A}" type="presParOf" srcId="{866B658A-D972-4AD8-A7E6-4082FD2CB001}" destId="{CBCB6B30-5D46-4B19-B9DE-C0B7FB057712}" srcOrd="0" destOrd="0" presId="urn:microsoft.com/office/officeart/2017/3/layout/HorizontalLabelsTimeline"/>
    <dgm:cxn modelId="{2E742A39-B2D8-41E7-938B-B4FE7E0F1794}" type="presParOf" srcId="{866B658A-D972-4AD8-A7E6-4082FD2CB001}" destId="{746F6004-1265-4B16-B698-179F0477DB3D}" srcOrd="1" destOrd="0" presId="urn:microsoft.com/office/officeart/2017/3/layout/HorizontalLabelsTimeline"/>
    <dgm:cxn modelId="{000BAB58-4AA6-43D9-89B5-0C604F29C6EA}" type="presParOf" srcId="{746F6004-1265-4B16-B698-179F0477DB3D}" destId="{95B1E40E-26D9-44C8-A99F-14EA44505DF3}" srcOrd="0" destOrd="0" presId="urn:microsoft.com/office/officeart/2017/3/layout/HorizontalLabelsTimeline"/>
    <dgm:cxn modelId="{6D12DD85-6CC0-441A-BB74-D3B24BE9ECF2}" type="presParOf" srcId="{746F6004-1265-4B16-B698-179F0477DB3D}" destId="{752FC6D6-93A6-414C-B65D-6F2858E07E0C}" srcOrd="1" destOrd="0" presId="urn:microsoft.com/office/officeart/2017/3/layout/HorizontalLabelsTimeline"/>
    <dgm:cxn modelId="{6CE5E65F-BF35-4F9A-9FAC-9FD84A211FC6}" type="presParOf" srcId="{866B658A-D972-4AD8-A7E6-4082FD2CB001}" destId="{BBBD3B06-9C30-48DB-A77E-5A358B1C6E78}" srcOrd="2" destOrd="0" presId="urn:microsoft.com/office/officeart/2017/3/layout/HorizontalLabelsTimeline"/>
    <dgm:cxn modelId="{457B6E85-E149-4279-81E9-511D2D038B9A}" type="presParOf" srcId="{866B658A-D972-4AD8-A7E6-4082FD2CB001}" destId="{C574381E-6C24-436D-B265-4BCFEFA46591}" srcOrd="3" destOrd="0" presId="urn:microsoft.com/office/officeart/2017/3/layout/HorizontalLabelsTimeline"/>
    <dgm:cxn modelId="{376FD1F8-A0AB-4CA9-B35C-A1F5747217B7}" type="presParOf" srcId="{866B658A-D972-4AD8-A7E6-4082FD2CB001}" destId="{CC7E7566-0B46-4E0A-B951-BFE404664D2C}" srcOrd="4" destOrd="0" presId="urn:microsoft.com/office/officeart/2017/3/layout/HorizontalLabelsTimeline"/>
    <dgm:cxn modelId="{CA63DDF8-DE3B-4E8A-886E-D787300C3FD4}" type="presParOf" srcId="{4C5F54B5-504F-4069-AF1D-9A370FBD268C}" destId="{F50C4635-5C0A-4C07-B5AD-BABD96009847}" srcOrd="7" destOrd="0" presId="urn:microsoft.com/office/officeart/2017/3/layout/HorizontalLabelsTimeline"/>
    <dgm:cxn modelId="{187F63AE-22E9-42D8-BA25-F8E70A982232}" type="presParOf" srcId="{4C5F54B5-504F-4069-AF1D-9A370FBD268C}" destId="{5667DB6C-E90F-44DB-BFD7-8570D48D28D4}" srcOrd="8" destOrd="0" presId="urn:microsoft.com/office/officeart/2017/3/layout/HorizontalLabelsTimeline"/>
    <dgm:cxn modelId="{782591FC-39B3-43EE-A99E-69B60AB63978}" type="presParOf" srcId="{5667DB6C-E90F-44DB-BFD7-8570D48D28D4}" destId="{88F6D506-033B-4CA4-9572-41E373A6B43C}" srcOrd="0" destOrd="0" presId="urn:microsoft.com/office/officeart/2017/3/layout/HorizontalLabelsTimeline"/>
    <dgm:cxn modelId="{DA98866D-BB74-46A1-B98B-9B6BDACA94E3}" type="presParOf" srcId="{5667DB6C-E90F-44DB-BFD7-8570D48D28D4}" destId="{E3303ED6-54B9-4518-AD7C-3197102106EF}" srcOrd="1" destOrd="0" presId="urn:microsoft.com/office/officeart/2017/3/layout/HorizontalLabelsTimeline"/>
    <dgm:cxn modelId="{BFB054F1-AA6C-4CA5-B7A3-FF579439BD18}" type="presParOf" srcId="{E3303ED6-54B9-4518-AD7C-3197102106EF}" destId="{FE14A9FC-66E7-4679-B63E-054F98E59204}" srcOrd="0" destOrd="0" presId="urn:microsoft.com/office/officeart/2017/3/layout/HorizontalLabelsTimeline"/>
    <dgm:cxn modelId="{6BF922DC-DA85-4710-BB6F-2CCCF2CFD764}" type="presParOf" srcId="{E3303ED6-54B9-4518-AD7C-3197102106EF}" destId="{8F1DAFAE-685A-4EC1-8FC0-2EE182F59B78}" srcOrd="1" destOrd="0" presId="urn:microsoft.com/office/officeart/2017/3/layout/HorizontalLabelsTimeline"/>
    <dgm:cxn modelId="{6907C7E4-84E2-47E3-949B-BC87F9D211CC}" type="presParOf" srcId="{5667DB6C-E90F-44DB-BFD7-8570D48D28D4}" destId="{4702B22B-8EB6-4454-9F8E-9A963F32B8A1}" srcOrd="2" destOrd="0" presId="urn:microsoft.com/office/officeart/2017/3/layout/HorizontalLabelsTimeline"/>
    <dgm:cxn modelId="{68C6501C-DCCA-438E-8565-A8631BB6C8AC}" type="presParOf" srcId="{5667DB6C-E90F-44DB-BFD7-8570D48D28D4}" destId="{F2E81385-B138-4A59-9452-A3C9AC4F2012}" srcOrd="3" destOrd="0" presId="urn:microsoft.com/office/officeart/2017/3/layout/HorizontalLabelsTimeline"/>
    <dgm:cxn modelId="{F4686330-D4C5-4698-8BC6-EF28FB9176C1}" type="presParOf" srcId="{5667DB6C-E90F-44DB-BFD7-8570D48D28D4}" destId="{00C34F8E-67EA-485C-B754-5C6C9BC871C5}" srcOrd="4" destOrd="0" presId="urn:microsoft.com/office/officeart/2017/3/layout/HorizontalLabelsTimeline"/>
    <dgm:cxn modelId="{FA06019D-A6EE-447A-894D-5FBD4FB143DA}" type="presParOf" srcId="{4C5F54B5-504F-4069-AF1D-9A370FBD268C}" destId="{E2C470F7-A894-4A64-A64E-235B0E510421}" srcOrd="9" destOrd="0" presId="urn:microsoft.com/office/officeart/2017/3/layout/HorizontalLabelsTimeline"/>
    <dgm:cxn modelId="{337834EE-D953-4A71-A50E-5A6B00785B30}" type="presParOf" srcId="{4C5F54B5-504F-4069-AF1D-9A370FBD268C}" destId="{B00C5C68-E110-4199-83CD-4F193E0F6DBA}" srcOrd="10" destOrd="0" presId="urn:microsoft.com/office/officeart/2017/3/layout/HorizontalLabelsTimeline"/>
    <dgm:cxn modelId="{9456EA2A-7773-424E-BBD8-EBEF591872D2}" type="presParOf" srcId="{B00C5C68-E110-4199-83CD-4F193E0F6DBA}" destId="{CB628582-F411-449A-93F3-DAA4C97F8EE2}" srcOrd="0" destOrd="0" presId="urn:microsoft.com/office/officeart/2017/3/layout/HorizontalLabelsTimeline"/>
    <dgm:cxn modelId="{5D4F9B82-FD92-41B4-8DE1-A78636AFB8E9}" type="presParOf" srcId="{B00C5C68-E110-4199-83CD-4F193E0F6DBA}" destId="{656B541C-B8C2-42DF-9B22-1A6FF3A70E9F}" srcOrd="1" destOrd="0" presId="urn:microsoft.com/office/officeart/2017/3/layout/HorizontalLabelsTimeline"/>
    <dgm:cxn modelId="{AB023A82-1C3C-465E-A4BE-63426419A211}" type="presParOf" srcId="{656B541C-B8C2-42DF-9B22-1A6FF3A70E9F}" destId="{6090D02E-120C-4703-BE99-689F3AA7E7B1}" srcOrd="0" destOrd="0" presId="urn:microsoft.com/office/officeart/2017/3/layout/HorizontalLabelsTimeline"/>
    <dgm:cxn modelId="{787A8711-FB11-487F-9E71-E14D432DD061}" type="presParOf" srcId="{656B541C-B8C2-42DF-9B22-1A6FF3A70E9F}" destId="{5F6A7061-4AA4-43B7-B9BA-3EDDABB25B6C}" srcOrd="1" destOrd="0" presId="urn:microsoft.com/office/officeart/2017/3/layout/HorizontalLabelsTimeline"/>
    <dgm:cxn modelId="{CA0D164F-1A9A-4FC6-80BD-3126D283F4B8}" type="presParOf" srcId="{B00C5C68-E110-4199-83CD-4F193E0F6DBA}" destId="{07D31007-1A29-46EE-9E78-3D950DD3E189}" srcOrd="2" destOrd="0" presId="urn:microsoft.com/office/officeart/2017/3/layout/HorizontalLabelsTimeline"/>
    <dgm:cxn modelId="{D3AD0EDE-1D1A-4B30-A7DB-D1F903FECD64}" type="presParOf" srcId="{B00C5C68-E110-4199-83CD-4F193E0F6DBA}" destId="{96FCA8FC-010A-4FFF-A147-615D8D256DD7}" srcOrd="3" destOrd="0" presId="urn:microsoft.com/office/officeart/2017/3/layout/HorizontalLabelsTimeline"/>
    <dgm:cxn modelId="{45B6102B-0B4C-4D3A-B666-E2EB53F35F67}" type="presParOf" srcId="{B00C5C68-E110-4199-83CD-4F193E0F6DBA}" destId="{B1B1C1CF-9E6B-4862-B947-84BE867AE57F}" srcOrd="4" destOrd="0" presId="urn:microsoft.com/office/officeart/2017/3/layout/HorizontalLabelsTimeline"/>
    <dgm:cxn modelId="{752CB39B-B9AE-4905-A9AB-D788A09901D2}" type="presParOf" srcId="{4C5F54B5-504F-4069-AF1D-9A370FBD268C}" destId="{5CD4F66A-1F42-4621-BFD1-A6D48416AE16}" srcOrd="11" destOrd="0" presId="urn:microsoft.com/office/officeart/2017/3/layout/HorizontalLabelsTimeline"/>
    <dgm:cxn modelId="{779E8BAE-E165-44A0-8F61-F1D6F07BA6D3}" type="presParOf" srcId="{4C5F54B5-504F-4069-AF1D-9A370FBD268C}" destId="{6AA3FB3F-E213-4147-93D1-22B952CDFE17}" srcOrd="1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13" destOrd="0" presId="urn:microsoft.com/office/officeart/2017/3/layout/HorizontalLabelsTimeline"/>
    <dgm:cxn modelId="{DA1E98F3-DEEF-449E-A505-7BE8E77DC666}" type="presParOf" srcId="{4C5F54B5-504F-4069-AF1D-9A370FBD268C}" destId="{CB500B18-4CCC-44D0-A7EE-E63EC340604C}" srcOrd="1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6C565F9B-7D78-4BF9-9917-9B7670191FDC}" type="presParOf" srcId="{4C5F54B5-504F-4069-AF1D-9A370FBD268C}" destId="{F84E827F-D067-46D9-9ADA-96499F985AA1}" srcOrd="15" destOrd="0" presId="urn:microsoft.com/office/officeart/2017/3/layout/HorizontalLabelsTimeline"/>
    <dgm:cxn modelId="{369630B9-A581-476F-AB81-39685145CD27}" type="presParOf" srcId="{4C5F54B5-504F-4069-AF1D-9A370FBD268C}" destId="{3DB1D295-6CBC-444A-BAB5-DA9B57F61089}" srcOrd="16" destOrd="0" presId="urn:microsoft.com/office/officeart/2017/3/layout/HorizontalLabelsTimeline"/>
    <dgm:cxn modelId="{70871C48-9791-44D9-9EA5-A5C10896C33F}" type="presParOf" srcId="{3DB1D295-6CBC-444A-BAB5-DA9B57F61089}" destId="{B7A7A7CF-8522-4AC2-87CD-1688BA29F20D}" srcOrd="0" destOrd="0" presId="urn:microsoft.com/office/officeart/2017/3/layout/HorizontalLabelsTimeline"/>
    <dgm:cxn modelId="{D443D7B0-7ED1-4ED5-A735-7057F7B46FDC}" type="presParOf" srcId="{3DB1D295-6CBC-444A-BAB5-DA9B57F61089}" destId="{95E724EF-9136-4B47-B6A7-AADE3B3007C6}" srcOrd="1" destOrd="0" presId="urn:microsoft.com/office/officeart/2017/3/layout/HorizontalLabelsTimeline"/>
    <dgm:cxn modelId="{155922A8-5CFF-42E8-A6CC-C550360B52C5}" type="presParOf" srcId="{95E724EF-9136-4B47-B6A7-AADE3B3007C6}" destId="{F4670A02-DA29-4C9D-AC73-5AF6A3ACD29A}" srcOrd="0" destOrd="0" presId="urn:microsoft.com/office/officeart/2017/3/layout/HorizontalLabelsTimeline"/>
    <dgm:cxn modelId="{DEA12690-5042-49A4-98B9-D9B7A4BBF950}" type="presParOf" srcId="{95E724EF-9136-4B47-B6A7-AADE3B3007C6}" destId="{51806800-C996-499B-AD45-B3B93C8FC62D}" srcOrd="1" destOrd="0" presId="urn:microsoft.com/office/officeart/2017/3/layout/HorizontalLabelsTimeline"/>
    <dgm:cxn modelId="{AFCD531F-D81F-4538-B1BF-E9DC3343E06C}" type="presParOf" srcId="{3DB1D295-6CBC-444A-BAB5-DA9B57F61089}" destId="{28E16D43-6D36-4B96-8B64-2A80C3ACF0B1}" srcOrd="2" destOrd="0" presId="urn:microsoft.com/office/officeart/2017/3/layout/HorizontalLabelsTimeline"/>
    <dgm:cxn modelId="{C10231F7-1F9D-4E73-8D97-10302E873F3A}" type="presParOf" srcId="{3DB1D295-6CBC-444A-BAB5-DA9B57F61089}" destId="{4545C950-A07B-49DE-980B-F8F38D40C8A9}" srcOrd="3" destOrd="0" presId="urn:microsoft.com/office/officeart/2017/3/layout/HorizontalLabelsTimeline"/>
    <dgm:cxn modelId="{83342173-1640-43B4-A766-922FCE247274}" type="presParOf" srcId="{3DB1D295-6CBC-444A-BAB5-DA9B57F61089}" destId="{37F5B39E-86AF-4B5C-A0F3-26CD235C70E8}" srcOrd="4" destOrd="0" presId="urn:microsoft.com/office/officeart/2017/3/layout/HorizontalLabelsTimeline"/>
    <dgm:cxn modelId="{DDFF64D6-7E3B-4C77-A9BB-B1AD36DB41DA}" type="presParOf" srcId="{4C5F54B5-504F-4069-AF1D-9A370FBD268C}" destId="{A79EA47D-FC79-4BD7-A9A0-D54F4CFB074D}" srcOrd="17" destOrd="0" presId="urn:microsoft.com/office/officeart/2017/3/layout/HorizontalLabelsTimeline"/>
    <dgm:cxn modelId="{9F8CD52D-A724-4564-BB15-A15449E4D2CE}" type="presParOf" srcId="{4C5F54B5-504F-4069-AF1D-9A370FBD268C}" destId="{C6FC82A4-AB3B-4EE5-B7C2-753C8BFDF366}" srcOrd="18" destOrd="0" presId="urn:microsoft.com/office/officeart/2017/3/layout/HorizontalLabelsTimeline"/>
    <dgm:cxn modelId="{6A5497C4-B93B-4155-BE23-4D97BBF13B32}" type="presParOf" srcId="{C6FC82A4-AB3B-4EE5-B7C2-753C8BFDF366}" destId="{C3271F99-0F87-4476-85D9-DB29800D1884}" srcOrd="0" destOrd="0" presId="urn:microsoft.com/office/officeart/2017/3/layout/HorizontalLabelsTimeline"/>
    <dgm:cxn modelId="{70BB2F5D-A03B-40CE-A499-A2E146D11FF3}" type="presParOf" srcId="{C6FC82A4-AB3B-4EE5-B7C2-753C8BFDF366}" destId="{A5EAAA00-9B31-4B50-A63A-87741FAB1770}" srcOrd="1" destOrd="0" presId="urn:microsoft.com/office/officeart/2017/3/layout/HorizontalLabelsTimeline"/>
    <dgm:cxn modelId="{7BA66772-523D-4827-BBB7-03E5C5AAE9F7}" type="presParOf" srcId="{A5EAAA00-9B31-4B50-A63A-87741FAB1770}" destId="{39ABE7F9-4E02-436F-8BA0-BEF63CFC6F7B}" srcOrd="0" destOrd="0" presId="urn:microsoft.com/office/officeart/2017/3/layout/HorizontalLabelsTimeline"/>
    <dgm:cxn modelId="{F6F0F1E8-7361-4288-8300-C02201C4AD3D}" type="presParOf" srcId="{A5EAAA00-9B31-4B50-A63A-87741FAB1770}" destId="{97693CFF-7EBB-4E08-A3E9-CC04CF23BB20}" srcOrd="1" destOrd="0" presId="urn:microsoft.com/office/officeart/2017/3/layout/HorizontalLabelsTimeline"/>
    <dgm:cxn modelId="{A3B5C944-042A-47F4-A5F0-B96B8404CB5B}" type="presParOf" srcId="{C6FC82A4-AB3B-4EE5-B7C2-753C8BFDF366}" destId="{EAF79E10-00BF-4E12-8FE2-7F357DAD95D4}" srcOrd="2" destOrd="0" presId="urn:microsoft.com/office/officeart/2017/3/layout/HorizontalLabelsTimeline"/>
    <dgm:cxn modelId="{4E27F1D8-255E-4873-8A64-B41BC23DFE02}" type="presParOf" srcId="{C6FC82A4-AB3B-4EE5-B7C2-753C8BFDF366}" destId="{B377F918-CE22-4540-A8FE-2E9451F0E17D}" srcOrd="3" destOrd="0" presId="urn:microsoft.com/office/officeart/2017/3/layout/HorizontalLabelsTimeline"/>
    <dgm:cxn modelId="{AEEF00CE-C024-4266-AA63-DF23F37F88AF}" type="presParOf" srcId="{C6FC82A4-AB3B-4EE5-B7C2-753C8BFDF366}" destId="{4B0483F3-4C7A-4522-92EF-42BE68688D3F}" srcOrd="4" destOrd="0" presId="urn:microsoft.com/office/officeart/2017/3/layout/HorizontalLabelsTimeline"/>
    <dgm:cxn modelId="{C6BE7C98-0B63-489F-89A1-F8CEF814716E}" type="presParOf" srcId="{4C5F54B5-504F-4069-AF1D-9A370FBD268C}" destId="{2188082E-B329-4E10-A628-D548BC260A09}" srcOrd="19" destOrd="0" presId="urn:microsoft.com/office/officeart/2017/3/layout/HorizontalLabelsTimeline"/>
    <dgm:cxn modelId="{007A98F8-2A41-49BC-A1EA-C73C79BA9259}" type="presParOf" srcId="{4C5F54B5-504F-4069-AF1D-9A370FBD268C}" destId="{21D53B0B-572C-422E-B926-AFCCC1FD7984}" srcOrd="20" destOrd="0" presId="urn:microsoft.com/office/officeart/2017/3/layout/HorizontalLabelsTimeline"/>
    <dgm:cxn modelId="{3382862C-21A0-41AD-9834-91809B352BAD}" type="presParOf" srcId="{21D53B0B-572C-422E-B926-AFCCC1FD7984}" destId="{AE5BE49F-70D5-495E-B0E7-12A9DF5F16E7}" srcOrd="0" destOrd="0" presId="urn:microsoft.com/office/officeart/2017/3/layout/HorizontalLabelsTimeline"/>
    <dgm:cxn modelId="{82842739-B63D-41A1-8C54-7007CE05EF05}" type="presParOf" srcId="{21D53B0B-572C-422E-B926-AFCCC1FD7984}" destId="{C8AE4451-0E2B-47E5-AFE2-B7190A01CEE0}" srcOrd="1" destOrd="0" presId="urn:microsoft.com/office/officeart/2017/3/layout/HorizontalLabelsTimeline"/>
    <dgm:cxn modelId="{88B899FE-78DE-488E-8112-CE0415A638B8}" type="presParOf" srcId="{C8AE4451-0E2B-47E5-AFE2-B7190A01CEE0}" destId="{1E6D4873-DA09-4438-8633-C943144CE45A}" srcOrd="0" destOrd="0" presId="urn:microsoft.com/office/officeart/2017/3/layout/HorizontalLabelsTimeline"/>
    <dgm:cxn modelId="{71B8FCB8-01BA-480E-9DFF-BC176C5CE9DA}" type="presParOf" srcId="{C8AE4451-0E2B-47E5-AFE2-B7190A01CEE0}" destId="{D660AE1C-0FCB-4187-A609-E3351913574B}" srcOrd="1" destOrd="0" presId="urn:microsoft.com/office/officeart/2017/3/layout/HorizontalLabelsTimeline"/>
    <dgm:cxn modelId="{32934EF4-EF68-4798-87EE-191F93A015A3}" type="presParOf" srcId="{21D53B0B-572C-422E-B926-AFCCC1FD7984}" destId="{65720ABD-9DDB-4459-90A5-2429808210EA}" srcOrd="2" destOrd="0" presId="urn:microsoft.com/office/officeart/2017/3/layout/HorizontalLabelsTimeline"/>
    <dgm:cxn modelId="{E26F222B-8597-42FA-A039-692A5487DCAD}" type="presParOf" srcId="{21D53B0B-572C-422E-B926-AFCCC1FD7984}" destId="{48A0E3BF-7013-4C36-9B96-5D33F3B75C87}" srcOrd="3" destOrd="0" presId="urn:microsoft.com/office/officeart/2017/3/layout/HorizontalLabelsTimeline"/>
    <dgm:cxn modelId="{3E9683D8-F28A-46DD-89CA-36DEA8B1FCB4}" type="presParOf" srcId="{21D53B0B-572C-422E-B926-AFCCC1FD7984}" destId="{930A568E-CA95-4327-B37B-E1A9DDDACE12}" srcOrd="4" destOrd="0" presId="urn:microsoft.com/office/officeart/2017/3/layout/HorizontalLabelsTimeline"/>
    <dgm:cxn modelId="{73D0F3A9-D1DA-48DC-B2FA-D05A1132A89B}" type="presParOf" srcId="{4C5F54B5-504F-4069-AF1D-9A370FBD268C}" destId="{10CB8AA2-1D75-44FE-82D8-43FD05CC5263}" srcOrd="21" destOrd="0" presId="urn:microsoft.com/office/officeart/2017/3/layout/HorizontalLabelsTimeline"/>
    <dgm:cxn modelId="{1EE419BA-E841-4C08-B86C-22FF0202A76F}" type="presParOf" srcId="{4C5F54B5-504F-4069-AF1D-9A370FBD268C}" destId="{E66F68E0-DABC-487B-B0FC-19135E3287B8}" srcOrd="22" destOrd="0" presId="urn:microsoft.com/office/officeart/2017/3/layout/HorizontalLabelsTimeline"/>
    <dgm:cxn modelId="{82E2BA51-53CB-4DD2-806A-4B4B71E6DC3F}" type="presParOf" srcId="{E66F68E0-DABC-487B-B0FC-19135E3287B8}" destId="{54CDE3F8-80A8-48C5-9638-B05AA1A2A061}" srcOrd="0" destOrd="0" presId="urn:microsoft.com/office/officeart/2017/3/layout/HorizontalLabelsTimeline"/>
    <dgm:cxn modelId="{57881B9E-62DE-4D07-BC71-D7F3417D99DE}" type="presParOf" srcId="{E66F68E0-DABC-487B-B0FC-19135E3287B8}" destId="{780E990B-FB95-4B1F-A245-553574BC81C1}" srcOrd="1" destOrd="0" presId="urn:microsoft.com/office/officeart/2017/3/layout/HorizontalLabelsTimeline"/>
    <dgm:cxn modelId="{34AB612F-96EA-47E0-AB07-D62637FBBE3A}" type="presParOf" srcId="{780E990B-FB95-4B1F-A245-553574BC81C1}" destId="{B9887BE7-2616-4330-BCE5-8ECA511CC143}" srcOrd="0" destOrd="0" presId="urn:microsoft.com/office/officeart/2017/3/layout/HorizontalLabelsTimeline"/>
    <dgm:cxn modelId="{71172A04-3860-40A9-9DEC-0445FAF6C53A}" type="presParOf" srcId="{780E990B-FB95-4B1F-A245-553574BC81C1}" destId="{46A04D38-7E61-415F-9E9C-3A990E97985A}" srcOrd="1" destOrd="0" presId="urn:microsoft.com/office/officeart/2017/3/layout/HorizontalLabelsTimeline"/>
    <dgm:cxn modelId="{76338FDD-F9DC-4B30-954B-6D67DD0DA043}" type="presParOf" srcId="{E66F68E0-DABC-487B-B0FC-19135E3287B8}" destId="{2EEB8F63-441A-4C55-AF7C-F86821B28867}" srcOrd="2" destOrd="0" presId="urn:microsoft.com/office/officeart/2017/3/layout/HorizontalLabelsTimeline"/>
    <dgm:cxn modelId="{82D62D25-A5B3-4A83-8AEB-5F11396E28EB}" type="presParOf" srcId="{E66F68E0-DABC-487B-B0FC-19135E3287B8}" destId="{7281F0AF-3929-4788-83A2-39DAEA1E5715}" srcOrd="3" destOrd="0" presId="urn:microsoft.com/office/officeart/2017/3/layout/HorizontalLabelsTimeline"/>
    <dgm:cxn modelId="{DC41EA95-911A-4BE6-BC7F-F26454605522}" type="presParOf" srcId="{E66F68E0-DABC-487B-B0FC-19135E3287B8}" destId="{2985FFD2-A296-4D7D-AC06-876617E98B86}" srcOrd="4" destOrd="0" presId="urn:microsoft.com/office/officeart/2017/3/layout/HorizontalLabelsTimeline"/>
    <dgm:cxn modelId="{8F482207-19E2-4001-8958-3636110A91FD}" type="presParOf" srcId="{4C5F54B5-504F-4069-AF1D-9A370FBD268C}" destId="{B8FD7E72-483B-4CDB-9DAA-DF3D40CCE3D6}" srcOrd="23" destOrd="0" presId="urn:microsoft.com/office/officeart/2017/3/layout/HorizontalLabelsTimeline"/>
    <dgm:cxn modelId="{34FC6BA2-E8E8-4CCE-8A43-69B1030FD526}" type="presParOf" srcId="{4C5F54B5-504F-4069-AF1D-9A370FBD268C}" destId="{0650B92B-CD93-4398-AC34-FEC79799CB3E}" srcOrd="24" destOrd="0" presId="urn:microsoft.com/office/officeart/2017/3/layout/HorizontalLabelsTimeline"/>
    <dgm:cxn modelId="{6DF698E8-625B-4477-B1F3-7DCC29DB11BA}" type="presParOf" srcId="{0650B92B-CD93-4398-AC34-FEC79799CB3E}" destId="{7C577F95-E876-4DFB-8D3A-45C1334C952D}" srcOrd="0" destOrd="0" presId="urn:microsoft.com/office/officeart/2017/3/layout/HorizontalLabelsTimeline"/>
    <dgm:cxn modelId="{D6ACAB71-543E-4B92-A7EA-79E364D61B80}" type="presParOf" srcId="{0650B92B-CD93-4398-AC34-FEC79799CB3E}" destId="{75005131-87B0-4EA0-8994-F511A5BC3C87}" srcOrd="1" destOrd="0" presId="urn:microsoft.com/office/officeart/2017/3/layout/HorizontalLabelsTimeline"/>
    <dgm:cxn modelId="{31524F02-8FA3-4F76-9B3D-B8D774A7FAD6}" type="presParOf" srcId="{75005131-87B0-4EA0-8994-F511A5BC3C87}" destId="{71A07EB5-0C61-4D71-9EBB-0F5213EB3B7E}" srcOrd="0" destOrd="0" presId="urn:microsoft.com/office/officeart/2017/3/layout/HorizontalLabelsTimeline"/>
    <dgm:cxn modelId="{591850D6-3E33-409B-91FF-0E04B630B28C}" type="presParOf" srcId="{75005131-87B0-4EA0-8994-F511A5BC3C87}" destId="{79440040-CE32-4760-BBD1-406A3EA48EFD}" srcOrd="1" destOrd="0" presId="urn:microsoft.com/office/officeart/2017/3/layout/HorizontalLabelsTimeline"/>
    <dgm:cxn modelId="{ED3D2B45-55E1-4777-BFB4-372ABCA8EFBB}" type="presParOf" srcId="{0650B92B-CD93-4398-AC34-FEC79799CB3E}" destId="{83497BAB-072D-432E-9C07-631F250F840A}" srcOrd="2" destOrd="0" presId="urn:microsoft.com/office/officeart/2017/3/layout/HorizontalLabelsTimeline"/>
    <dgm:cxn modelId="{4068AE08-25B1-49F5-BCFD-912AFE6F824E}" type="presParOf" srcId="{0650B92B-CD93-4398-AC34-FEC79799CB3E}" destId="{91B6CD8A-84FD-4C59-A899-CB9E32870115}" srcOrd="3" destOrd="0" presId="urn:microsoft.com/office/officeart/2017/3/layout/HorizontalLabelsTimeline"/>
    <dgm:cxn modelId="{3BBB3460-BF81-4ED2-9C1C-82C6DA23A06C}" type="presParOf" srcId="{0650B92B-CD93-4398-AC34-FEC79799CB3E}" destId="{CA85C53D-45FE-42C9-B1ED-50675F3E6BF0}" srcOrd="4" destOrd="0" presId="urn:microsoft.com/office/officeart/2017/3/layout/HorizontalLabelsTimeline"/>
    <dgm:cxn modelId="{E753EDA3-C82F-4148-A727-BBF8154746F0}" type="presParOf" srcId="{4C5F54B5-504F-4069-AF1D-9A370FBD268C}" destId="{C0055F97-096A-4218-A463-9CC5136D507B}" srcOrd="25" destOrd="0" presId="urn:microsoft.com/office/officeart/2017/3/layout/HorizontalLabelsTimeline"/>
    <dgm:cxn modelId="{1C222D7E-189A-4643-8F23-798472F7302C}" type="presParOf" srcId="{4C5F54B5-504F-4069-AF1D-9A370FBD268C}" destId="{1C441A91-5660-4068-9B8F-45A262ED133B}" srcOrd="26" destOrd="0" presId="urn:microsoft.com/office/officeart/2017/3/layout/HorizontalLabelsTimeline"/>
    <dgm:cxn modelId="{31639FA7-9ED9-4881-8F72-ED547C2F0FFC}" type="presParOf" srcId="{1C441A91-5660-4068-9B8F-45A262ED133B}" destId="{C719B402-1D46-4B0D-AFA1-2BFFFC0C41B4}" srcOrd="0" destOrd="0" presId="urn:microsoft.com/office/officeart/2017/3/layout/HorizontalLabelsTimeline"/>
    <dgm:cxn modelId="{45E7BB37-7180-450C-B571-473EAADC7E76}" type="presParOf" srcId="{1C441A91-5660-4068-9B8F-45A262ED133B}" destId="{006A8598-36D4-4D2F-82CC-D568BE1BA19B}" srcOrd="1" destOrd="0" presId="urn:microsoft.com/office/officeart/2017/3/layout/HorizontalLabelsTimeline"/>
    <dgm:cxn modelId="{A5097794-BE47-4C34-81B5-E1A8A7E8E10D}" type="presParOf" srcId="{006A8598-36D4-4D2F-82CC-D568BE1BA19B}" destId="{4596BC09-64FD-42D0-B844-35B123BC9D65}" srcOrd="0" destOrd="0" presId="urn:microsoft.com/office/officeart/2017/3/layout/HorizontalLabelsTimeline"/>
    <dgm:cxn modelId="{A6AA2C1A-0DE1-476D-8218-723FEF4D5A45}" type="presParOf" srcId="{006A8598-36D4-4D2F-82CC-D568BE1BA19B}" destId="{10BA9A7E-F4AD-41B9-BE21-E47C83BE5AA4}" srcOrd="1" destOrd="0" presId="urn:microsoft.com/office/officeart/2017/3/layout/HorizontalLabelsTimeline"/>
    <dgm:cxn modelId="{F6B1B6E6-54B3-42B4-B1BD-D8466505B2A6}" type="presParOf" srcId="{1C441A91-5660-4068-9B8F-45A262ED133B}" destId="{58C8BAB3-56E7-4D00-B2B7-44D8BB3B32AD}" srcOrd="2" destOrd="0" presId="urn:microsoft.com/office/officeart/2017/3/layout/HorizontalLabelsTimeline"/>
    <dgm:cxn modelId="{282879D9-FCB3-4518-A491-AF2096D9ACAC}" type="presParOf" srcId="{1C441A91-5660-4068-9B8F-45A262ED133B}" destId="{0B047287-D106-4B59-963F-23261EE07811}" srcOrd="3" destOrd="0" presId="urn:microsoft.com/office/officeart/2017/3/layout/HorizontalLabelsTimeline"/>
    <dgm:cxn modelId="{000C15CA-6769-448D-8024-1CF4A1AB7A31}" type="presParOf" srcId="{1C441A91-5660-4068-9B8F-45A262ED133B}" destId="{7D5CA785-F1C8-4C1B-B3BC-F06B02AE2567}" srcOrd="4" destOrd="0" presId="urn:microsoft.com/office/officeart/2017/3/layout/HorizontalLabelsTimeline"/>
    <dgm:cxn modelId="{E28AAFA0-1073-4F7F-AB2A-A7D41FB18EFA}" type="presParOf" srcId="{4C5F54B5-504F-4069-AF1D-9A370FBD268C}" destId="{8C7FA969-F261-470E-B9DE-FE002BD21B42}" srcOrd="27" destOrd="0" presId="urn:microsoft.com/office/officeart/2017/3/layout/HorizontalLabelsTimeline"/>
    <dgm:cxn modelId="{CFF7B770-4F37-4CD7-881E-40688FB9048D}" type="presParOf" srcId="{4C5F54B5-504F-4069-AF1D-9A370FBD268C}" destId="{D1100191-D824-4318-8D45-797F9C535B01}" srcOrd="28" destOrd="0" presId="urn:microsoft.com/office/officeart/2017/3/layout/HorizontalLabelsTimeline"/>
    <dgm:cxn modelId="{F6345868-15C1-4EB0-9259-84D97746AC44}" type="presParOf" srcId="{D1100191-D824-4318-8D45-797F9C535B01}" destId="{403D44C7-92B5-4E3E-9EF6-6A11EA46D965}" srcOrd="0" destOrd="0" presId="urn:microsoft.com/office/officeart/2017/3/layout/HorizontalLabelsTimeline"/>
    <dgm:cxn modelId="{9D4B08F7-7A01-4FBC-96C6-00E16E9E87BE}" type="presParOf" srcId="{D1100191-D824-4318-8D45-797F9C535B01}" destId="{2E44CEA6-5E5E-4EA7-86C6-D2032993ED85}" srcOrd="1" destOrd="0" presId="urn:microsoft.com/office/officeart/2017/3/layout/HorizontalLabelsTimeline"/>
    <dgm:cxn modelId="{6A60B4F7-8024-4E69-A46F-E4BF41865BFF}" type="presParOf" srcId="{2E44CEA6-5E5E-4EA7-86C6-D2032993ED85}" destId="{0B806167-E7DB-4393-8CD4-9BA4E3E9B02F}" srcOrd="0" destOrd="0" presId="urn:microsoft.com/office/officeart/2017/3/layout/HorizontalLabelsTimeline"/>
    <dgm:cxn modelId="{4FBDD8A9-B62F-4CBF-A45C-5DEFA701337D}" type="presParOf" srcId="{2E44CEA6-5E5E-4EA7-86C6-D2032993ED85}" destId="{0554AA9D-F9AA-4F5D-A758-F39F71A1BEC9}" srcOrd="1" destOrd="0" presId="urn:microsoft.com/office/officeart/2017/3/layout/HorizontalLabelsTimeline"/>
    <dgm:cxn modelId="{B0F758A5-CBE9-467B-BC03-65B607B78F94}" type="presParOf" srcId="{D1100191-D824-4318-8D45-797F9C535B01}" destId="{36DC465F-E11C-4FC5-9900-C692EA13204B}" srcOrd="2" destOrd="0" presId="urn:microsoft.com/office/officeart/2017/3/layout/HorizontalLabelsTimeline"/>
    <dgm:cxn modelId="{862C6AF9-8EA7-4327-8D80-3CF91A7FBBFF}" type="presParOf" srcId="{D1100191-D824-4318-8D45-797F9C535B01}" destId="{6D910739-52D8-43F7-8E6A-EECFDEDE924A}" srcOrd="3" destOrd="0" presId="urn:microsoft.com/office/officeart/2017/3/layout/HorizontalLabelsTimeline"/>
    <dgm:cxn modelId="{9C39306C-91FD-4629-88AF-C202605B2E6D}" type="presParOf" srcId="{D1100191-D824-4318-8D45-797F9C535B01}" destId="{C35A1D65-5E56-4E1D-8C6B-63B06E272738}"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80387" y="1348914"/>
          <a:ext cx="1140901" cy="52216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altLang="zh-TW" sz="1600" b="1" kern="1200" dirty="0" smtClean="0">
              <a:latin typeface="+mj-lt"/>
            </a:rPr>
            <a:t>3/10</a:t>
          </a:r>
          <a:endParaRPr lang="en-US" sz="1600" b="1" kern="1200" dirty="0">
            <a:latin typeface="+mj-lt"/>
          </a:endParaRPr>
        </a:p>
      </dsp:txBody>
      <dsp:txXfrm>
        <a:off x="80387" y="1348914"/>
        <a:ext cx="1140901" cy="522160"/>
      </dsp:txXfrm>
    </dsp:sp>
    <dsp:sp modelId="{255B3FC7-BD87-4810-87ED-7952D0F23157}">
      <dsp:nvSpPr>
        <dsp:cNvPr id="0" name=""/>
        <dsp:cNvSpPr/>
      </dsp:nvSpPr>
      <dsp:spPr>
        <a:xfrm>
          <a:off x="80387" y="789958"/>
          <a:ext cx="1140901" cy="55895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pPr>
          <a:r>
            <a:rPr lang="en-US" sz="1200" b="0" kern="1200" dirty="0" smtClean="0"/>
            <a:t>Discuss Project Plan</a:t>
          </a:r>
          <a:endParaRPr lang="en-US" sz="1200" i="1" kern="1200" dirty="0">
            <a:latin typeface="+mn-lt"/>
            <a:ea typeface="+mn-ea"/>
            <a:cs typeface="+mn-cs"/>
          </a:endParaRPr>
        </a:p>
      </dsp:txBody>
      <dsp:txXfrm>
        <a:off x="80387" y="789958"/>
        <a:ext cx="1140901" cy="558956"/>
      </dsp:txXfrm>
    </dsp:sp>
    <dsp:sp modelId="{DF478A7F-4668-4E0A-86F7-C1205CF5AA73}">
      <dsp:nvSpPr>
        <dsp:cNvPr id="0" name=""/>
        <dsp:cNvSpPr/>
      </dsp:nvSpPr>
      <dsp:spPr>
        <a:xfrm>
          <a:off x="650838" y="1871075"/>
          <a:ext cx="0" cy="304593"/>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616993" y="2141823"/>
          <a:ext cx="67690" cy="6769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8C37A-C349-49AE-97A1-63D110D2C7D1}">
      <dsp:nvSpPr>
        <dsp:cNvPr id="0" name=""/>
        <dsp:cNvSpPr/>
      </dsp:nvSpPr>
      <dsp:spPr>
        <a:xfrm>
          <a:off x="728627" y="2480262"/>
          <a:ext cx="1140901" cy="522160"/>
        </a:xfrm>
        <a:prstGeom prst="rect">
          <a:avLst/>
        </a:prstGeom>
        <a:solidFill>
          <a:schemeClr val="accent2">
            <a:hueOff val="158066"/>
            <a:satOff val="729"/>
            <a:lumOff val="112"/>
            <a:alphaOff val="0"/>
          </a:schemeClr>
        </a:solidFill>
        <a:ln w="25400" cap="flat" cmpd="sng" algn="ctr">
          <a:solidFill>
            <a:schemeClr val="accent2">
              <a:hueOff val="158066"/>
              <a:satOff val="729"/>
              <a:lumOff val="1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altLang="zh-TW" sz="1600" b="1" kern="1200" dirty="0" smtClean="0">
              <a:latin typeface="+mj-lt"/>
            </a:rPr>
            <a:t>3/17</a:t>
          </a:r>
          <a:endParaRPr lang="en-US" sz="1600" b="1" kern="1200" dirty="0">
            <a:latin typeface="+mj-lt"/>
          </a:endParaRPr>
        </a:p>
      </dsp:txBody>
      <dsp:txXfrm>
        <a:off x="728627" y="2480262"/>
        <a:ext cx="1140901" cy="522160"/>
      </dsp:txXfrm>
    </dsp:sp>
    <dsp:sp modelId="{A01D9671-7007-4F3F-98D6-A9730C5B45E4}">
      <dsp:nvSpPr>
        <dsp:cNvPr id="0" name=""/>
        <dsp:cNvSpPr/>
      </dsp:nvSpPr>
      <dsp:spPr>
        <a:xfrm>
          <a:off x="728627" y="3002423"/>
          <a:ext cx="1140901" cy="558956"/>
        </a:xfrm>
        <a:prstGeom prst="rect">
          <a:avLst/>
        </a:prstGeom>
        <a:solidFill>
          <a:schemeClr val="accent2">
            <a:tint val="40000"/>
            <a:alpha val="90000"/>
            <a:hueOff val="208791"/>
            <a:satOff val="694"/>
            <a:lumOff val="53"/>
            <a:alphaOff val="0"/>
          </a:schemeClr>
        </a:solidFill>
        <a:ln w="25400" cap="flat" cmpd="sng" algn="ctr">
          <a:solidFill>
            <a:schemeClr val="accent2">
              <a:tint val="40000"/>
              <a:alpha val="90000"/>
              <a:hueOff val="208791"/>
              <a:satOff val="694"/>
              <a:lumOff val="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Environment Setting</a:t>
          </a:r>
          <a:endParaRPr lang="en-US" sz="1200" i="1" kern="1200" dirty="0">
            <a:latin typeface="+mn-lt"/>
            <a:ea typeface="+mn-ea"/>
            <a:cs typeface="+mn-cs"/>
          </a:endParaRPr>
        </a:p>
      </dsp:txBody>
      <dsp:txXfrm>
        <a:off x="728627" y="3002423"/>
        <a:ext cx="1140901" cy="558956"/>
      </dsp:txXfrm>
    </dsp:sp>
    <dsp:sp modelId="{D4347EDB-4883-4C4B-A672-6266C9702B5A}">
      <dsp:nvSpPr>
        <dsp:cNvPr id="0" name=""/>
        <dsp:cNvSpPr/>
      </dsp:nvSpPr>
      <dsp:spPr>
        <a:xfrm>
          <a:off x="1299078" y="2175668"/>
          <a:ext cx="0" cy="304593"/>
        </a:xfrm>
        <a:prstGeom prst="line">
          <a:avLst/>
        </a:prstGeom>
        <a:noFill/>
        <a:ln w="9525" cap="flat" cmpd="sng" algn="ctr">
          <a:solidFill>
            <a:schemeClr val="accent2">
              <a:hueOff val="158066"/>
              <a:satOff val="729"/>
              <a:lumOff val="112"/>
              <a:alphaOff val="0"/>
            </a:schemeClr>
          </a:solidFill>
          <a:prstDash val="solid"/>
        </a:ln>
        <a:effectLst/>
      </dsp:spPr>
      <dsp:style>
        <a:lnRef idx="1">
          <a:scrgbClr r="0" g="0" b="0"/>
        </a:lnRef>
        <a:fillRef idx="0">
          <a:scrgbClr r="0" g="0" b="0"/>
        </a:fillRef>
        <a:effectRef idx="0">
          <a:scrgbClr r="0" g="0" b="0"/>
        </a:effectRef>
        <a:fontRef idx="minor"/>
      </dsp:style>
    </dsp:sp>
    <dsp:sp modelId="{D10813CD-B7B7-4CC7-9B2D-B5AE3D30A4DA}">
      <dsp:nvSpPr>
        <dsp:cNvPr id="0" name=""/>
        <dsp:cNvSpPr/>
      </dsp:nvSpPr>
      <dsp:spPr>
        <a:xfrm rot="2700000">
          <a:off x="1265232" y="2141823"/>
          <a:ext cx="67690" cy="67690"/>
        </a:xfrm>
        <a:prstGeom prst="ellipse">
          <a:avLst/>
        </a:prstGeom>
        <a:solidFill>
          <a:schemeClr val="accent2">
            <a:hueOff val="158066"/>
            <a:satOff val="729"/>
            <a:lumOff val="1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03B6E-C1DB-44F5-ABB8-38EF445ED1E8}">
      <dsp:nvSpPr>
        <dsp:cNvPr id="0" name=""/>
        <dsp:cNvSpPr/>
      </dsp:nvSpPr>
      <dsp:spPr>
        <a:xfrm>
          <a:off x="1376866" y="1348914"/>
          <a:ext cx="1140901" cy="522160"/>
        </a:xfrm>
        <a:prstGeom prst="rect">
          <a:avLst/>
        </a:prstGeom>
        <a:solidFill>
          <a:schemeClr val="accent2">
            <a:hueOff val="316131"/>
            <a:satOff val="1457"/>
            <a:lumOff val="224"/>
            <a:alphaOff val="0"/>
          </a:schemeClr>
        </a:solidFill>
        <a:ln w="25400" cap="flat" cmpd="sng" algn="ctr">
          <a:solidFill>
            <a:schemeClr val="accent2">
              <a:hueOff val="316131"/>
              <a:satOff val="1457"/>
              <a:lumOff val="2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altLang="zh-TW" sz="1600" kern="1200" dirty="0" smtClean="0">
              <a:latin typeface="+mj-lt"/>
            </a:rPr>
            <a:t>3/27</a:t>
          </a:r>
          <a:endParaRPr lang="en-US" sz="2000" kern="1200" dirty="0">
            <a:latin typeface="+mj-lt"/>
          </a:endParaRPr>
        </a:p>
      </dsp:txBody>
      <dsp:txXfrm>
        <a:off x="1376866" y="1348914"/>
        <a:ext cx="1140901" cy="522160"/>
      </dsp:txXfrm>
    </dsp:sp>
    <dsp:sp modelId="{04897CD2-CF6F-4A55-8E79-1E7393B07B06}">
      <dsp:nvSpPr>
        <dsp:cNvPr id="0" name=""/>
        <dsp:cNvSpPr/>
      </dsp:nvSpPr>
      <dsp:spPr>
        <a:xfrm>
          <a:off x="1376866" y="641999"/>
          <a:ext cx="1140901" cy="706915"/>
        </a:xfrm>
        <a:prstGeom prst="rect">
          <a:avLst/>
        </a:prstGeom>
        <a:solidFill>
          <a:schemeClr val="accent2">
            <a:tint val="40000"/>
            <a:alpha val="90000"/>
            <a:hueOff val="417581"/>
            <a:satOff val="1389"/>
            <a:lumOff val="106"/>
            <a:alphaOff val="0"/>
          </a:schemeClr>
        </a:solidFill>
        <a:ln w="25400" cap="flat" cmpd="sng" algn="ctr">
          <a:solidFill>
            <a:schemeClr val="accent2">
              <a:tint val="40000"/>
              <a:alpha val="90000"/>
              <a:hueOff val="417581"/>
              <a:satOff val="1389"/>
              <a:lumOff val="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Plots Data Directly &amp; Analyze</a:t>
          </a:r>
          <a:endParaRPr lang="en-US" sz="1200" i="1" kern="1200" dirty="0">
            <a:latin typeface="+mn-lt"/>
            <a:ea typeface="+mn-ea"/>
            <a:cs typeface="+mn-cs"/>
          </a:endParaRPr>
        </a:p>
      </dsp:txBody>
      <dsp:txXfrm>
        <a:off x="1376866" y="641999"/>
        <a:ext cx="1140901" cy="706915"/>
      </dsp:txXfrm>
    </dsp:sp>
    <dsp:sp modelId="{73ACB8E4-FFC1-49E5-BB46-1EBD63F3BF67}">
      <dsp:nvSpPr>
        <dsp:cNvPr id="0" name=""/>
        <dsp:cNvSpPr/>
      </dsp:nvSpPr>
      <dsp:spPr>
        <a:xfrm>
          <a:off x="1947317" y="1871075"/>
          <a:ext cx="0" cy="304593"/>
        </a:xfrm>
        <a:prstGeom prst="line">
          <a:avLst/>
        </a:prstGeom>
        <a:noFill/>
        <a:ln w="9525" cap="flat" cmpd="sng" algn="ctr">
          <a:solidFill>
            <a:schemeClr val="accent2">
              <a:hueOff val="316131"/>
              <a:satOff val="1457"/>
              <a:lumOff val="224"/>
              <a:alphaOff val="0"/>
            </a:schemeClr>
          </a:solidFill>
          <a:prstDash val="solid"/>
        </a:ln>
        <a:effectLst/>
      </dsp:spPr>
      <dsp:style>
        <a:lnRef idx="1">
          <a:scrgbClr r="0" g="0" b="0"/>
        </a:lnRef>
        <a:fillRef idx="0">
          <a:scrgbClr r="0" g="0" b="0"/>
        </a:fillRef>
        <a:effectRef idx="0">
          <a:scrgbClr r="0" g="0" b="0"/>
        </a:effectRef>
        <a:fontRef idx="minor"/>
      </dsp:style>
    </dsp:sp>
    <dsp:sp modelId="{FE89438A-B301-4219-9492-D30967496E8F}">
      <dsp:nvSpPr>
        <dsp:cNvPr id="0" name=""/>
        <dsp:cNvSpPr/>
      </dsp:nvSpPr>
      <dsp:spPr>
        <a:xfrm rot="2700000">
          <a:off x="1913472" y="2141823"/>
          <a:ext cx="67690" cy="67690"/>
        </a:xfrm>
        <a:prstGeom prst="ellipse">
          <a:avLst/>
        </a:prstGeom>
        <a:solidFill>
          <a:schemeClr val="accent2">
            <a:hueOff val="316131"/>
            <a:satOff val="1457"/>
            <a:lumOff val="2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CB6B30-5D46-4B19-B9DE-C0B7FB057712}">
      <dsp:nvSpPr>
        <dsp:cNvPr id="0" name=""/>
        <dsp:cNvSpPr/>
      </dsp:nvSpPr>
      <dsp:spPr>
        <a:xfrm>
          <a:off x="2025106" y="2480262"/>
          <a:ext cx="1140901" cy="522160"/>
        </a:xfrm>
        <a:prstGeom prst="rect">
          <a:avLst/>
        </a:prstGeom>
        <a:solidFill>
          <a:schemeClr val="accent2">
            <a:hueOff val="474197"/>
            <a:satOff val="2186"/>
            <a:lumOff val="336"/>
            <a:alphaOff val="0"/>
          </a:schemeClr>
        </a:solidFill>
        <a:ln w="25400" cap="flat" cmpd="sng" algn="ctr">
          <a:solidFill>
            <a:schemeClr val="accent2">
              <a:hueOff val="474197"/>
              <a:satOff val="2186"/>
              <a:lumOff val="33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altLang="zh-TW" sz="1600" b="1" kern="1200" dirty="0" smtClean="0">
              <a:latin typeface="+mj-lt"/>
            </a:rPr>
            <a:t>4/02</a:t>
          </a:r>
          <a:endParaRPr lang="en-US" sz="1600" b="1" kern="1200" dirty="0">
            <a:latin typeface="+mj-lt"/>
          </a:endParaRPr>
        </a:p>
      </dsp:txBody>
      <dsp:txXfrm>
        <a:off x="2025106" y="2480262"/>
        <a:ext cx="1140901" cy="522160"/>
      </dsp:txXfrm>
    </dsp:sp>
    <dsp:sp modelId="{95B1E40E-26D9-44C8-A99F-14EA44505DF3}">
      <dsp:nvSpPr>
        <dsp:cNvPr id="0" name=""/>
        <dsp:cNvSpPr/>
      </dsp:nvSpPr>
      <dsp:spPr>
        <a:xfrm>
          <a:off x="2025106" y="3002423"/>
          <a:ext cx="1140901" cy="558956"/>
        </a:xfrm>
        <a:prstGeom prst="rect">
          <a:avLst/>
        </a:prstGeom>
        <a:solidFill>
          <a:schemeClr val="accent2">
            <a:tint val="40000"/>
            <a:alpha val="90000"/>
            <a:hueOff val="626372"/>
            <a:satOff val="2083"/>
            <a:lumOff val="159"/>
            <a:alphaOff val="0"/>
          </a:schemeClr>
        </a:solidFill>
        <a:ln w="25400" cap="flat" cmpd="sng" algn="ctr">
          <a:solidFill>
            <a:schemeClr val="accent2">
              <a:tint val="40000"/>
              <a:alpha val="90000"/>
              <a:hueOff val="626372"/>
              <a:satOff val="2083"/>
              <a:lumOff val="1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K-NN Practice</a:t>
          </a:r>
          <a:endParaRPr lang="en-US" sz="1200" i="1" kern="1200" dirty="0">
            <a:latin typeface="+mn-lt"/>
            <a:ea typeface="+mn-ea"/>
            <a:cs typeface="+mn-cs"/>
          </a:endParaRPr>
        </a:p>
      </dsp:txBody>
      <dsp:txXfrm>
        <a:off x="2025106" y="3002423"/>
        <a:ext cx="1140901" cy="558956"/>
      </dsp:txXfrm>
    </dsp:sp>
    <dsp:sp modelId="{BBBD3B06-9C30-48DB-A77E-5A358B1C6E78}">
      <dsp:nvSpPr>
        <dsp:cNvPr id="0" name=""/>
        <dsp:cNvSpPr/>
      </dsp:nvSpPr>
      <dsp:spPr>
        <a:xfrm>
          <a:off x="2595557" y="2175668"/>
          <a:ext cx="0" cy="304593"/>
        </a:xfrm>
        <a:prstGeom prst="line">
          <a:avLst/>
        </a:prstGeom>
        <a:noFill/>
        <a:ln w="9525" cap="flat" cmpd="sng" algn="ctr">
          <a:solidFill>
            <a:schemeClr val="accent2">
              <a:hueOff val="474197"/>
              <a:satOff val="2186"/>
              <a:lumOff val="336"/>
              <a:alphaOff val="0"/>
            </a:schemeClr>
          </a:solidFill>
          <a:prstDash val="solid"/>
        </a:ln>
        <a:effectLst/>
      </dsp:spPr>
      <dsp:style>
        <a:lnRef idx="1">
          <a:scrgbClr r="0" g="0" b="0"/>
        </a:lnRef>
        <a:fillRef idx="0">
          <a:scrgbClr r="0" g="0" b="0"/>
        </a:fillRef>
        <a:effectRef idx="0">
          <a:scrgbClr r="0" g="0" b="0"/>
        </a:effectRef>
        <a:fontRef idx="minor"/>
      </dsp:style>
    </dsp:sp>
    <dsp:sp modelId="{C574381E-6C24-436D-B265-4BCFEFA46591}">
      <dsp:nvSpPr>
        <dsp:cNvPr id="0" name=""/>
        <dsp:cNvSpPr/>
      </dsp:nvSpPr>
      <dsp:spPr>
        <a:xfrm rot="2700000">
          <a:off x="2561711" y="2141823"/>
          <a:ext cx="67690" cy="67690"/>
        </a:xfrm>
        <a:prstGeom prst="ellipse">
          <a:avLst/>
        </a:prstGeom>
        <a:solidFill>
          <a:schemeClr val="accent2">
            <a:hueOff val="474197"/>
            <a:satOff val="2186"/>
            <a:lumOff val="3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6D506-033B-4CA4-9572-41E373A6B43C}">
      <dsp:nvSpPr>
        <dsp:cNvPr id="0" name=""/>
        <dsp:cNvSpPr/>
      </dsp:nvSpPr>
      <dsp:spPr>
        <a:xfrm>
          <a:off x="2673345" y="1348914"/>
          <a:ext cx="1140901" cy="522160"/>
        </a:xfrm>
        <a:prstGeom prst="rect">
          <a:avLst/>
        </a:prstGeom>
        <a:solidFill>
          <a:schemeClr val="accent2">
            <a:hueOff val="632263"/>
            <a:satOff val="2915"/>
            <a:lumOff val="448"/>
            <a:alphaOff val="0"/>
          </a:schemeClr>
        </a:solidFill>
        <a:ln w="25400" cap="flat" cmpd="sng" algn="ctr">
          <a:solidFill>
            <a:schemeClr val="accent2">
              <a:hueOff val="632263"/>
              <a:satOff val="2915"/>
              <a:lumOff val="4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altLang="zh-TW" sz="1600" b="1" kern="1200" dirty="0" smtClean="0">
              <a:latin typeface="+mj-lt"/>
            </a:rPr>
            <a:t>4/07</a:t>
          </a:r>
          <a:endParaRPr lang="en-US" sz="1600" b="1" kern="1200" dirty="0">
            <a:latin typeface="+mj-lt"/>
          </a:endParaRPr>
        </a:p>
      </dsp:txBody>
      <dsp:txXfrm>
        <a:off x="2673345" y="1348914"/>
        <a:ext cx="1140901" cy="522160"/>
      </dsp:txXfrm>
    </dsp:sp>
    <dsp:sp modelId="{FE14A9FC-66E7-4679-B63E-054F98E59204}">
      <dsp:nvSpPr>
        <dsp:cNvPr id="0" name=""/>
        <dsp:cNvSpPr/>
      </dsp:nvSpPr>
      <dsp:spPr>
        <a:xfrm>
          <a:off x="2673345" y="789958"/>
          <a:ext cx="1140901" cy="558956"/>
        </a:xfrm>
        <a:prstGeom prst="rect">
          <a:avLst/>
        </a:prstGeom>
        <a:solidFill>
          <a:schemeClr val="accent2">
            <a:tint val="40000"/>
            <a:alpha val="90000"/>
            <a:hueOff val="835162"/>
            <a:satOff val="2778"/>
            <a:lumOff val="211"/>
            <a:alphaOff val="0"/>
          </a:schemeClr>
        </a:solidFill>
        <a:ln w="25400" cap="flat" cmpd="sng" algn="ctr">
          <a:solidFill>
            <a:schemeClr val="accent2">
              <a:tint val="40000"/>
              <a:alpha val="90000"/>
              <a:hueOff val="835162"/>
              <a:satOff val="2778"/>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Midterm Report</a:t>
          </a:r>
          <a:endParaRPr lang="en-US" sz="1200" i="1" kern="1200" dirty="0">
            <a:latin typeface="+mn-lt"/>
            <a:ea typeface="+mn-ea"/>
            <a:cs typeface="+mn-cs"/>
          </a:endParaRPr>
        </a:p>
      </dsp:txBody>
      <dsp:txXfrm>
        <a:off x="2673345" y="789958"/>
        <a:ext cx="1140901" cy="558956"/>
      </dsp:txXfrm>
    </dsp:sp>
    <dsp:sp modelId="{4702B22B-8EB6-4454-9F8E-9A963F32B8A1}">
      <dsp:nvSpPr>
        <dsp:cNvPr id="0" name=""/>
        <dsp:cNvSpPr/>
      </dsp:nvSpPr>
      <dsp:spPr>
        <a:xfrm>
          <a:off x="3243796" y="1871075"/>
          <a:ext cx="0" cy="304593"/>
        </a:xfrm>
        <a:prstGeom prst="line">
          <a:avLst/>
        </a:prstGeom>
        <a:noFill/>
        <a:ln w="9525" cap="flat" cmpd="sng" algn="ctr">
          <a:solidFill>
            <a:schemeClr val="accent2">
              <a:hueOff val="632263"/>
              <a:satOff val="2915"/>
              <a:lumOff val="448"/>
              <a:alphaOff val="0"/>
            </a:schemeClr>
          </a:solidFill>
          <a:prstDash val="solid"/>
        </a:ln>
        <a:effectLst/>
      </dsp:spPr>
      <dsp:style>
        <a:lnRef idx="1">
          <a:scrgbClr r="0" g="0" b="0"/>
        </a:lnRef>
        <a:fillRef idx="0">
          <a:scrgbClr r="0" g="0" b="0"/>
        </a:fillRef>
        <a:effectRef idx="0">
          <a:scrgbClr r="0" g="0" b="0"/>
        </a:effectRef>
        <a:fontRef idx="minor"/>
      </dsp:style>
    </dsp:sp>
    <dsp:sp modelId="{F2E81385-B138-4A59-9452-A3C9AC4F2012}">
      <dsp:nvSpPr>
        <dsp:cNvPr id="0" name=""/>
        <dsp:cNvSpPr/>
      </dsp:nvSpPr>
      <dsp:spPr>
        <a:xfrm rot="2700000">
          <a:off x="3209951" y="2141823"/>
          <a:ext cx="67690" cy="67690"/>
        </a:xfrm>
        <a:prstGeom prst="ellipse">
          <a:avLst/>
        </a:prstGeom>
        <a:solidFill>
          <a:schemeClr val="accent2">
            <a:hueOff val="632263"/>
            <a:satOff val="2915"/>
            <a:lumOff val="4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628582-F411-449A-93F3-DAA4C97F8EE2}">
      <dsp:nvSpPr>
        <dsp:cNvPr id="0" name=""/>
        <dsp:cNvSpPr/>
      </dsp:nvSpPr>
      <dsp:spPr>
        <a:xfrm>
          <a:off x="3321585" y="2480262"/>
          <a:ext cx="1140901" cy="522160"/>
        </a:xfrm>
        <a:prstGeom prst="rect">
          <a:avLst/>
        </a:prstGeom>
        <a:solidFill>
          <a:schemeClr val="accent2">
            <a:hueOff val="790329"/>
            <a:satOff val="3643"/>
            <a:lumOff val="560"/>
            <a:alphaOff val="0"/>
          </a:schemeClr>
        </a:solidFill>
        <a:ln w="25400" cap="flat" cmpd="sng" algn="ctr">
          <a:solidFill>
            <a:schemeClr val="accent2">
              <a:hueOff val="790329"/>
              <a:satOff val="3643"/>
              <a:lumOff val="5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533400">
            <a:lnSpc>
              <a:spcPct val="90000"/>
            </a:lnSpc>
            <a:spcBef>
              <a:spcPct val="0"/>
            </a:spcBef>
            <a:spcAft>
              <a:spcPct val="35000"/>
            </a:spcAft>
            <a:buNone/>
          </a:pPr>
          <a:r>
            <a:rPr lang="en-US" sz="1600" b="1" kern="1200" dirty="0" smtClean="0">
              <a:latin typeface="+mj-lt"/>
            </a:rPr>
            <a:t>4/13</a:t>
          </a:r>
          <a:endParaRPr lang="en-US" sz="1600" b="1" kern="1200" dirty="0">
            <a:latin typeface="+mj-lt"/>
          </a:endParaRPr>
        </a:p>
      </dsp:txBody>
      <dsp:txXfrm>
        <a:off x="3321585" y="2480262"/>
        <a:ext cx="1140901" cy="522160"/>
      </dsp:txXfrm>
    </dsp:sp>
    <dsp:sp modelId="{6090D02E-120C-4703-BE99-689F3AA7E7B1}">
      <dsp:nvSpPr>
        <dsp:cNvPr id="0" name=""/>
        <dsp:cNvSpPr/>
      </dsp:nvSpPr>
      <dsp:spPr>
        <a:xfrm>
          <a:off x="3321585" y="3002423"/>
          <a:ext cx="1140901" cy="526076"/>
        </a:xfrm>
        <a:prstGeom prst="rect">
          <a:avLst/>
        </a:prstGeom>
        <a:solidFill>
          <a:schemeClr val="accent2">
            <a:tint val="40000"/>
            <a:alpha val="90000"/>
            <a:hueOff val="1043953"/>
            <a:satOff val="3472"/>
            <a:lumOff val="264"/>
            <a:alphaOff val="0"/>
          </a:schemeClr>
        </a:solidFill>
        <a:ln w="25400" cap="flat" cmpd="sng" algn="ctr">
          <a:solidFill>
            <a:schemeClr val="accent2">
              <a:tint val="40000"/>
              <a:alpha val="90000"/>
              <a:hueOff val="1043953"/>
              <a:satOff val="3472"/>
              <a:lumOff val="2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i="0" kern="1200" dirty="0" smtClean="0">
              <a:latin typeface="+mn-lt"/>
              <a:ea typeface="+mn-ea"/>
              <a:cs typeface="+mn-cs"/>
            </a:rPr>
            <a:t>Read Papers</a:t>
          </a:r>
          <a:endParaRPr lang="en-US" sz="1200" i="0" kern="1200" dirty="0">
            <a:latin typeface="+mn-lt"/>
            <a:ea typeface="+mn-ea"/>
            <a:cs typeface="+mn-cs"/>
          </a:endParaRPr>
        </a:p>
      </dsp:txBody>
      <dsp:txXfrm>
        <a:off x="3321585" y="3002423"/>
        <a:ext cx="1140901" cy="526076"/>
      </dsp:txXfrm>
    </dsp:sp>
    <dsp:sp modelId="{07D31007-1A29-46EE-9E78-3D950DD3E189}">
      <dsp:nvSpPr>
        <dsp:cNvPr id="0" name=""/>
        <dsp:cNvSpPr/>
      </dsp:nvSpPr>
      <dsp:spPr>
        <a:xfrm>
          <a:off x="3892036" y="2175668"/>
          <a:ext cx="0" cy="304593"/>
        </a:xfrm>
        <a:prstGeom prst="line">
          <a:avLst/>
        </a:prstGeom>
        <a:noFill/>
        <a:ln w="9525" cap="flat" cmpd="sng" algn="ctr">
          <a:solidFill>
            <a:schemeClr val="accent2">
              <a:hueOff val="790329"/>
              <a:satOff val="3643"/>
              <a:lumOff val="560"/>
              <a:alphaOff val="0"/>
            </a:schemeClr>
          </a:solidFill>
          <a:prstDash val="solid"/>
        </a:ln>
        <a:effectLst/>
      </dsp:spPr>
      <dsp:style>
        <a:lnRef idx="1">
          <a:scrgbClr r="0" g="0" b="0"/>
        </a:lnRef>
        <a:fillRef idx="0">
          <a:scrgbClr r="0" g="0" b="0"/>
        </a:fillRef>
        <a:effectRef idx="0">
          <a:scrgbClr r="0" g="0" b="0"/>
        </a:effectRef>
        <a:fontRef idx="minor"/>
      </dsp:style>
    </dsp:sp>
    <dsp:sp modelId="{96FCA8FC-010A-4FFF-A147-615D8D256DD7}">
      <dsp:nvSpPr>
        <dsp:cNvPr id="0" name=""/>
        <dsp:cNvSpPr/>
      </dsp:nvSpPr>
      <dsp:spPr>
        <a:xfrm rot="2700000">
          <a:off x="3858190" y="2141823"/>
          <a:ext cx="67690" cy="67690"/>
        </a:xfrm>
        <a:prstGeom prst="rect">
          <a:avLst/>
        </a:prstGeom>
        <a:solidFill>
          <a:schemeClr val="accent2">
            <a:hueOff val="790329"/>
            <a:satOff val="3643"/>
            <a:lumOff val="5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971D8-F05B-4392-88C0-D9921BB5F6B0}">
      <dsp:nvSpPr>
        <dsp:cNvPr id="0" name=""/>
        <dsp:cNvSpPr/>
      </dsp:nvSpPr>
      <dsp:spPr>
        <a:xfrm>
          <a:off x="3969824" y="1348914"/>
          <a:ext cx="1140901" cy="522160"/>
        </a:xfrm>
        <a:prstGeom prst="rect">
          <a:avLst/>
        </a:prstGeom>
        <a:solidFill>
          <a:schemeClr val="accent2">
            <a:hueOff val="948394"/>
            <a:satOff val="4372"/>
            <a:lumOff val="672"/>
            <a:alphaOff val="0"/>
          </a:schemeClr>
        </a:solidFill>
        <a:ln w="25400" cap="flat" cmpd="sng" algn="ctr">
          <a:solidFill>
            <a:schemeClr val="accent2">
              <a:hueOff val="948394"/>
              <a:satOff val="4372"/>
              <a:lumOff val="6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altLang="zh-TW" sz="1600" b="1" kern="1200" dirty="0" smtClean="0">
              <a:latin typeface="+mj-lt"/>
            </a:rPr>
            <a:t>4/14</a:t>
          </a:r>
          <a:endParaRPr lang="en-US" sz="1600" b="1" kern="1200" dirty="0">
            <a:latin typeface="+mj-lt"/>
          </a:endParaRPr>
        </a:p>
      </dsp:txBody>
      <dsp:txXfrm>
        <a:off x="3969824" y="1348914"/>
        <a:ext cx="1140901" cy="522160"/>
      </dsp:txXfrm>
    </dsp:sp>
    <dsp:sp modelId="{1D60394B-1800-4790-9694-08B1C1D1B34D}">
      <dsp:nvSpPr>
        <dsp:cNvPr id="0" name=""/>
        <dsp:cNvSpPr/>
      </dsp:nvSpPr>
      <dsp:spPr>
        <a:xfrm>
          <a:off x="3969824" y="477600"/>
          <a:ext cx="1140901" cy="871314"/>
        </a:xfrm>
        <a:prstGeom prst="rect">
          <a:avLst/>
        </a:prstGeom>
        <a:solidFill>
          <a:schemeClr val="accent2">
            <a:tint val="40000"/>
            <a:alpha val="90000"/>
            <a:hueOff val="1252743"/>
            <a:satOff val="4167"/>
            <a:lumOff val="317"/>
            <a:alphaOff val="0"/>
          </a:schemeClr>
        </a:solidFill>
        <a:ln w="25400" cap="flat" cmpd="sng" algn="ctr">
          <a:solidFill>
            <a:schemeClr val="accent2">
              <a:tint val="40000"/>
              <a:alpha val="90000"/>
              <a:hueOff val="1252743"/>
              <a:satOff val="4167"/>
              <a:lumOff val="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Midterm Report</a:t>
          </a:r>
          <a:r>
            <a:rPr lang="zh-TW" altLang="en-US" sz="1200" b="0" kern="1200" dirty="0" smtClean="0"/>
            <a:t> </a:t>
          </a:r>
          <a:r>
            <a:rPr lang="en-US" altLang="zh-TW" sz="1200" b="0" kern="1200" dirty="0" smtClean="0"/>
            <a:t>&amp;</a:t>
          </a:r>
          <a:r>
            <a:rPr lang="zh-TW" altLang="en-US" sz="1200" b="0" kern="1200" dirty="0" smtClean="0"/>
            <a:t> </a:t>
          </a:r>
          <a:r>
            <a:rPr lang="en-US" altLang="zh-TW" sz="1200" b="0" kern="1200" dirty="0" smtClean="0"/>
            <a:t>Presentation Practice</a:t>
          </a:r>
          <a:endParaRPr lang="en-US" sz="1200" i="1" kern="1200" dirty="0">
            <a:latin typeface="+mn-lt"/>
            <a:ea typeface="+mn-ea"/>
            <a:cs typeface="+mn-cs"/>
          </a:endParaRPr>
        </a:p>
      </dsp:txBody>
      <dsp:txXfrm>
        <a:off x="3969824" y="477600"/>
        <a:ext cx="1140901" cy="871314"/>
      </dsp:txXfrm>
    </dsp:sp>
    <dsp:sp modelId="{59F1EF41-14EA-48EE-A559-118169DBDB24}">
      <dsp:nvSpPr>
        <dsp:cNvPr id="0" name=""/>
        <dsp:cNvSpPr/>
      </dsp:nvSpPr>
      <dsp:spPr>
        <a:xfrm>
          <a:off x="4540275" y="1871075"/>
          <a:ext cx="0" cy="304593"/>
        </a:xfrm>
        <a:prstGeom prst="line">
          <a:avLst/>
        </a:prstGeom>
        <a:noFill/>
        <a:ln w="9525" cap="flat" cmpd="sng" algn="ctr">
          <a:solidFill>
            <a:schemeClr val="accent2">
              <a:hueOff val="948394"/>
              <a:satOff val="4372"/>
              <a:lumOff val="672"/>
              <a:alphaOff val="0"/>
            </a:schemeClr>
          </a:solidFill>
          <a:prstDash val="solid"/>
        </a:ln>
        <a:effectLst/>
      </dsp:spPr>
      <dsp:style>
        <a:lnRef idx="1">
          <a:scrgbClr r="0" g="0" b="0"/>
        </a:lnRef>
        <a:fillRef idx="0">
          <a:scrgbClr r="0" g="0" b="0"/>
        </a:fillRef>
        <a:effectRef idx="0">
          <a:scrgbClr r="0" g="0" b="0"/>
        </a:effectRef>
        <a:fontRef idx="minor"/>
      </dsp:style>
    </dsp:sp>
    <dsp:sp modelId="{8E0947F0-E28B-4B2E-B1D6-BFEED1AF012B}">
      <dsp:nvSpPr>
        <dsp:cNvPr id="0" name=""/>
        <dsp:cNvSpPr/>
      </dsp:nvSpPr>
      <dsp:spPr>
        <a:xfrm rot="2700000">
          <a:off x="4506430" y="2141823"/>
          <a:ext cx="67690" cy="67690"/>
        </a:xfrm>
        <a:prstGeom prst="ellipse">
          <a:avLst/>
        </a:prstGeom>
        <a:solidFill>
          <a:schemeClr val="accent2">
            <a:hueOff val="948394"/>
            <a:satOff val="4372"/>
            <a:lumOff val="6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4540275" y="2480262"/>
          <a:ext cx="1435048" cy="522160"/>
        </a:xfrm>
        <a:prstGeom prst="rect">
          <a:avLst/>
        </a:prstGeom>
        <a:solidFill>
          <a:schemeClr val="accent2">
            <a:hueOff val="1106460"/>
            <a:satOff val="5101"/>
            <a:lumOff val="784"/>
            <a:alphaOff val="0"/>
          </a:schemeClr>
        </a:solidFill>
        <a:ln w="25400" cap="flat" cmpd="sng" algn="ctr">
          <a:solidFill>
            <a:schemeClr val="accent2">
              <a:hueOff val="1106460"/>
              <a:satOff val="510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1244600">
            <a:lnSpc>
              <a:spcPct val="90000"/>
            </a:lnSpc>
            <a:spcBef>
              <a:spcPct val="0"/>
            </a:spcBef>
            <a:spcAft>
              <a:spcPct val="35000"/>
            </a:spcAft>
            <a:defRPr b="1"/>
          </a:pPr>
          <a:r>
            <a:rPr lang="en-US" altLang="zh-TW" sz="2800" kern="1200" dirty="0" smtClean="0">
              <a:latin typeface="+mj-lt"/>
            </a:rPr>
            <a:t>4/20</a:t>
          </a:r>
          <a:endParaRPr lang="en-US" sz="2800" kern="1200" dirty="0">
            <a:latin typeface="+mj-lt"/>
          </a:endParaRPr>
        </a:p>
      </dsp:txBody>
      <dsp:txXfrm>
        <a:off x="4540275" y="2480262"/>
        <a:ext cx="1435048" cy="522160"/>
      </dsp:txXfrm>
    </dsp:sp>
    <dsp:sp modelId="{725F2AEF-0925-4411-A89A-5976D96BC3B1}">
      <dsp:nvSpPr>
        <dsp:cNvPr id="0" name=""/>
        <dsp:cNvSpPr/>
      </dsp:nvSpPr>
      <dsp:spPr>
        <a:xfrm>
          <a:off x="4540275" y="3002423"/>
          <a:ext cx="1435048" cy="641156"/>
        </a:xfrm>
        <a:prstGeom prst="rect">
          <a:avLst/>
        </a:prstGeom>
        <a:solidFill>
          <a:schemeClr val="accent2">
            <a:tint val="40000"/>
            <a:alpha val="90000"/>
            <a:hueOff val="1461534"/>
            <a:satOff val="4861"/>
            <a:lumOff val="370"/>
            <a:alphaOff val="0"/>
          </a:schemeClr>
        </a:solidFill>
        <a:ln w="25400" cap="flat" cmpd="sng" algn="ctr">
          <a:solidFill>
            <a:schemeClr val="accent2">
              <a:tint val="40000"/>
              <a:alpha val="90000"/>
              <a:hueOff val="1461534"/>
              <a:satOff val="4861"/>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622300">
            <a:lnSpc>
              <a:spcPct val="90000"/>
            </a:lnSpc>
            <a:spcBef>
              <a:spcPct val="0"/>
            </a:spcBef>
            <a:spcAft>
              <a:spcPct val="35000"/>
            </a:spcAft>
          </a:pPr>
          <a:r>
            <a:rPr lang="en-US" sz="1400" b="1" i="0" kern="1200" dirty="0" smtClean="0"/>
            <a:t>Proposal Presentation</a:t>
          </a:r>
          <a:endParaRPr lang="zh-TW" altLang="en-US" sz="1400" b="1" kern="1200" dirty="0"/>
        </a:p>
      </dsp:txBody>
      <dsp:txXfrm>
        <a:off x="4540275" y="3002423"/>
        <a:ext cx="1435048" cy="641156"/>
      </dsp:txXfrm>
    </dsp:sp>
    <dsp:sp modelId="{3F1F843F-8CAA-4ECF-B5A2-211D6C43D3C6}">
      <dsp:nvSpPr>
        <dsp:cNvPr id="0" name=""/>
        <dsp:cNvSpPr/>
      </dsp:nvSpPr>
      <dsp:spPr>
        <a:xfrm>
          <a:off x="5257799" y="2175668"/>
          <a:ext cx="0" cy="304593"/>
        </a:xfrm>
        <a:prstGeom prst="line">
          <a:avLst/>
        </a:prstGeom>
        <a:noFill/>
        <a:ln w="9525" cap="flat" cmpd="sng" algn="ctr">
          <a:solidFill>
            <a:schemeClr val="accent2">
              <a:hueOff val="1106460"/>
              <a:satOff val="5101"/>
              <a:lumOff val="784"/>
              <a:alphaOff val="0"/>
            </a:schemeClr>
          </a:solidFill>
          <a:prstDash val="solid"/>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3954" y="2141823"/>
          <a:ext cx="67690" cy="67690"/>
        </a:xfrm>
        <a:prstGeom prst="ellipse">
          <a:avLst/>
        </a:prstGeom>
        <a:solidFill>
          <a:schemeClr val="accent2">
            <a:hueOff val="1106460"/>
            <a:satOff val="5101"/>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7A7CF-8522-4AC2-87CD-1688BA29F20D}">
      <dsp:nvSpPr>
        <dsp:cNvPr id="0" name=""/>
        <dsp:cNvSpPr/>
      </dsp:nvSpPr>
      <dsp:spPr>
        <a:xfrm>
          <a:off x="5333316" y="1348914"/>
          <a:ext cx="1140901" cy="522160"/>
        </a:xfrm>
        <a:prstGeom prst="rect">
          <a:avLst/>
        </a:prstGeom>
        <a:solidFill>
          <a:schemeClr val="accent2">
            <a:hueOff val="1264526"/>
            <a:satOff val="5829"/>
            <a:lumOff val="897"/>
            <a:alphaOff val="0"/>
          </a:schemeClr>
        </a:solidFill>
        <a:ln w="25400" cap="flat" cmpd="sng" algn="ctr">
          <a:solidFill>
            <a:schemeClr val="accent2">
              <a:hueOff val="1264526"/>
              <a:satOff val="5829"/>
              <a:lumOff val="8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sz="1600" b="1" kern="1200" dirty="0" smtClean="0">
              <a:latin typeface="+mj-lt"/>
            </a:rPr>
            <a:t>4/29</a:t>
          </a:r>
          <a:endParaRPr lang="en-US" sz="1600" b="1" kern="1200" dirty="0">
            <a:latin typeface="+mj-lt"/>
          </a:endParaRPr>
        </a:p>
      </dsp:txBody>
      <dsp:txXfrm>
        <a:off x="5333316" y="1348914"/>
        <a:ext cx="1140901" cy="522160"/>
      </dsp:txXfrm>
    </dsp:sp>
    <dsp:sp modelId="{F4670A02-DA29-4C9D-AC73-5AF6A3ACD29A}">
      <dsp:nvSpPr>
        <dsp:cNvPr id="0" name=""/>
        <dsp:cNvSpPr/>
      </dsp:nvSpPr>
      <dsp:spPr>
        <a:xfrm>
          <a:off x="5333316" y="329641"/>
          <a:ext cx="1140901" cy="1019273"/>
        </a:xfrm>
        <a:prstGeom prst="rect">
          <a:avLst/>
        </a:prstGeom>
        <a:solidFill>
          <a:schemeClr val="accent2">
            <a:tint val="40000"/>
            <a:alpha val="90000"/>
            <a:hueOff val="1670324"/>
            <a:satOff val="5555"/>
            <a:lumOff val="423"/>
            <a:alphaOff val="0"/>
          </a:schemeClr>
        </a:solidFill>
        <a:ln w="25400" cap="flat" cmpd="sng" algn="ctr">
          <a:solidFill>
            <a:schemeClr val="accent2">
              <a:tint val="40000"/>
              <a:alpha val="90000"/>
              <a:hueOff val="1670324"/>
              <a:satOff val="5555"/>
              <a:lumOff val="4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pPr>
          <a:r>
            <a:rPr lang="en-US" sz="1200" b="0" kern="1200" dirty="0" smtClean="0"/>
            <a:t>Correlation Coefficient, </a:t>
          </a:r>
          <a:r>
            <a:rPr lang="en-US" sz="1200" b="0" kern="1200" dirty="0" smtClean="0">
              <a:latin typeface="+mj-lt"/>
            </a:rPr>
            <a:t>SVM &amp; </a:t>
          </a:r>
          <a:r>
            <a:rPr lang="en-US" sz="1200" b="0" kern="1200" dirty="0" smtClean="0"/>
            <a:t>Decision Tree</a:t>
          </a:r>
          <a:endParaRPr lang="en-US" sz="1200" kern="1200" dirty="0">
            <a:latin typeface="+mj-lt"/>
          </a:endParaRPr>
        </a:p>
      </dsp:txBody>
      <dsp:txXfrm>
        <a:off x="5333316" y="329641"/>
        <a:ext cx="1140901" cy="1019273"/>
      </dsp:txXfrm>
    </dsp:sp>
    <dsp:sp modelId="{28E16D43-6D36-4B96-8B64-2A80C3ACF0B1}">
      <dsp:nvSpPr>
        <dsp:cNvPr id="0" name=""/>
        <dsp:cNvSpPr/>
      </dsp:nvSpPr>
      <dsp:spPr>
        <a:xfrm>
          <a:off x="5903767" y="1871075"/>
          <a:ext cx="0" cy="304593"/>
        </a:xfrm>
        <a:prstGeom prst="line">
          <a:avLst/>
        </a:prstGeom>
        <a:noFill/>
        <a:ln w="9525" cap="flat" cmpd="sng" algn="ctr">
          <a:solidFill>
            <a:schemeClr val="accent2">
              <a:hueOff val="1264526"/>
              <a:satOff val="5829"/>
              <a:lumOff val="897"/>
              <a:alphaOff val="0"/>
            </a:schemeClr>
          </a:solidFill>
          <a:prstDash val="solid"/>
        </a:ln>
        <a:effectLst/>
      </dsp:spPr>
      <dsp:style>
        <a:lnRef idx="1">
          <a:scrgbClr r="0" g="0" b="0"/>
        </a:lnRef>
        <a:fillRef idx="0">
          <a:scrgbClr r="0" g="0" b="0"/>
        </a:fillRef>
        <a:effectRef idx="0">
          <a:scrgbClr r="0" g="0" b="0"/>
        </a:effectRef>
        <a:fontRef idx="minor"/>
      </dsp:style>
    </dsp:sp>
    <dsp:sp modelId="{4545C950-A07B-49DE-980B-F8F38D40C8A9}">
      <dsp:nvSpPr>
        <dsp:cNvPr id="0" name=""/>
        <dsp:cNvSpPr/>
      </dsp:nvSpPr>
      <dsp:spPr>
        <a:xfrm rot="2700000">
          <a:off x="5869921" y="2141823"/>
          <a:ext cx="67690" cy="67690"/>
        </a:xfrm>
        <a:prstGeom prst="rect">
          <a:avLst/>
        </a:prstGeom>
        <a:solidFill>
          <a:schemeClr val="accent2">
            <a:hueOff val="1264526"/>
            <a:satOff val="5829"/>
            <a:lumOff val="8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71F99-0F87-4476-85D9-DB29800D1884}">
      <dsp:nvSpPr>
        <dsp:cNvPr id="0" name=""/>
        <dsp:cNvSpPr/>
      </dsp:nvSpPr>
      <dsp:spPr>
        <a:xfrm>
          <a:off x="6053113" y="2480262"/>
          <a:ext cx="1140901" cy="522160"/>
        </a:xfrm>
        <a:prstGeom prst="rect">
          <a:avLst/>
        </a:prstGeom>
        <a:solidFill>
          <a:schemeClr val="accent2">
            <a:hueOff val="1422592"/>
            <a:satOff val="6558"/>
            <a:lumOff val="1009"/>
            <a:alphaOff val="0"/>
          </a:schemeClr>
        </a:solidFill>
        <a:ln w="25400" cap="flat" cmpd="sng" algn="ctr">
          <a:solidFill>
            <a:schemeClr val="accent2">
              <a:hueOff val="1422592"/>
              <a:satOff val="6558"/>
              <a:lumOff val="100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pPr>
          <a:r>
            <a:rPr lang="en-US" altLang="zh-TW" sz="1600" b="1" kern="1200" dirty="0" smtClean="0">
              <a:latin typeface="+mj-lt"/>
            </a:rPr>
            <a:t>4/30</a:t>
          </a:r>
          <a:endParaRPr lang="en-US" sz="1600" b="1" kern="1200" dirty="0">
            <a:latin typeface="+mj-lt"/>
          </a:endParaRPr>
        </a:p>
      </dsp:txBody>
      <dsp:txXfrm>
        <a:off x="6053113" y="2480262"/>
        <a:ext cx="1140901" cy="522160"/>
      </dsp:txXfrm>
    </dsp:sp>
    <dsp:sp modelId="{39ABE7F9-4E02-436F-8BA0-BEF63CFC6F7B}">
      <dsp:nvSpPr>
        <dsp:cNvPr id="0" name=""/>
        <dsp:cNvSpPr/>
      </dsp:nvSpPr>
      <dsp:spPr>
        <a:xfrm>
          <a:off x="6053113" y="3002423"/>
          <a:ext cx="1140901" cy="706915"/>
        </a:xfrm>
        <a:prstGeom prst="rect">
          <a:avLst/>
        </a:prstGeom>
        <a:solidFill>
          <a:schemeClr val="accent2">
            <a:tint val="40000"/>
            <a:alpha val="90000"/>
            <a:hueOff val="1879115"/>
            <a:satOff val="6250"/>
            <a:lumOff val="476"/>
            <a:alphaOff val="0"/>
          </a:schemeClr>
        </a:solidFill>
        <a:ln w="25400" cap="flat" cmpd="sng" algn="ctr">
          <a:solidFill>
            <a:schemeClr val="accent2">
              <a:tint val="40000"/>
              <a:alpha val="90000"/>
              <a:hueOff val="1879115"/>
              <a:satOff val="6250"/>
              <a:lumOff val="4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pPr>
          <a:r>
            <a:rPr lang="en-US" sz="1200" b="0" kern="1200" dirty="0" smtClean="0"/>
            <a:t>Refactor and Discuss D</a:t>
          </a:r>
          <a:r>
            <a:rPr lang="en-US" altLang="zh-TW" sz="1200" b="0" kern="1200" dirty="0" smtClean="0"/>
            <a:t>evelop Plan</a:t>
          </a:r>
          <a:endParaRPr lang="en-US" sz="1200" kern="1200" dirty="0">
            <a:latin typeface="+mj-lt"/>
          </a:endParaRPr>
        </a:p>
      </dsp:txBody>
      <dsp:txXfrm>
        <a:off x="6053113" y="3002423"/>
        <a:ext cx="1140901" cy="706915"/>
      </dsp:txXfrm>
    </dsp:sp>
    <dsp:sp modelId="{EAF79E10-00BF-4E12-8FE2-7F357DAD95D4}">
      <dsp:nvSpPr>
        <dsp:cNvPr id="0" name=""/>
        <dsp:cNvSpPr/>
      </dsp:nvSpPr>
      <dsp:spPr>
        <a:xfrm>
          <a:off x="6623563" y="2175668"/>
          <a:ext cx="0" cy="304593"/>
        </a:xfrm>
        <a:prstGeom prst="line">
          <a:avLst/>
        </a:prstGeom>
        <a:noFill/>
        <a:ln w="9525" cap="flat" cmpd="sng" algn="ctr">
          <a:solidFill>
            <a:schemeClr val="accent2">
              <a:hueOff val="1422592"/>
              <a:satOff val="6558"/>
              <a:lumOff val="1009"/>
              <a:alphaOff val="0"/>
            </a:schemeClr>
          </a:solidFill>
          <a:prstDash val="solid"/>
        </a:ln>
        <a:effectLst/>
      </dsp:spPr>
      <dsp:style>
        <a:lnRef idx="1">
          <a:scrgbClr r="0" g="0" b="0"/>
        </a:lnRef>
        <a:fillRef idx="0">
          <a:scrgbClr r="0" g="0" b="0"/>
        </a:fillRef>
        <a:effectRef idx="0">
          <a:scrgbClr r="0" g="0" b="0"/>
        </a:effectRef>
        <a:fontRef idx="minor"/>
      </dsp:style>
    </dsp:sp>
    <dsp:sp modelId="{B377F918-CE22-4540-A8FE-2E9451F0E17D}">
      <dsp:nvSpPr>
        <dsp:cNvPr id="0" name=""/>
        <dsp:cNvSpPr/>
      </dsp:nvSpPr>
      <dsp:spPr>
        <a:xfrm rot="2700000">
          <a:off x="6589718" y="2141823"/>
          <a:ext cx="67690" cy="67690"/>
        </a:xfrm>
        <a:prstGeom prst="rect">
          <a:avLst/>
        </a:prstGeom>
        <a:solidFill>
          <a:schemeClr val="accent2">
            <a:hueOff val="1422592"/>
            <a:satOff val="6558"/>
            <a:lumOff val="10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BE49F-70D5-495E-B0E7-12A9DF5F16E7}">
      <dsp:nvSpPr>
        <dsp:cNvPr id="0" name=""/>
        <dsp:cNvSpPr/>
      </dsp:nvSpPr>
      <dsp:spPr>
        <a:xfrm>
          <a:off x="6701352" y="1348914"/>
          <a:ext cx="1140901" cy="522160"/>
        </a:xfrm>
        <a:prstGeom prst="rect">
          <a:avLst/>
        </a:prstGeom>
        <a:solidFill>
          <a:schemeClr val="accent2">
            <a:hueOff val="1580657"/>
            <a:satOff val="7286"/>
            <a:lumOff val="1121"/>
            <a:alphaOff val="0"/>
          </a:schemeClr>
        </a:solidFill>
        <a:ln w="25400" cap="flat" cmpd="sng" algn="ctr">
          <a:solidFill>
            <a:schemeClr val="accent2">
              <a:hueOff val="1580657"/>
              <a:satOff val="7286"/>
              <a:lumOff val="11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sz="1600" b="1" kern="1200" dirty="0" smtClean="0">
              <a:latin typeface="+mj-lt"/>
            </a:rPr>
            <a:t>5/19, 5/27, 6/02, 6/08</a:t>
          </a:r>
          <a:endParaRPr lang="en-US" sz="1600" b="1" kern="1200" dirty="0">
            <a:latin typeface="+mj-lt"/>
          </a:endParaRPr>
        </a:p>
      </dsp:txBody>
      <dsp:txXfrm>
        <a:off x="6701352" y="1348914"/>
        <a:ext cx="1140901" cy="522160"/>
      </dsp:txXfrm>
    </dsp:sp>
    <dsp:sp modelId="{1E6D4873-DA09-4438-8633-C943144CE45A}">
      <dsp:nvSpPr>
        <dsp:cNvPr id="0" name=""/>
        <dsp:cNvSpPr/>
      </dsp:nvSpPr>
      <dsp:spPr>
        <a:xfrm>
          <a:off x="6701352" y="822838"/>
          <a:ext cx="1140901" cy="526076"/>
        </a:xfrm>
        <a:prstGeom prst="rect">
          <a:avLst/>
        </a:prstGeom>
        <a:solidFill>
          <a:schemeClr val="accent2">
            <a:tint val="40000"/>
            <a:alpha val="90000"/>
            <a:hueOff val="2087905"/>
            <a:satOff val="6944"/>
            <a:lumOff val="529"/>
            <a:alphaOff val="0"/>
          </a:schemeClr>
        </a:solidFill>
        <a:ln w="25400" cap="flat" cmpd="sng" algn="ctr">
          <a:solidFill>
            <a:schemeClr val="accent2">
              <a:tint val="40000"/>
              <a:alpha val="90000"/>
              <a:hueOff val="2087905"/>
              <a:satOff val="6944"/>
              <a:lumOff val="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GUI</a:t>
          </a:r>
          <a:endParaRPr lang="en-US" sz="1200" b="0" kern="1200" dirty="0">
            <a:latin typeface="+mj-lt"/>
          </a:endParaRPr>
        </a:p>
      </dsp:txBody>
      <dsp:txXfrm>
        <a:off x="6701352" y="822838"/>
        <a:ext cx="1140901" cy="526076"/>
      </dsp:txXfrm>
    </dsp:sp>
    <dsp:sp modelId="{65720ABD-9DDB-4459-90A5-2429808210EA}">
      <dsp:nvSpPr>
        <dsp:cNvPr id="0" name=""/>
        <dsp:cNvSpPr/>
      </dsp:nvSpPr>
      <dsp:spPr>
        <a:xfrm>
          <a:off x="7271803" y="1871075"/>
          <a:ext cx="0" cy="304593"/>
        </a:xfrm>
        <a:prstGeom prst="line">
          <a:avLst/>
        </a:prstGeom>
        <a:noFill/>
        <a:ln w="9525" cap="flat" cmpd="sng" algn="ctr">
          <a:solidFill>
            <a:schemeClr val="accent2">
              <a:hueOff val="1580657"/>
              <a:satOff val="7286"/>
              <a:lumOff val="1121"/>
              <a:alphaOff val="0"/>
            </a:schemeClr>
          </a:solidFill>
          <a:prstDash val="solid"/>
        </a:ln>
        <a:effectLst/>
      </dsp:spPr>
      <dsp:style>
        <a:lnRef idx="1">
          <a:scrgbClr r="0" g="0" b="0"/>
        </a:lnRef>
        <a:fillRef idx="0">
          <a:scrgbClr r="0" g="0" b="0"/>
        </a:fillRef>
        <a:effectRef idx="0">
          <a:scrgbClr r="0" g="0" b="0"/>
        </a:effectRef>
        <a:fontRef idx="minor"/>
      </dsp:style>
    </dsp:sp>
    <dsp:sp modelId="{48A0E3BF-7013-4C36-9B96-5D33F3B75C87}">
      <dsp:nvSpPr>
        <dsp:cNvPr id="0" name=""/>
        <dsp:cNvSpPr/>
      </dsp:nvSpPr>
      <dsp:spPr>
        <a:xfrm rot="2700000">
          <a:off x="7237957" y="2141823"/>
          <a:ext cx="67690" cy="67690"/>
        </a:xfrm>
        <a:prstGeom prst="rect">
          <a:avLst/>
        </a:prstGeom>
        <a:solidFill>
          <a:schemeClr val="accent2">
            <a:hueOff val="1580657"/>
            <a:satOff val="7286"/>
            <a:lumOff val="11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DE3F8-80A8-48C5-9638-B05AA1A2A061}">
      <dsp:nvSpPr>
        <dsp:cNvPr id="0" name=""/>
        <dsp:cNvSpPr/>
      </dsp:nvSpPr>
      <dsp:spPr>
        <a:xfrm>
          <a:off x="7349592" y="2480262"/>
          <a:ext cx="1140901" cy="522160"/>
        </a:xfrm>
        <a:prstGeom prst="rect">
          <a:avLst/>
        </a:prstGeom>
        <a:solidFill>
          <a:schemeClr val="accent2">
            <a:hueOff val="1738723"/>
            <a:satOff val="8015"/>
            <a:lumOff val="1233"/>
            <a:alphaOff val="0"/>
          </a:schemeClr>
        </a:solidFill>
        <a:ln w="25400" cap="flat" cmpd="sng" algn="ctr">
          <a:solidFill>
            <a:schemeClr val="accent2">
              <a:hueOff val="1738723"/>
              <a:satOff val="8015"/>
              <a:lumOff val="12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sz="1600" b="1" kern="1200" dirty="0" smtClean="0">
              <a:latin typeface="+mj-lt"/>
            </a:rPr>
            <a:t>6/9</a:t>
          </a:r>
          <a:endParaRPr lang="en-US" sz="1600" b="1" kern="1200" dirty="0">
            <a:latin typeface="+mj-lt"/>
          </a:endParaRPr>
        </a:p>
      </dsp:txBody>
      <dsp:txXfrm>
        <a:off x="7349592" y="2480262"/>
        <a:ext cx="1140901" cy="522160"/>
      </dsp:txXfrm>
    </dsp:sp>
    <dsp:sp modelId="{B9887BE7-2616-4330-BCE5-8ECA511CC143}">
      <dsp:nvSpPr>
        <dsp:cNvPr id="0" name=""/>
        <dsp:cNvSpPr/>
      </dsp:nvSpPr>
      <dsp:spPr>
        <a:xfrm>
          <a:off x="7349592" y="3002423"/>
          <a:ext cx="1140901" cy="558956"/>
        </a:xfrm>
        <a:prstGeom prst="rect">
          <a:avLst/>
        </a:prstGeom>
        <a:solidFill>
          <a:schemeClr val="accent2">
            <a:tint val="40000"/>
            <a:alpha val="90000"/>
            <a:hueOff val="2296696"/>
            <a:satOff val="7639"/>
            <a:lumOff val="581"/>
            <a:alphaOff val="0"/>
          </a:schemeClr>
        </a:solidFill>
        <a:ln w="25400" cap="flat" cmpd="sng" algn="ctr">
          <a:solidFill>
            <a:schemeClr val="accent2">
              <a:tint val="40000"/>
              <a:alpha val="90000"/>
              <a:hueOff val="2296696"/>
              <a:satOff val="7639"/>
              <a:lumOff val="5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Discuss Final Report</a:t>
          </a:r>
          <a:endParaRPr lang="en-US" sz="1200" b="0" kern="1200" dirty="0">
            <a:latin typeface="+mj-lt"/>
          </a:endParaRPr>
        </a:p>
      </dsp:txBody>
      <dsp:txXfrm>
        <a:off x="7349592" y="3002423"/>
        <a:ext cx="1140901" cy="558956"/>
      </dsp:txXfrm>
    </dsp:sp>
    <dsp:sp modelId="{2EEB8F63-441A-4C55-AF7C-F86821B28867}">
      <dsp:nvSpPr>
        <dsp:cNvPr id="0" name=""/>
        <dsp:cNvSpPr/>
      </dsp:nvSpPr>
      <dsp:spPr>
        <a:xfrm>
          <a:off x="7920042" y="2175668"/>
          <a:ext cx="0" cy="304593"/>
        </a:xfrm>
        <a:prstGeom prst="line">
          <a:avLst/>
        </a:prstGeom>
        <a:noFill/>
        <a:ln w="9525" cap="flat" cmpd="sng" algn="ctr">
          <a:solidFill>
            <a:schemeClr val="accent2">
              <a:hueOff val="1738723"/>
              <a:satOff val="8015"/>
              <a:lumOff val="1233"/>
              <a:alphaOff val="0"/>
            </a:schemeClr>
          </a:solidFill>
          <a:prstDash val="solid"/>
        </a:ln>
        <a:effectLst/>
      </dsp:spPr>
      <dsp:style>
        <a:lnRef idx="1">
          <a:scrgbClr r="0" g="0" b="0"/>
        </a:lnRef>
        <a:fillRef idx="0">
          <a:scrgbClr r="0" g="0" b="0"/>
        </a:fillRef>
        <a:effectRef idx="0">
          <a:scrgbClr r="0" g="0" b="0"/>
        </a:effectRef>
        <a:fontRef idx="minor"/>
      </dsp:style>
    </dsp:sp>
    <dsp:sp modelId="{7281F0AF-3929-4788-83A2-39DAEA1E5715}">
      <dsp:nvSpPr>
        <dsp:cNvPr id="0" name=""/>
        <dsp:cNvSpPr/>
      </dsp:nvSpPr>
      <dsp:spPr>
        <a:xfrm rot="2700000">
          <a:off x="7886197" y="2141823"/>
          <a:ext cx="67690" cy="67690"/>
        </a:xfrm>
        <a:prstGeom prst="rect">
          <a:avLst/>
        </a:prstGeom>
        <a:solidFill>
          <a:schemeClr val="accent2">
            <a:hueOff val="1738723"/>
            <a:satOff val="8015"/>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77F95-E876-4DFB-8D3A-45C1334C952D}">
      <dsp:nvSpPr>
        <dsp:cNvPr id="0" name=""/>
        <dsp:cNvSpPr/>
      </dsp:nvSpPr>
      <dsp:spPr>
        <a:xfrm>
          <a:off x="7997831" y="1348914"/>
          <a:ext cx="1140901" cy="522160"/>
        </a:xfrm>
        <a:prstGeom prst="rect">
          <a:avLst/>
        </a:prstGeom>
        <a:solidFill>
          <a:schemeClr val="accent2">
            <a:hueOff val="1896789"/>
            <a:satOff val="8744"/>
            <a:lumOff val="1345"/>
            <a:alphaOff val="0"/>
          </a:schemeClr>
        </a:solidFill>
        <a:ln w="25400" cap="flat" cmpd="sng" algn="ctr">
          <a:solidFill>
            <a:schemeClr val="accent2">
              <a:hueOff val="1896789"/>
              <a:satOff val="8744"/>
              <a:lumOff val="13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sz="1600" b="1" kern="1200" dirty="0" smtClean="0">
              <a:latin typeface="+mj-lt"/>
            </a:rPr>
            <a:t>6/10, 6/11, 6/12</a:t>
          </a:r>
          <a:endParaRPr lang="en-US" sz="1600" b="1" kern="1200" dirty="0">
            <a:latin typeface="+mj-lt"/>
          </a:endParaRPr>
        </a:p>
      </dsp:txBody>
      <dsp:txXfrm>
        <a:off x="7997831" y="1348914"/>
        <a:ext cx="1140901" cy="522160"/>
      </dsp:txXfrm>
    </dsp:sp>
    <dsp:sp modelId="{71A07EB5-0C61-4D71-9EBB-0F5213EB3B7E}">
      <dsp:nvSpPr>
        <dsp:cNvPr id="0" name=""/>
        <dsp:cNvSpPr/>
      </dsp:nvSpPr>
      <dsp:spPr>
        <a:xfrm>
          <a:off x="7997831" y="822838"/>
          <a:ext cx="1140901" cy="526076"/>
        </a:xfrm>
        <a:prstGeom prst="rect">
          <a:avLst/>
        </a:prstGeom>
        <a:solidFill>
          <a:schemeClr val="accent2">
            <a:tint val="40000"/>
            <a:alpha val="90000"/>
            <a:hueOff val="2505486"/>
            <a:satOff val="8333"/>
            <a:lumOff val="634"/>
            <a:alphaOff val="0"/>
          </a:schemeClr>
        </a:solidFill>
        <a:ln w="25400" cap="flat" cmpd="sng" algn="ctr">
          <a:solidFill>
            <a:schemeClr val="accent2">
              <a:tint val="40000"/>
              <a:alpha val="90000"/>
              <a:hueOff val="2505486"/>
              <a:satOff val="8333"/>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Final Report</a:t>
          </a:r>
          <a:endParaRPr lang="en-US" sz="1200" b="0" kern="1200" dirty="0">
            <a:latin typeface="+mj-lt"/>
          </a:endParaRPr>
        </a:p>
      </dsp:txBody>
      <dsp:txXfrm>
        <a:off x="7997831" y="822838"/>
        <a:ext cx="1140901" cy="526076"/>
      </dsp:txXfrm>
    </dsp:sp>
    <dsp:sp modelId="{83497BAB-072D-432E-9C07-631F250F840A}">
      <dsp:nvSpPr>
        <dsp:cNvPr id="0" name=""/>
        <dsp:cNvSpPr/>
      </dsp:nvSpPr>
      <dsp:spPr>
        <a:xfrm>
          <a:off x="8568282" y="1871075"/>
          <a:ext cx="0" cy="304593"/>
        </a:xfrm>
        <a:prstGeom prst="line">
          <a:avLst/>
        </a:prstGeom>
        <a:noFill/>
        <a:ln w="9525" cap="flat" cmpd="sng" algn="ctr">
          <a:solidFill>
            <a:schemeClr val="accent2">
              <a:hueOff val="1896789"/>
              <a:satOff val="8744"/>
              <a:lumOff val="1345"/>
              <a:alphaOff val="0"/>
            </a:schemeClr>
          </a:solidFill>
          <a:prstDash val="solid"/>
        </a:ln>
        <a:effectLst/>
      </dsp:spPr>
      <dsp:style>
        <a:lnRef idx="1">
          <a:scrgbClr r="0" g="0" b="0"/>
        </a:lnRef>
        <a:fillRef idx="0">
          <a:scrgbClr r="0" g="0" b="0"/>
        </a:fillRef>
        <a:effectRef idx="0">
          <a:scrgbClr r="0" g="0" b="0"/>
        </a:effectRef>
        <a:fontRef idx="minor"/>
      </dsp:style>
    </dsp:sp>
    <dsp:sp modelId="{91B6CD8A-84FD-4C59-A899-CB9E32870115}">
      <dsp:nvSpPr>
        <dsp:cNvPr id="0" name=""/>
        <dsp:cNvSpPr/>
      </dsp:nvSpPr>
      <dsp:spPr>
        <a:xfrm rot="2700000">
          <a:off x="8534436" y="2141823"/>
          <a:ext cx="67690" cy="67690"/>
        </a:xfrm>
        <a:prstGeom prst="rect">
          <a:avLst/>
        </a:prstGeom>
        <a:solidFill>
          <a:schemeClr val="accent2">
            <a:hueOff val="1896789"/>
            <a:satOff val="8744"/>
            <a:lumOff val="13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9B402-1D46-4B0D-AFA1-2BFFFC0C41B4}">
      <dsp:nvSpPr>
        <dsp:cNvPr id="0" name=""/>
        <dsp:cNvSpPr/>
      </dsp:nvSpPr>
      <dsp:spPr>
        <a:xfrm>
          <a:off x="8646071" y="2480262"/>
          <a:ext cx="1140901" cy="522160"/>
        </a:xfrm>
        <a:prstGeom prst="rect">
          <a:avLst/>
        </a:prstGeom>
        <a:solidFill>
          <a:schemeClr val="accent2">
            <a:hueOff val="2054854"/>
            <a:satOff val="9472"/>
            <a:lumOff val="1457"/>
            <a:alphaOff val="0"/>
          </a:schemeClr>
        </a:solidFill>
        <a:ln w="25400" cap="flat" cmpd="sng" algn="ctr">
          <a:solidFill>
            <a:schemeClr val="accent2">
              <a:hueOff val="2054854"/>
              <a:satOff val="9472"/>
              <a:lumOff val="14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711200">
            <a:lnSpc>
              <a:spcPct val="90000"/>
            </a:lnSpc>
            <a:spcBef>
              <a:spcPct val="0"/>
            </a:spcBef>
            <a:spcAft>
              <a:spcPct val="35000"/>
            </a:spcAft>
            <a:defRPr b="1"/>
          </a:pPr>
          <a:r>
            <a:rPr lang="en-US" sz="1600" b="1" kern="1200" dirty="0" smtClean="0">
              <a:latin typeface="+mj-lt"/>
            </a:rPr>
            <a:t>6/16</a:t>
          </a:r>
          <a:endParaRPr lang="en-US" sz="1600" b="1" kern="1200" dirty="0">
            <a:latin typeface="+mj-lt"/>
          </a:endParaRPr>
        </a:p>
      </dsp:txBody>
      <dsp:txXfrm>
        <a:off x="8646071" y="2480262"/>
        <a:ext cx="1140901" cy="522160"/>
      </dsp:txXfrm>
    </dsp:sp>
    <dsp:sp modelId="{4596BC09-64FD-42D0-B844-35B123BC9D65}">
      <dsp:nvSpPr>
        <dsp:cNvPr id="0" name=""/>
        <dsp:cNvSpPr/>
      </dsp:nvSpPr>
      <dsp:spPr>
        <a:xfrm>
          <a:off x="8646071" y="3002423"/>
          <a:ext cx="1140901" cy="558956"/>
        </a:xfrm>
        <a:prstGeom prst="rect">
          <a:avLst/>
        </a:prstGeom>
        <a:solidFill>
          <a:schemeClr val="accent2">
            <a:tint val="40000"/>
            <a:alpha val="90000"/>
            <a:hueOff val="2714277"/>
            <a:satOff val="9028"/>
            <a:lumOff val="687"/>
            <a:alphaOff val="0"/>
          </a:schemeClr>
        </a:solidFill>
        <a:ln w="25400" cap="flat" cmpd="sng" algn="ctr">
          <a:solidFill>
            <a:schemeClr val="accent2">
              <a:tint val="40000"/>
              <a:alpha val="90000"/>
              <a:hueOff val="2714277"/>
              <a:satOff val="9028"/>
              <a:lumOff val="6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Presentation Practice</a:t>
          </a:r>
          <a:endParaRPr lang="en-US" sz="1200" b="0" kern="1200" dirty="0">
            <a:latin typeface="+mj-lt"/>
          </a:endParaRPr>
        </a:p>
      </dsp:txBody>
      <dsp:txXfrm>
        <a:off x="8646071" y="3002423"/>
        <a:ext cx="1140901" cy="558956"/>
      </dsp:txXfrm>
    </dsp:sp>
    <dsp:sp modelId="{58C8BAB3-56E7-4D00-B2B7-44D8BB3B32AD}">
      <dsp:nvSpPr>
        <dsp:cNvPr id="0" name=""/>
        <dsp:cNvSpPr/>
      </dsp:nvSpPr>
      <dsp:spPr>
        <a:xfrm>
          <a:off x="9216521" y="2175668"/>
          <a:ext cx="0" cy="304593"/>
        </a:xfrm>
        <a:prstGeom prst="line">
          <a:avLst/>
        </a:prstGeom>
        <a:noFill/>
        <a:ln w="9525" cap="flat" cmpd="sng" algn="ctr">
          <a:solidFill>
            <a:schemeClr val="accent2">
              <a:hueOff val="2054854"/>
              <a:satOff val="9472"/>
              <a:lumOff val="1457"/>
              <a:alphaOff val="0"/>
            </a:schemeClr>
          </a:solidFill>
          <a:prstDash val="solid"/>
        </a:ln>
        <a:effectLst/>
      </dsp:spPr>
      <dsp:style>
        <a:lnRef idx="1">
          <a:scrgbClr r="0" g="0" b="0"/>
        </a:lnRef>
        <a:fillRef idx="0">
          <a:scrgbClr r="0" g="0" b="0"/>
        </a:fillRef>
        <a:effectRef idx="0">
          <a:scrgbClr r="0" g="0" b="0"/>
        </a:effectRef>
        <a:fontRef idx="minor"/>
      </dsp:style>
    </dsp:sp>
    <dsp:sp modelId="{0B047287-D106-4B59-963F-23261EE07811}">
      <dsp:nvSpPr>
        <dsp:cNvPr id="0" name=""/>
        <dsp:cNvSpPr/>
      </dsp:nvSpPr>
      <dsp:spPr>
        <a:xfrm rot="2700000">
          <a:off x="9182676" y="2141823"/>
          <a:ext cx="67690" cy="67690"/>
        </a:xfrm>
        <a:prstGeom prst="rect">
          <a:avLst/>
        </a:prstGeom>
        <a:solidFill>
          <a:schemeClr val="accent2">
            <a:hueOff val="2054854"/>
            <a:satOff val="9472"/>
            <a:lumOff val="1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D44C7-92B5-4E3E-9EF6-6A11EA46D965}">
      <dsp:nvSpPr>
        <dsp:cNvPr id="0" name=""/>
        <dsp:cNvSpPr/>
      </dsp:nvSpPr>
      <dsp:spPr>
        <a:xfrm>
          <a:off x="9294310" y="1348914"/>
          <a:ext cx="1140901" cy="522160"/>
        </a:xfrm>
        <a:prstGeom prst="rect">
          <a:avLst/>
        </a:prstGeom>
        <a:solidFill>
          <a:schemeClr val="accent2">
            <a:hueOff val="2212920"/>
            <a:satOff val="10201"/>
            <a:lumOff val="1569"/>
            <a:alphaOff val="0"/>
          </a:schemeClr>
        </a:solidFill>
        <a:ln w="2540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1244600">
            <a:lnSpc>
              <a:spcPct val="90000"/>
            </a:lnSpc>
            <a:spcBef>
              <a:spcPct val="0"/>
            </a:spcBef>
            <a:spcAft>
              <a:spcPct val="35000"/>
            </a:spcAft>
            <a:defRPr b="1"/>
          </a:pPr>
          <a:r>
            <a:rPr lang="en-US" altLang="zh-TW" sz="2800" kern="1200" dirty="0" smtClean="0">
              <a:latin typeface="+mj-lt"/>
            </a:rPr>
            <a:t>6/22</a:t>
          </a:r>
          <a:endParaRPr lang="en-US" sz="2400" kern="1200" dirty="0">
            <a:latin typeface="+mj-lt"/>
          </a:endParaRPr>
        </a:p>
      </dsp:txBody>
      <dsp:txXfrm>
        <a:off x="9294310" y="1348914"/>
        <a:ext cx="1140901" cy="522160"/>
      </dsp:txXfrm>
    </dsp:sp>
    <dsp:sp modelId="{0B806167-E7DB-4393-8CD4-9BA4E3E9B02F}">
      <dsp:nvSpPr>
        <dsp:cNvPr id="0" name=""/>
        <dsp:cNvSpPr/>
      </dsp:nvSpPr>
      <dsp:spPr>
        <a:xfrm>
          <a:off x="9294310" y="707758"/>
          <a:ext cx="1140901" cy="641156"/>
        </a:xfrm>
        <a:prstGeom prst="rect">
          <a:avLst/>
        </a:prstGeom>
        <a:solidFill>
          <a:schemeClr val="accent2">
            <a:tint val="40000"/>
            <a:alpha val="90000"/>
            <a:hueOff val="2923067"/>
            <a:satOff val="9722"/>
            <a:lumOff val="740"/>
            <a:alphaOff val="0"/>
          </a:schemeClr>
        </a:solidFill>
        <a:ln w="2540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533400">
            <a:lnSpc>
              <a:spcPct val="90000"/>
            </a:lnSpc>
            <a:spcBef>
              <a:spcPct val="0"/>
            </a:spcBef>
            <a:spcAft>
              <a:spcPct val="35000"/>
            </a:spcAft>
            <a:buNone/>
          </a:pPr>
          <a:r>
            <a:rPr lang="en-US" sz="1400" b="1" i="0" kern="1200" dirty="0" smtClean="0"/>
            <a:t>Final Demo</a:t>
          </a:r>
          <a:endParaRPr lang="en-US" sz="1400" b="1" i="1" kern="1200" dirty="0">
            <a:latin typeface="+mn-lt"/>
            <a:ea typeface="+mn-ea"/>
            <a:cs typeface="+mn-cs"/>
          </a:endParaRPr>
        </a:p>
      </dsp:txBody>
      <dsp:txXfrm>
        <a:off x="9294310" y="707758"/>
        <a:ext cx="1140901" cy="641156"/>
      </dsp:txXfrm>
    </dsp:sp>
    <dsp:sp modelId="{36DC465F-E11C-4FC5-9900-C692EA13204B}">
      <dsp:nvSpPr>
        <dsp:cNvPr id="0" name=""/>
        <dsp:cNvSpPr/>
      </dsp:nvSpPr>
      <dsp:spPr>
        <a:xfrm>
          <a:off x="9864761" y="1871075"/>
          <a:ext cx="0" cy="304593"/>
        </a:xfrm>
        <a:prstGeom prst="line">
          <a:avLst/>
        </a:prstGeom>
        <a:noFill/>
        <a:ln w="9525" cap="flat" cmpd="sng" algn="ctr">
          <a:solidFill>
            <a:schemeClr val="accent2">
              <a:hueOff val="2212920"/>
              <a:satOff val="10201"/>
              <a:lumOff val="1569"/>
              <a:alphaOff val="0"/>
            </a:schemeClr>
          </a:solidFill>
          <a:prstDash val="solid"/>
        </a:ln>
        <a:effectLst/>
      </dsp:spPr>
      <dsp:style>
        <a:lnRef idx="1">
          <a:scrgbClr r="0" g="0" b="0"/>
        </a:lnRef>
        <a:fillRef idx="0">
          <a:scrgbClr r="0" g="0" b="0"/>
        </a:fillRef>
        <a:effectRef idx="0">
          <a:scrgbClr r="0" g="0" b="0"/>
        </a:effectRef>
        <a:fontRef idx="minor"/>
      </dsp:style>
    </dsp:sp>
    <dsp:sp modelId="{6D910739-52D8-43F7-8E6A-EECFDEDE924A}">
      <dsp:nvSpPr>
        <dsp:cNvPr id="0" name=""/>
        <dsp:cNvSpPr/>
      </dsp:nvSpPr>
      <dsp:spPr>
        <a:xfrm rot="2700000">
          <a:off x="9830915" y="2141823"/>
          <a:ext cx="67690" cy="67690"/>
        </a:xfrm>
        <a:prstGeom prst="rect">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29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70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24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26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808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1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639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07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37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9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b="0" i="0" u="none" strike="noStrike" cap="none" dirty="0" smtClean="0">
                <a:solidFill>
                  <a:schemeClr val="dk1"/>
                </a:solidFill>
                <a:effectLst/>
                <a:latin typeface="Calibri"/>
                <a:ea typeface="Calibri"/>
                <a:cs typeface="Calibri"/>
                <a:sym typeface="Calibri"/>
              </a:rPr>
              <a:t>The data source classify stress to three level, 0, 1, 2, higher number means higher stress, so we choose classifier algorithms instead of regression algorithms. </a:t>
            </a:r>
            <a:endParaRPr dirty="0"/>
          </a:p>
        </p:txBody>
      </p:sp>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09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18" name="Google Shape;18;p1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19" name="Google Shape;19;p1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全景圖片 (含標題)">
  <p:cSld name="全景圖片 (含標題)">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75" name="Google Shape;75;p20"/>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6" name="Google Shape;76;p2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77" name="Google Shape;77;p2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2" name="Google Shape;82;p2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83" name="Google Shape;83;p2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2"/>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8" name="Google Shape;88;p22"/>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9" name="Google Shape;89;p2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90" name="Google Shape;90;p2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22"/>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
        <p:nvSpPr>
          <p:cNvPr id="93" name="Google Shape;93;p22"/>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7" name="Google Shape;97;p2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98" name="Google Shape;98;p2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欄">
  <p:cSld name="3 欄">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3" name="Google Shape;103;p24"/>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4" name="Google Shape;104;p24"/>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5" name="Google Shape;105;p24"/>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6" name="Google Shape;106;p24"/>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7" name="Google Shape;107;p24"/>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8" name="Google Shape;108;p2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109" name="Google Shape;109;p2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圖片欄">
  <p:cSld name="3 圖片欄">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913795"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4" name="Google Shape;114;p25"/>
          <p:cNvSpPr>
            <a:spLocks noGrp="1"/>
          </p:cNvSpPr>
          <p:nvPr>
            <p:ph type="pic" idx="2"/>
          </p:nvPr>
        </p:nvSpPr>
        <p:spPr>
          <a:xfrm>
            <a:off x="1092020"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5" name="Google Shape;115;p25"/>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6" name="Google Shape;116;p25"/>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7" name="Google Shape;117;p25"/>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8" name="Google Shape;118;p25"/>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9" name="Google Shape;119;p25"/>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20" name="Google Shape;120;p25"/>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21" name="Google Shape;121;p25"/>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22" name="Google Shape;122;p2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123" name="Google Shape;123;p2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6"/>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28" name="Google Shape;128;p2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129" name="Google Shape;129;p2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7"/>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34" name="Google Shape;134;p2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135" name="Google Shape;135;p2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4" name="Google Shape;24;p1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25" name="Google Shape;25;p1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31" name="Google Shape;31;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6" name="Google Shape;36;p14"/>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7" name="Google Shape;37;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38" name="Google Shape;38;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3" name="Google Shape;43;p15"/>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4" name="Google Shape;44;p15"/>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5" name="Google Shape;45;p15"/>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6" name="Google Shape;46;p1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47" name="Google Shape;47;p1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52" name="Google Shape;52;p1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56" name="Google Shape;56;p1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61" name="Google Shape;61;p18"/>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2" name="Google Shape;62;p1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63" name="Google Shape;63;p1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68" name="Google Shape;68;p19"/>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9" name="Google Shape;69;p1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smtClean="0"/>
              <a:t>3/1/2022</a:t>
            </a:r>
            <a:endParaRPr/>
          </a:p>
        </p:txBody>
      </p:sp>
      <p:sp>
        <p:nvSpPr>
          <p:cNvPr id="70" name="Google Shape;70;p1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2" name="Google Shape;12;p1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r>
              <a:rPr lang="en-US" altLang="zh-TW" smtClean="0"/>
              <a:t>3/1/2022</a:t>
            </a:r>
            <a:endParaRPr/>
          </a:p>
        </p:txBody>
      </p:sp>
      <p:sp>
        <p:nvSpPr>
          <p:cNvPr id="13" name="Google Shape;13;p1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4" name="Google Shape;14;p1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data_science_gui_demo.mp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859971" y="2543725"/>
            <a:ext cx="10472057" cy="1540742"/>
          </a:xfrm>
          <a:prstGeom prst="rect">
            <a:avLst/>
          </a:prstGeom>
          <a:noFill/>
          <a:ln>
            <a:noFill/>
          </a:ln>
        </p:spPr>
        <p:txBody>
          <a:bodyPr spcFirstLastPara="1" wrap="square" lIns="91425" tIns="45700" rIns="91425" bIns="45700" anchor="b" anchorCtr="0">
            <a:noAutofit/>
          </a:bodyPr>
          <a:lstStyle/>
          <a:p>
            <a:pPr lvl="0">
              <a:buClr>
                <a:srgbClr val="0070C0"/>
              </a:buClr>
              <a:buSzPct val="100000"/>
            </a:pPr>
            <a:r>
              <a:rPr lang="en-US" dirty="0" smtClean="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The </a:t>
            </a:r>
            <a:r>
              <a:rPr lang="en-US"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relationship between </a:t>
            </a:r>
            <a:r>
              <a:rPr lang="en-US" altLang="zh-TW" dirty="0">
                <a:latin typeface="Times New Roman" panose="02020603050405020304" pitchFamily="18" charset="0"/>
                <a:cs typeface="Times New Roman" panose="02020603050405020304" pitchFamily="18" charset="0"/>
              </a:rPr>
              <a:t>temperature, </a:t>
            </a:r>
            <a:r>
              <a:rPr lang="en-US" altLang="zh-TW" dirty="0" smtClean="0">
                <a:latin typeface="Times New Roman" panose="02020603050405020304" pitchFamily="18" charset="0"/>
                <a:cs typeface="Times New Roman" panose="02020603050405020304" pitchFamily="18" charset="0"/>
              </a:rPr>
              <a:t>humidity </a:t>
            </a:r>
            <a:r>
              <a:rPr lang="en-US" dirty="0" smtClean="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and </a:t>
            </a:r>
            <a:r>
              <a:rPr lang="en-US"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human stress</a:t>
            </a:r>
            <a:endParaRPr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2" name="Google Shape;142;p1"/>
          <p:cNvSpPr txBox="1">
            <a:spLocks noGrp="1"/>
          </p:cNvSpPr>
          <p:nvPr>
            <p:ph type="subTitle" idx="1"/>
          </p:nvPr>
        </p:nvSpPr>
        <p:spPr>
          <a:xfrm>
            <a:off x="1595268" y="3940158"/>
            <a:ext cx="9001462" cy="1655762"/>
          </a:xfrm>
          <a:prstGeom prst="rect">
            <a:avLst/>
          </a:prstGeom>
          <a:noFill/>
          <a:ln>
            <a:noFill/>
          </a:ln>
        </p:spPr>
        <p:txBody>
          <a:bodyPr spcFirstLastPara="1" wrap="square" lIns="91425" tIns="45700" rIns="91425" bIns="45700" anchor="ctr" anchorCtr="0">
            <a:normAutofit/>
          </a:bodyPr>
          <a:lstStyle/>
          <a:p>
            <a:pPr marL="0" lvl="0" indent="0">
              <a:lnSpc>
                <a:spcPts val="2880"/>
              </a:lnSpc>
              <a:spcBef>
                <a:spcPts val="0"/>
              </a:spcBef>
              <a:buClr>
                <a:schemeClr val="lt2"/>
              </a:buClr>
            </a:pPr>
            <a:r>
              <a:rPr 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Name</a:t>
            </a:r>
            <a:r>
              <a:rPr lang="en-US" dirty="0" smtClean="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smtClean="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顏</a:t>
            </a:r>
            <a:r>
              <a:rPr lang="zh-TW" alt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翊純、黃彥文</a:t>
            </a:r>
            <a:endParaRPr dirty="0">
              <a:latin typeface="Times New Roman" panose="02020603050405020304" pitchFamily="18" charset="0"/>
              <a:ea typeface="微軟正黑體" panose="020B0604030504040204" pitchFamily="34" charset="-120"/>
              <a:cs typeface="Times New Roman" panose="02020603050405020304" pitchFamily="18" charset="0"/>
            </a:endParaRPr>
          </a:p>
          <a:p>
            <a:pPr marL="0" lvl="0" indent="0">
              <a:lnSpc>
                <a:spcPts val="2880"/>
              </a:lnSpc>
              <a:spcBef>
                <a:spcPts val="0"/>
              </a:spcBef>
              <a:buClr>
                <a:schemeClr val="lt2"/>
              </a:buClr>
            </a:pPr>
            <a:r>
              <a:rPr 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Sid: 110599002、109598113</a:t>
            </a:r>
            <a:endParaRPr dirty="0">
              <a:latin typeface="Times New Roman" panose="02020603050405020304" pitchFamily="18" charset="0"/>
              <a:ea typeface="微軟正黑體" panose="020B0604030504040204" pitchFamily="34" charset="-120"/>
              <a:cs typeface="Times New Roman" panose="02020603050405020304" pitchFamily="18" charset="0"/>
            </a:endParaRPr>
          </a:p>
          <a:p>
            <a:pPr marL="0" lvl="0" indent="0">
              <a:lnSpc>
                <a:spcPts val="2880"/>
              </a:lnSpc>
              <a:spcBef>
                <a:spcPts val="0"/>
              </a:spcBef>
              <a:buClr>
                <a:schemeClr val="lt2"/>
              </a:buClr>
            </a:pPr>
            <a:r>
              <a:rPr 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Date</a:t>
            </a:r>
            <a:r>
              <a:rPr lang="en-US" dirty="0" smtClean="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 06/22/2022</a:t>
            </a:r>
            <a:endParaRPr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3" name="Google Shape;143;p1"/>
          <p:cNvSpPr/>
          <p:nvPr/>
        </p:nvSpPr>
        <p:spPr>
          <a:xfrm>
            <a:off x="3048000" y="6033456"/>
            <a:ext cx="6096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lt1"/>
                </a:solidFill>
                <a:latin typeface="Times New Roman" panose="02020603050405020304" pitchFamily="18" charset="0"/>
                <a:ea typeface="微軟正黑體" panose="020B0604030504040204" pitchFamily="34" charset="-120"/>
                <a:cs typeface="Times New Roman" panose="02020603050405020304" pitchFamily="18" charset="0"/>
                <a:sym typeface="Rockwell"/>
              </a:rPr>
              <a:t>National Taipei University of Technology</a:t>
            </a:r>
            <a:endParaRPr dirty="0">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ctr" rtl="0">
              <a:spcBef>
                <a:spcPts val="0"/>
              </a:spcBef>
              <a:spcAft>
                <a:spcPts val="0"/>
              </a:spcAft>
              <a:buNone/>
            </a:pPr>
            <a:r>
              <a:rPr lang="en-US" sz="1800" b="0" i="0" u="none" strike="noStrike" cap="none" dirty="0">
                <a:solidFill>
                  <a:schemeClr val="lt1"/>
                </a:solidFill>
                <a:latin typeface="Times New Roman" panose="02020603050405020304" pitchFamily="18" charset="0"/>
                <a:ea typeface="微軟正黑體" panose="020B0604030504040204" pitchFamily="34" charset="-120"/>
                <a:cs typeface="Times New Roman" panose="02020603050405020304" pitchFamily="18" charset="0"/>
                <a:sym typeface="Rockwell"/>
              </a:rPr>
              <a:t>Computer Science and Information Engineering</a:t>
            </a:r>
            <a:endParaRPr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Google Shape;141;p1"/>
          <p:cNvSpPr txBox="1">
            <a:spLocks/>
          </p:cNvSpPr>
          <p:nvPr/>
        </p:nvSpPr>
        <p:spPr>
          <a:xfrm>
            <a:off x="859971" y="681644"/>
            <a:ext cx="10472057" cy="1248683"/>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70C0"/>
              </a:buClr>
              <a:buSzPct val="100000"/>
            </a:pPr>
            <a:r>
              <a:rPr lang="en-US" sz="3200" dirty="0" smtClean="0">
                <a:solidFill>
                  <a:srgbClr val="0070C0"/>
                </a:solidFill>
                <a:latin typeface="Times New Roman" panose="02020603050405020304" pitchFamily="18" charset="0"/>
                <a:ea typeface="微軟正黑體" panose="020B0604030504040204" pitchFamily="34" charset="-120"/>
                <a:cs typeface="Times New Roman" panose="02020603050405020304" pitchFamily="18" charset="0"/>
              </a:rPr>
              <a:t>PRINCIPLES AND APPLICATIONS OF DATA SCIENCE</a:t>
            </a:r>
            <a:br>
              <a:rPr lang="en-US" sz="3200" dirty="0" smtClean="0">
                <a:solidFill>
                  <a:srgbClr val="0070C0"/>
                </a:solidFill>
                <a:latin typeface="Times New Roman" panose="02020603050405020304" pitchFamily="18" charset="0"/>
                <a:ea typeface="微軟正黑體" panose="020B0604030504040204" pitchFamily="34" charset="-120"/>
                <a:cs typeface="Times New Roman" panose="02020603050405020304" pitchFamily="18" charset="0"/>
              </a:rPr>
            </a:br>
            <a:r>
              <a:rPr lang="en-US" sz="3200" dirty="0" smtClean="0">
                <a:solidFill>
                  <a:srgbClr val="0070C0"/>
                </a:solidFill>
                <a:latin typeface="Times New Roman" panose="02020603050405020304" pitchFamily="18" charset="0"/>
                <a:ea typeface="微軟正黑體" panose="020B0604030504040204" pitchFamily="34" charset="-120"/>
                <a:cs typeface="Times New Roman" panose="02020603050405020304" pitchFamily="18" charset="0"/>
              </a:rPr>
              <a:t>GROUP PROJECT PROPOSAL</a:t>
            </a:r>
            <a:endParaRPr lang="en-US" sz="3200"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771173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PROPOSED MODELS (APPROACHES)</a:t>
            </a:r>
            <a:endParaRPr/>
          </a:p>
        </p:txBody>
      </p:sp>
      <p:sp>
        <p:nvSpPr>
          <p:cNvPr id="183" name="Google Shape;183;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 name="Picture 191"/>
          <p:cNvPicPr/>
          <p:nvPr/>
        </p:nvPicPr>
        <p:blipFill>
          <a:blip r:embed="rId3" cstate="print">
            <a:extLst>
              <a:ext uri="{28A0092B-C50C-407E-A947-70E740481C1C}">
                <a14:useLocalDpi xmlns:a14="http://schemas.microsoft.com/office/drawing/2010/main" val="0"/>
              </a:ext>
            </a:extLst>
          </a:blip>
          <a:stretch>
            <a:fillRect/>
          </a:stretch>
        </p:blipFill>
        <p:spPr>
          <a:xfrm>
            <a:off x="2167167" y="2298065"/>
            <a:ext cx="7847015" cy="3950335"/>
          </a:xfrm>
          <a:prstGeom prst="rect">
            <a:avLst/>
          </a:prstGeom>
        </p:spPr>
      </p:pic>
      <p:sp>
        <p:nvSpPr>
          <p:cNvPr id="6" name="Google Shape;173;p5"/>
          <p:cNvSpPr txBox="1">
            <a:spLocks noGrp="1"/>
          </p:cNvSpPr>
          <p:nvPr>
            <p:ph type="body" idx="1"/>
          </p:nvPr>
        </p:nvSpPr>
        <p:spPr>
          <a:xfrm>
            <a:off x="913795" y="1638863"/>
            <a:ext cx="10353762" cy="826751"/>
          </a:xfrm>
          <a:prstGeom prst="rect">
            <a:avLst/>
          </a:prstGeom>
          <a:noFill/>
          <a:ln>
            <a:noFill/>
          </a:ln>
        </p:spPr>
        <p:txBody>
          <a:bodyPr spcFirstLastPara="1" wrap="square" lIns="91425" tIns="45700" rIns="91425" bIns="45700" anchor="t" anchorCtr="0">
            <a:normAutofit/>
          </a:bodyPr>
          <a:lstStyle/>
          <a:p>
            <a:pPr marL="0" lvl="0" indent="0">
              <a:lnSpc>
                <a:spcPct val="170000"/>
              </a:lnSpc>
              <a:spcBef>
                <a:spcPts val="0"/>
              </a:spcBef>
              <a:spcAft>
                <a:spcPts val="600"/>
              </a:spcAft>
              <a:buSzPts val="2000"/>
              <a:buNone/>
            </a:pPr>
            <a:r>
              <a:rPr lang="en-US" dirty="0" smtClean="0"/>
              <a:t>KNN algorithm</a:t>
            </a:r>
            <a:endParaRPr lang="en-US" dirty="0"/>
          </a:p>
        </p:txBody>
      </p:sp>
    </p:spTree>
    <p:extLst>
      <p:ext uri="{BB962C8B-B14F-4D97-AF65-F5344CB8AC3E}">
        <p14:creationId xmlns:p14="http://schemas.microsoft.com/office/powerpoint/2010/main" val="975532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EXPERIMENTS</a:t>
            </a:r>
            <a:endParaRPr/>
          </a:p>
        </p:txBody>
      </p:sp>
      <p:sp>
        <p:nvSpPr>
          <p:cNvPr id="191" name="Google Shape;191;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2" name="Google Shape;173;p5"/>
          <p:cNvSpPr txBox="1">
            <a:spLocks noGrp="1"/>
          </p:cNvSpPr>
          <p:nvPr>
            <p:ph type="body" idx="1"/>
          </p:nvPr>
        </p:nvSpPr>
        <p:spPr>
          <a:xfrm>
            <a:off x="913795" y="1638863"/>
            <a:ext cx="10826448" cy="826751"/>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600"/>
              </a:spcAft>
              <a:buSzPts val="2000"/>
              <a:buNone/>
            </a:pPr>
            <a:r>
              <a:rPr lang="en-US" dirty="0"/>
              <a:t>Linear </a:t>
            </a:r>
            <a:r>
              <a:rPr lang="en-US" dirty="0" smtClean="0"/>
              <a:t>analysis example</a:t>
            </a:r>
            <a:r>
              <a:rPr lang="en-US" dirty="0"/>
              <a:t>: </a:t>
            </a:r>
            <a:endParaRPr lang="en-US" dirty="0" smtClean="0"/>
          </a:p>
          <a:p>
            <a:pPr marL="0" lvl="0" indent="0">
              <a:lnSpc>
                <a:spcPct val="100000"/>
              </a:lnSpc>
              <a:spcBef>
                <a:spcPts val="0"/>
              </a:spcBef>
              <a:spcAft>
                <a:spcPts val="600"/>
              </a:spcAft>
              <a:buSzPts val="2000"/>
              <a:buNone/>
            </a:pPr>
            <a:r>
              <a:rPr lang="en-US" dirty="0" smtClean="0"/>
              <a:t>Correlation </a:t>
            </a:r>
            <a:r>
              <a:rPr lang="en-US" dirty="0"/>
              <a:t>coefficient between temperature and step count is 0.87</a:t>
            </a:r>
          </a:p>
        </p:txBody>
      </p:sp>
      <p:grpSp>
        <p:nvGrpSpPr>
          <p:cNvPr id="10" name="群組 9"/>
          <p:cNvGrpSpPr/>
          <p:nvPr/>
        </p:nvGrpSpPr>
        <p:grpSpPr>
          <a:xfrm>
            <a:off x="2993572" y="2465614"/>
            <a:ext cx="5823857" cy="4027444"/>
            <a:chOff x="2628900" y="2318657"/>
            <a:chExt cx="6564086" cy="4539343"/>
          </a:xfrm>
        </p:grpSpPr>
        <p:sp>
          <p:nvSpPr>
            <p:cNvPr id="9" name="矩形 8"/>
            <p:cNvSpPr/>
            <p:nvPr/>
          </p:nvSpPr>
          <p:spPr>
            <a:xfrm>
              <a:off x="2628900" y="2318657"/>
              <a:ext cx="6564086" cy="4539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descr="correlation coefficient_tempAndSt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62" y="2379203"/>
              <a:ext cx="6361763" cy="441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60276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EXPERIMENTS</a:t>
            </a:r>
            <a:endParaRPr/>
          </a:p>
        </p:txBody>
      </p:sp>
      <p:sp>
        <p:nvSpPr>
          <p:cNvPr id="191" name="Google Shape;191;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4" name="群組 3"/>
          <p:cNvGrpSpPr/>
          <p:nvPr/>
        </p:nvGrpSpPr>
        <p:grpSpPr>
          <a:xfrm>
            <a:off x="2669839" y="2465619"/>
            <a:ext cx="6841671" cy="4174672"/>
            <a:chOff x="2220686" y="2073728"/>
            <a:chExt cx="6841671" cy="4174672"/>
          </a:xfrm>
        </p:grpSpPr>
        <p:sp>
          <p:nvSpPr>
            <p:cNvPr id="2" name="矩形 1"/>
            <p:cNvSpPr/>
            <p:nvPr/>
          </p:nvSpPr>
          <p:spPr>
            <a:xfrm>
              <a:off x="2220686" y="2073728"/>
              <a:ext cx="6841671" cy="4174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2536145" y="2234954"/>
              <a:ext cx="6210753" cy="3852221"/>
              <a:chOff x="2370137" y="2267948"/>
              <a:chExt cx="6210753" cy="3852221"/>
            </a:xfrm>
          </p:grpSpPr>
          <p:pic>
            <p:nvPicPr>
              <p:cNvPr id="5" name="Picture 469"/>
              <p:cNvPicPr/>
              <p:nvPr/>
            </p:nvPicPr>
            <p:blipFill>
              <a:blip r:embed="rId3">
                <a:extLst>
                  <a:ext uri="{28A0092B-C50C-407E-A947-70E740481C1C}">
                    <a14:useLocalDpi xmlns:a14="http://schemas.microsoft.com/office/drawing/2010/main" val="0"/>
                  </a:ext>
                </a:extLst>
              </a:blip>
              <a:srcRect/>
              <a:stretch>
                <a:fillRect/>
              </a:stretch>
            </p:blipFill>
            <p:spPr bwMode="auto">
              <a:xfrm>
                <a:off x="2370137" y="2267948"/>
                <a:ext cx="2879725" cy="1799590"/>
              </a:xfrm>
              <a:prstGeom prst="rect">
                <a:avLst/>
              </a:prstGeom>
              <a:noFill/>
              <a:ln>
                <a:noFill/>
              </a:ln>
            </p:spPr>
          </p:pic>
          <p:pic>
            <p:nvPicPr>
              <p:cNvPr id="6" name="Picture 481"/>
              <p:cNvPicPr/>
              <p:nvPr/>
            </p:nvPicPr>
            <p:blipFill>
              <a:blip r:embed="rId4">
                <a:extLst>
                  <a:ext uri="{28A0092B-C50C-407E-A947-70E740481C1C}">
                    <a14:useLocalDpi xmlns:a14="http://schemas.microsoft.com/office/drawing/2010/main" val="0"/>
                  </a:ext>
                </a:extLst>
              </a:blip>
              <a:srcRect/>
              <a:stretch>
                <a:fillRect/>
              </a:stretch>
            </p:blipFill>
            <p:spPr bwMode="auto">
              <a:xfrm>
                <a:off x="5701165" y="2267948"/>
                <a:ext cx="2879725" cy="1799590"/>
              </a:xfrm>
              <a:prstGeom prst="rect">
                <a:avLst/>
              </a:prstGeom>
              <a:noFill/>
              <a:ln>
                <a:noFill/>
              </a:ln>
            </p:spPr>
          </p:pic>
          <p:pic>
            <p:nvPicPr>
              <p:cNvPr id="7" name="Picture 480"/>
              <p:cNvPicPr/>
              <p:nvPr/>
            </p:nvPicPr>
            <p:blipFill>
              <a:blip r:embed="rId5">
                <a:extLst>
                  <a:ext uri="{28A0092B-C50C-407E-A947-70E740481C1C}">
                    <a14:useLocalDpi xmlns:a14="http://schemas.microsoft.com/office/drawing/2010/main" val="0"/>
                  </a:ext>
                </a:extLst>
              </a:blip>
              <a:srcRect/>
              <a:stretch>
                <a:fillRect/>
              </a:stretch>
            </p:blipFill>
            <p:spPr bwMode="auto">
              <a:xfrm>
                <a:off x="2370137" y="4320579"/>
                <a:ext cx="2879725" cy="1799590"/>
              </a:xfrm>
              <a:prstGeom prst="rect">
                <a:avLst/>
              </a:prstGeom>
              <a:noFill/>
              <a:ln>
                <a:noFill/>
              </a:ln>
            </p:spPr>
          </p:pic>
          <p:pic>
            <p:nvPicPr>
              <p:cNvPr id="8" name="Picture 479"/>
              <p:cNvPicPr/>
              <p:nvPr/>
            </p:nvPicPr>
            <p:blipFill>
              <a:blip r:embed="rId6">
                <a:extLst>
                  <a:ext uri="{28A0092B-C50C-407E-A947-70E740481C1C}">
                    <a14:useLocalDpi xmlns:a14="http://schemas.microsoft.com/office/drawing/2010/main" val="0"/>
                  </a:ext>
                </a:extLst>
              </a:blip>
              <a:srcRect/>
              <a:stretch>
                <a:fillRect/>
              </a:stretch>
            </p:blipFill>
            <p:spPr bwMode="auto">
              <a:xfrm>
                <a:off x="5701164" y="4320579"/>
                <a:ext cx="2879725" cy="1799590"/>
              </a:xfrm>
              <a:prstGeom prst="rect">
                <a:avLst/>
              </a:prstGeom>
              <a:noFill/>
              <a:ln>
                <a:noFill/>
              </a:ln>
            </p:spPr>
          </p:pic>
        </p:grpSp>
      </p:grpSp>
      <p:sp>
        <p:nvSpPr>
          <p:cNvPr id="12" name="Google Shape;173;p5"/>
          <p:cNvSpPr txBox="1">
            <a:spLocks noGrp="1"/>
          </p:cNvSpPr>
          <p:nvPr>
            <p:ph type="body" idx="1"/>
          </p:nvPr>
        </p:nvSpPr>
        <p:spPr>
          <a:xfrm>
            <a:off x="913795" y="1638863"/>
            <a:ext cx="10353762" cy="826751"/>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600"/>
              </a:spcAft>
              <a:buSzPts val="2000"/>
              <a:buNone/>
            </a:pPr>
            <a:r>
              <a:rPr lang="en-US" dirty="0"/>
              <a:t>Linear </a:t>
            </a:r>
            <a:r>
              <a:rPr lang="en-US" dirty="0" smtClean="0"/>
              <a:t>analysis example: </a:t>
            </a:r>
          </a:p>
          <a:p>
            <a:pPr marL="0" lvl="0" indent="0">
              <a:lnSpc>
                <a:spcPct val="100000"/>
              </a:lnSpc>
              <a:spcBef>
                <a:spcPts val="0"/>
              </a:spcBef>
              <a:spcAft>
                <a:spcPts val="600"/>
              </a:spcAft>
              <a:buSzPts val="2000"/>
              <a:buNone/>
            </a:pPr>
            <a:r>
              <a:rPr lang="en-US" dirty="0" smtClean="0"/>
              <a:t>Classify by Temperature and Step Count</a:t>
            </a:r>
            <a:endParaRPr lang="en-US" dirty="0"/>
          </a:p>
        </p:txBody>
      </p:sp>
    </p:spTree>
    <p:extLst>
      <p:ext uri="{BB962C8B-B14F-4D97-AF65-F5344CB8AC3E}">
        <p14:creationId xmlns:p14="http://schemas.microsoft.com/office/powerpoint/2010/main" val="1468827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EXPERIMENTS</a:t>
            </a:r>
            <a:endParaRPr/>
          </a:p>
        </p:txBody>
      </p:sp>
      <p:sp>
        <p:nvSpPr>
          <p:cNvPr id="191" name="Google Shape;191;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2" name="Google Shape;173;p5"/>
          <p:cNvSpPr txBox="1">
            <a:spLocks noGrp="1"/>
          </p:cNvSpPr>
          <p:nvPr>
            <p:ph type="body" idx="1"/>
          </p:nvPr>
        </p:nvSpPr>
        <p:spPr>
          <a:xfrm>
            <a:off x="913795" y="1638863"/>
            <a:ext cx="10353762" cy="826751"/>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600"/>
              </a:spcAft>
              <a:buSzPts val="2000"/>
              <a:buNone/>
            </a:pPr>
            <a:r>
              <a:rPr lang="en-US" dirty="0" smtClean="0"/>
              <a:t>Algorithm</a:t>
            </a:r>
            <a:r>
              <a:rPr lang="en-US" dirty="0"/>
              <a:t>:  Decision </a:t>
            </a:r>
            <a:r>
              <a:rPr lang="en-US" dirty="0" smtClean="0"/>
              <a:t>Tree</a:t>
            </a:r>
            <a:endParaRPr lang="en-US" dirty="0"/>
          </a:p>
        </p:txBody>
      </p:sp>
      <p:pic>
        <p:nvPicPr>
          <p:cNvPr id="13" name="Picture 211"/>
          <p:cNvPicPr/>
          <p:nvPr/>
        </p:nvPicPr>
        <p:blipFill>
          <a:blip r:embed="rId3" cstate="print">
            <a:extLst>
              <a:ext uri="{28A0092B-C50C-407E-A947-70E740481C1C}">
                <a14:useLocalDpi xmlns:a14="http://schemas.microsoft.com/office/drawing/2010/main" val="0"/>
              </a:ext>
            </a:extLst>
          </a:blip>
          <a:stretch>
            <a:fillRect/>
          </a:stretch>
        </p:blipFill>
        <p:spPr>
          <a:xfrm>
            <a:off x="2695575" y="2094547"/>
            <a:ext cx="6800850" cy="4544072"/>
          </a:xfrm>
          <a:prstGeom prst="rect">
            <a:avLst/>
          </a:prstGeom>
        </p:spPr>
      </p:pic>
    </p:spTree>
    <p:extLst>
      <p:ext uri="{BB962C8B-B14F-4D97-AF65-F5344CB8AC3E}">
        <p14:creationId xmlns:p14="http://schemas.microsoft.com/office/powerpoint/2010/main" val="1192766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EXPERIMENTS</a:t>
            </a:r>
            <a:endParaRPr/>
          </a:p>
        </p:txBody>
      </p:sp>
      <p:sp>
        <p:nvSpPr>
          <p:cNvPr id="191" name="Google Shape;191;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2" name="Google Shape;173;p5"/>
          <p:cNvSpPr txBox="1">
            <a:spLocks noGrp="1"/>
          </p:cNvSpPr>
          <p:nvPr>
            <p:ph type="body" idx="1"/>
          </p:nvPr>
        </p:nvSpPr>
        <p:spPr>
          <a:xfrm>
            <a:off x="913795" y="1638863"/>
            <a:ext cx="10353762" cy="826751"/>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600"/>
              </a:spcAft>
              <a:buSzPts val="2000"/>
              <a:buNone/>
            </a:pPr>
            <a:r>
              <a:rPr lang="en-US" dirty="0"/>
              <a:t>Window Application Stress Level </a:t>
            </a:r>
            <a:r>
              <a:rPr lang="en-US" dirty="0" smtClean="0"/>
              <a:t>Predict</a:t>
            </a:r>
          </a:p>
          <a:p>
            <a:pPr marL="0" lvl="0" indent="0">
              <a:lnSpc>
                <a:spcPct val="100000"/>
              </a:lnSpc>
              <a:spcBef>
                <a:spcPts val="0"/>
              </a:spcBef>
              <a:spcAft>
                <a:spcPts val="600"/>
              </a:spcAft>
              <a:buSzPts val="2000"/>
              <a:buNone/>
            </a:pPr>
            <a:endParaRPr lang="en-US" dirty="0"/>
          </a:p>
          <a:p>
            <a:pPr marL="0" lvl="0" indent="0">
              <a:lnSpc>
                <a:spcPct val="100000"/>
              </a:lnSpc>
              <a:spcBef>
                <a:spcPts val="0"/>
              </a:spcBef>
              <a:spcAft>
                <a:spcPts val="600"/>
              </a:spcAft>
              <a:buSzPts val="2000"/>
              <a:buNone/>
            </a:pPr>
            <a:endParaRPr lang="en-US" dirty="0" smtClean="0"/>
          </a:p>
        </p:txBody>
      </p:sp>
      <p:pic>
        <p:nvPicPr>
          <p:cNvPr id="6" name="圖片 5">
            <a:hlinkClick r:id="rId3" action="ppaction://hlinkfile"/>
          </p:cNvPr>
          <p:cNvPicPr/>
          <p:nvPr/>
        </p:nvPicPr>
        <p:blipFill>
          <a:blip r:embed="rId4">
            <a:extLst>
              <a:ext uri="{28A0092B-C50C-407E-A947-70E740481C1C}">
                <a14:useLocalDpi xmlns:a14="http://schemas.microsoft.com/office/drawing/2010/main" val="0"/>
              </a:ext>
            </a:extLst>
          </a:blip>
          <a:stretch>
            <a:fillRect/>
          </a:stretch>
        </p:blipFill>
        <p:spPr>
          <a:xfrm>
            <a:off x="3808153" y="2123356"/>
            <a:ext cx="4565043" cy="4333242"/>
          </a:xfrm>
          <a:prstGeom prst="rect">
            <a:avLst/>
          </a:prstGeom>
          <a:ln>
            <a:solidFill>
              <a:schemeClr val="tx1"/>
            </a:solidFill>
          </a:ln>
        </p:spPr>
      </p:pic>
    </p:spTree>
    <p:extLst>
      <p:ext uri="{BB962C8B-B14F-4D97-AF65-F5344CB8AC3E}">
        <p14:creationId xmlns:p14="http://schemas.microsoft.com/office/powerpoint/2010/main" val="386164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EXPERIMENTS</a:t>
            </a:r>
            <a:endParaRPr dirty="0"/>
          </a:p>
        </p:txBody>
      </p:sp>
      <p:sp>
        <p:nvSpPr>
          <p:cNvPr id="191" name="Google Shape;191;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文字版面配置區 1"/>
          <p:cNvSpPr>
            <a:spLocks noGrp="1"/>
          </p:cNvSpPr>
          <p:nvPr>
            <p:ph type="body" idx="1"/>
          </p:nvPr>
        </p:nvSpPr>
        <p:spPr>
          <a:xfrm>
            <a:off x="913795" y="2096063"/>
            <a:ext cx="10353762" cy="4304737"/>
          </a:xfrm>
        </p:spPr>
        <p:txBody>
          <a:bodyPr>
            <a:normAutofit/>
          </a:bodyPr>
          <a:lstStyle/>
          <a:p>
            <a:r>
              <a:rPr lang="en-US" altLang="zh-TW" dirty="0"/>
              <a:t>Tools:</a:t>
            </a:r>
          </a:p>
          <a:p>
            <a:pPr marL="571500" lvl="1" indent="0">
              <a:buNone/>
            </a:pPr>
            <a:r>
              <a:rPr lang="en-US" altLang="zh-TW" dirty="0"/>
              <a:t>1.	</a:t>
            </a:r>
            <a:r>
              <a:rPr lang="en-US" altLang="zh-TW" dirty="0" err="1"/>
              <a:t>Jupyter</a:t>
            </a:r>
            <a:r>
              <a:rPr lang="en-US" altLang="zh-TW" dirty="0"/>
              <a:t> notebook</a:t>
            </a:r>
          </a:p>
          <a:p>
            <a:pPr lvl="1">
              <a:buAutoNum type="arabicPeriod" startAt="2"/>
            </a:pPr>
            <a:r>
              <a:rPr lang="en-US" altLang="zh-TW" dirty="0" smtClean="0"/>
              <a:t>Python </a:t>
            </a:r>
            <a:r>
              <a:rPr lang="en-US" altLang="zh-TW" dirty="0"/>
              <a:t>Library: </a:t>
            </a:r>
            <a:r>
              <a:rPr lang="en-US" altLang="zh-TW" dirty="0" err="1"/>
              <a:t>sklearn</a:t>
            </a:r>
            <a:r>
              <a:rPr lang="en-US" altLang="zh-TW" dirty="0"/>
              <a:t>, pandas, </a:t>
            </a:r>
            <a:r>
              <a:rPr lang="en-US" altLang="zh-TW" dirty="0" err="1" smtClean="0"/>
              <a:t>tkinter</a:t>
            </a:r>
            <a:endParaRPr lang="en-US" altLang="zh-TW" dirty="0"/>
          </a:p>
          <a:p>
            <a:pPr marL="571500" lvl="1" indent="0">
              <a:buNone/>
            </a:pPr>
            <a:endParaRPr lang="en-US" altLang="zh-TW" dirty="0"/>
          </a:p>
          <a:p>
            <a:r>
              <a:rPr lang="en-US" altLang="zh-TW" dirty="0"/>
              <a:t>Data Sources:</a:t>
            </a:r>
          </a:p>
          <a:p>
            <a:pPr lvl="1"/>
            <a:r>
              <a:rPr lang="en-US" altLang="zh-TW" dirty="0" smtClean="0"/>
              <a:t>“</a:t>
            </a:r>
            <a:r>
              <a:rPr lang="en-US" altLang="zh-TW" dirty="0"/>
              <a:t>A Smart Sensor in the </a:t>
            </a:r>
            <a:r>
              <a:rPr lang="en-US" altLang="zh-TW" dirty="0" err="1"/>
              <a:t>IoMT</a:t>
            </a:r>
            <a:r>
              <a:rPr lang="en-US" altLang="zh-TW" dirty="0"/>
              <a:t> for Stress Level </a:t>
            </a:r>
            <a:r>
              <a:rPr lang="en-US" altLang="zh-TW" dirty="0" smtClean="0"/>
              <a:t>Detection” </a:t>
            </a:r>
            <a:r>
              <a:rPr lang="en-US" altLang="zh-TW" dirty="0"/>
              <a:t>written by </a:t>
            </a:r>
            <a:r>
              <a:rPr lang="en-US" altLang="zh-TW" dirty="0" err="1"/>
              <a:t>Rachakonda</a:t>
            </a:r>
            <a:r>
              <a:rPr lang="en-US" altLang="zh-TW" dirty="0"/>
              <a:t>, L., </a:t>
            </a:r>
            <a:r>
              <a:rPr lang="en-US" altLang="zh-TW" dirty="0" err="1"/>
              <a:t>Sundaravadivel</a:t>
            </a:r>
            <a:r>
              <a:rPr lang="en-US" altLang="zh-TW" dirty="0"/>
              <a:t>, P., </a:t>
            </a:r>
            <a:r>
              <a:rPr lang="en-US" altLang="zh-TW" dirty="0" err="1"/>
              <a:t>Mohanty</a:t>
            </a:r>
            <a:r>
              <a:rPr lang="en-US" altLang="zh-TW" dirty="0"/>
              <a:t>, S. P., </a:t>
            </a:r>
            <a:r>
              <a:rPr lang="en-US" altLang="zh-TW" dirty="0" err="1"/>
              <a:t>Kougianos</a:t>
            </a:r>
            <a:r>
              <a:rPr lang="en-US" altLang="zh-TW" dirty="0"/>
              <a:t>, E., &amp; </a:t>
            </a:r>
            <a:r>
              <a:rPr lang="en-US" altLang="zh-TW" dirty="0" err="1"/>
              <a:t>Ganapathiraju</a:t>
            </a:r>
            <a:r>
              <a:rPr lang="en-US" altLang="zh-TW" dirty="0"/>
              <a:t>, M.</a:t>
            </a:r>
            <a:endParaRPr lang="en-US" altLang="zh-TW" dirty="0" smtClean="0"/>
          </a:p>
          <a:p>
            <a:pPr lvl="1"/>
            <a:r>
              <a:rPr lang="en-US" altLang="zh-TW" dirty="0"/>
              <a:t>“Stress-Lysis: A DNN-integrated edge device for stress level detection in the </a:t>
            </a:r>
            <a:r>
              <a:rPr lang="en-US" altLang="zh-TW" dirty="0" err="1" smtClean="0"/>
              <a:t>IoMT</a:t>
            </a:r>
            <a:r>
              <a:rPr lang="en-US" altLang="zh-TW" dirty="0" smtClean="0"/>
              <a:t>” written </a:t>
            </a:r>
            <a:r>
              <a:rPr lang="en-US" altLang="zh-TW" dirty="0"/>
              <a:t>by </a:t>
            </a:r>
            <a:r>
              <a:rPr lang="en-US" altLang="zh-TW" dirty="0" err="1"/>
              <a:t>Rachakonda</a:t>
            </a:r>
            <a:r>
              <a:rPr lang="en-US" altLang="zh-TW" dirty="0"/>
              <a:t>, L., </a:t>
            </a:r>
            <a:r>
              <a:rPr lang="en-US" altLang="zh-TW" dirty="0" err="1"/>
              <a:t>Mohanty</a:t>
            </a:r>
            <a:r>
              <a:rPr lang="en-US" altLang="zh-TW" dirty="0"/>
              <a:t>, S. P., </a:t>
            </a:r>
            <a:r>
              <a:rPr lang="en-US" altLang="zh-TW" dirty="0" err="1"/>
              <a:t>Kougianos</a:t>
            </a:r>
            <a:r>
              <a:rPr lang="en-US" altLang="zh-TW" dirty="0"/>
              <a:t>, E., &amp; </a:t>
            </a:r>
            <a:r>
              <a:rPr lang="en-US" altLang="zh-TW" dirty="0" err="1"/>
              <a:t>Sundaravadivel</a:t>
            </a:r>
            <a:r>
              <a:rPr lang="en-US" altLang="zh-TW" dirty="0"/>
              <a:t>, P</a:t>
            </a:r>
            <a:r>
              <a:rPr lang="en-US" altLang="zh-TW" dirty="0" smtClean="0"/>
              <a:t>.</a:t>
            </a:r>
          </a:p>
        </p:txBody>
      </p:sp>
    </p:spTree>
    <p:extLst>
      <p:ext uri="{BB962C8B-B14F-4D97-AF65-F5344CB8AC3E}">
        <p14:creationId xmlns:p14="http://schemas.microsoft.com/office/powerpoint/2010/main" val="48143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CONCLUSIONS</a:t>
            </a:r>
            <a:endParaRPr/>
          </a:p>
        </p:txBody>
      </p:sp>
      <p:sp>
        <p:nvSpPr>
          <p:cNvPr id="197" name="Google Shape;197;p8"/>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p>
            <a:pPr marL="342900">
              <a:spcBef>
                <a:spcPts val="600"/>
              </a:spcBef>
              <a:spcAft>
                <a:spcPts val="600"/>
              </a:spcAft>
              <a:buSzPts val="2000"/>
            </a:pPr>
            <a:r>
              <a:rPr lang="en-US" altLang="zh-TW" dirty="0"/>
              <a:t>We hope that predict model can help people conscious of their mental status.</a:t>
            </a:r>
          </a:p>
          <a:p>
            <a:pPr marL="342900">
              <a:spcBef>
                <a:spcPts val="0"/>
              </a:spcBef>
              <a:buSzPts val="2000"/>
            </a:pPr>
            <a:r>
              <a:rPr lang="en-US" altLang="zh-TW" dirty="0" smtClean="0"/>
              <a:t>We </a:t>
            </a:r>
            <a:r>
              <a:rPr lang="en-US" altLang="zh-TW" dirty="0"/>
              <a:t>learned several algorithms which can train the model to classify the </a:t>
            </a:r>
            <a:r>
              <a:rPr lang="en-US" altLang="zh-TW" dirty="0" smtClean="0"/>
              <a:t>data.</a:t>
            </a:r>
          </a:p>
          <a:p>
            <a:pPr marL="800100" lvl="1">
              <a:spcBef>
                <a:spcPts val="0"/>
              </a:spcBef>
              <a:buSzPts val="2000"/>
            </a:pPr>
            <a:r>
              <a:rPr lang="en-US" altLang="zh-TW" dirty="0"/>
              <a:t>User can compare the accuracy.</a:t>
            </a:r>
          </a:p>
          <a:p>
            <a:pPr marL="800100" lvl="1">
              <a:spcBef>
                <a:spcPts val="0"/>
              </a:spcBef>
              <a:buSzPts val="2000"/>
            </a:pPr>
            <a:r>
              <a:rPr lang="en-US" altLang="zh-TW" dirty="0"/>
              <a:t>Using Taiwan’s data from year 108 to year 110 per month to do the prediction.</a:t>
            </a:r>
          </a:p>
          <a:p>
            <a:pPr marL="800100" lvl="1">
              <a:spcBef>
                <a:spcPts val="0"/>
              </a:spcBef>
              <a:buSzPts val="2000"/>
            </a:pPr>
            <a:r>
              <a:rPr lang="en-US" altLang="zh-TW" dirty="0"/>
              <a:t>High humidity and high temperature will get higher stress level.</a:t>
            </a:r>
          </a:p>
          <a:p>
            <a:pPr marL="342900">
              <a:spcBef>
                <a:spcPts val="600"/>
              </a:spcBef>
              <a:spcAft>
                <a:spcPts val="600"/>
              </a:spcAft>
              <a:buSzPts val="2000"/>
            </a:pPr>
            <a:r>
              <a:rPr lang="en-US" dirty="0" smtClean="0"/>
              <a:t>In </a:t>
            </a:r>
            <a:r>
              <a:rPr lang="en-US" dirty="0"/>
              <a:t>the </a:t>
            </a:r>
            <a:r>
              <a:rPr lang="en-US" dirty="0" smtClean="0"/>
              <a:t>future</a:t>
            </a:r>
          </a:p>
          <a:p>
            <a:pPr marL="800100" lvl="1">
              <a:spcBef>
                <a:spcPts val="0"/>
              </a:spcBef>
              <a:buSzPts val="2000"/>
            </a:pPr>
            <a:r>
              <a:rPr lang="en-US" dirty="0"/>
              <a:t>predicting model can combine other data to do the </a:t>
            </a:r>
            <a:r>
              <a:rPr lang="en-US" dirty="0" smtClean="0"/>
              <a:t>analysis</a:t>
            </a:r>
          </a:p>
          <a:p>
            <a:pPr marL="800100" lvl="1">
              <a:spcBef>
                <a:spcPts val="0"/>
              </a:spcBef>
              <a:buSzPts val="2000"/>
            </a:pPr>
            <a:r>
              <a:rPr lang="en-US" dirty="0"/>
              <a:t>combine the </a:t>
            </a:r>
            <a:r>
              <a:rPr lang="en-US" dirty="0" err="1"/>
              <a:t>IoT</a:t>
            </a:r>
            <a:r>
              <a:rPr lang="en-US" dirty="0"/>
              <a:t> device to have warning message to user</a:t>
            </a:r>
            <a:endParaRPr dirty="0"/>
          </a:p>
        </p:txBody>
      </p:sp>
      <p:sp>
        <p:nvSpPr>
          <p:cNvPr id="199" name="Google Shape;199;p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181608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smtClean="0"/>
              <a:t>TIMELINE</a:t>
            </a:r>
            <a:endParaRPr dirty="0"/>
          </a:p>
        </p:txBody>
      </p:sp>
      <p:sp>
        <p:nvSpPr>
          <p:cNvPr id="205" name="Google Shape;205;p9"/>
          <p:cNvSpPr txBox="1">
            <a:spLocks noGrp="1"/>
          </p:cNvSpPr>
          <p:nvPr>
            <p:ph type="body" idx="1"/>
          </p:nvPr>
        </p:nvSpPr>
        <p:spPr>
          <a:xfrm>
            <a:off x="913795" y="2096064"/>
            <a:ext cx="10353762" cy="1140622"/>
          </a:xfrm>
          <a:prstGeom prst="rect">
            <a:avLst/>
          </a:prstGeom>
          <a:noFill/>
          <a:ln>
            <a:noFill/>
          </a:ln>
        </p:spPr>
        <p:txBody>
          <a:bodyPr spcFirstLastPara="1" wrap="square" lIns="91425" tIns="45700" rIns="91425" bIns="45700" anchor="t" anchorCtr="0">
            <a:normAutofit/>
          </a:bodyPr>
          <a:lstStyle/>
          <a:p>
            <a:pPr marL="0" lvl="0" indent="0">
              <a:spcBef>
                <a:spcPts val="0"/>
              </a:spcBef>
              <a:buSzPts val="2000"/>
              <a:buNone/>
            </a:pPr>
            <a:r>
              <a:rPr lang="en-US" dirty="0"/>
              <a:t>We use mobbing to discuss, develop and write documentations </a:t>
            </a:r>
            <a:r>
              <a:rPr lang="en-US" dirty="0" smtClean="0"/>
              <a:t>together, and </a:t>
            </a:r>
            <a:r>
              <a:rPr lang="en-US" dirty="0"/>
              <a:t>the </a:t>
            </a:r>
            <a:r>
              <a:rPr lang="en-US" dirty="0" smtClean="0"/>
              <a:t>total </a:t>
            </a:r>
            <a:r>
              <a:rPr lang="en-US" dirty="0"/>
              <a:t>time </a:t>
            </a:r>
            <a:r>
              <a:rPr lang="en-US" dirty="0" smtClean="0"/>
              <a:t>efforts are 162 hours(81 hours/person)</a:t>
            </a:r>
            <a:r>
              <a:rPr lang="en-US" dirty="0" smtClean="0"/>
              <a:t>. </a:t>
            </a:r>
            <a:r>
              <a:rPr lang="en-US" dirty="0"/>
              <a:t>Detailed records are as follows:</a:t>
            </a:r>
            <a:endParaRPr dirty="0"/>
          </a:p>
        </p:txBody>
      </p:sp>
      <p:sp>
        <p:nvSpPr>
          <p:cNvPr id="207" name="Google Shape;207;p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6" name="Content Placeholder 3" descr="SmartArt timeline">
            <a:extLst>
              <a:ext uri="{FF2B5EF4-FFF2-40B4-BE49-F238E27FC236}">
                <a16:creationId xmlns:a16="http://schemas.microsoft.com/office/drawing/2014/main" id="{EA7FA95D-F68C-41B4-9C90-A59AFF8D1005}"/>
              </a:ext>
            </a:extLst>
          </p:cNvPr>
          <p:cNvGraphicFramePr>
            <a:graphicFrameLocks/>
          </p:cNvGraphicFramePr>
          <p:nvPr>
            <p:extLst>
              <p:ext uri="{D42A27DB-BD31-4B8C-83A1-F6EECF244321}">
                <p14:modId xmlns:p14="http://schemas.microsoft.com/office/powerpoint/2010/main" val="1961181894"/>
              </p:ext>
            </p:extLst>
          </p:nvPr>
        </p:nvGraphicFramePr>
        <p:xfrm>
          <a:off x="838200" y="281259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OUTLINE</a:t>
            </a:r>
            <a:endParaRPr/>
          </a:p>
        </p:txBody>
      </p:sp>
      <p:sp>
        <p:nvSpPr>
          <p:cNvPr id="149" name="Google Shape;149;p2"/>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dirty="0"/>
              <a:t>Introduction</a:t>
            </a:r>
            <a:endParaRPr dirty="0"/>
          </a:p>
          <a:p>
            <a:pPr marL="228600" lvl="0" indent="-228600" algn="l" rtl="0">
              <a:lnSpc>
                <a:spcPct val="120000"/>
              </a:lnSpc>
              <a:spcBef>
                <a:spcPts val="1000"/>
              </a:spcBef>
              <a:spcAft>
                <a:spcPts val="0"/>
              </a:spcAft>
              <a:buClr>
                <a:schemeClr val="lt1"/>
              </a:buClr>
              <a:buSzPts val="2000"/>
              <a:buChar char="•"/>
            </a:pPr>
            <a:r>
              <a:rPr lang="en-US" dirty="0"/>
              <a:t>Literature review and related </a:t>
            </a:r>
            <a:r>
              <a:rPr lang="en-US" dirty="0" smtClean="0"/>
              <a:t>works (</a:t>
            </a:r>
            <a:r>
              <a:rPr lang="zh-TW" altLang="en-US" dirty="0" smtClean="0"/>
              <a:t>文獻</a:t>
            </a:r>
            <a:r>
              <a:rPr lang="en-US" dirty="0" smtClean="0"/>
              <a:t>)</a:t>
            </a:r>
            <a:endParaRPr dirty="0"/>
          </a:p>
          <a:p>
            <a:pPr marL="228600" lvl="0" indent="-228600" algn="l" rtl="0">
              <a:lnSpc>
                <a:spcPct val="120000"/>
              </a:lnSpc>
              <a:spcBef>
                <a:spcPts val="1000"/>
              </a:spcBef>
              <a:spcAft>
                <a:spcPts val="0"/>
              </a:spcAft>
              <a:buClr>
                <a:schemeClr val="lt1"/>
              </a:buClr>
              <a:buSzPts val="2000"/>
              <a:buChar char="•"/>
            </a:pPr>
            <a:r>
              <a:rPr lang="en-US" dirty="0"/>
              <a:t>Problem statement</a:t>
            </a:r>
            <a:endParaRPr dirty="0"/>
          </a:p>
          <a:p>
            <a:pPr marL="228600" lvl="0" indent="-228600" algn="l" rtl="0">
              <a:lnSpc>
                <a:spcPct val="120000"/>
              </a:lnSpc>
              <a:spcBef>
                <a:spcPts val="1000"/>
              </a:spcBef>
              <a:spcAft>
                <a:spcPts val="0"/>
              </a:spcAft>
              <a:buClr>
                <a:schemeClr val="lt1"/>
              </a:buClr>
              <a:buSzPts val="2000"/>
              <a:buChar char="•"/>
            </a:pPr>
            <a:r>
              <a:rPr lang="en-US" dirty="0"/>
              <a:t>Proposed models (approaches)</a:t>
            </a:r>
            <a:endParaRPr dirty="0"/>
          </a:p>
          <a:p>
            <a:pPr marL="228600" lvl="0" indent="-228600" algn="l" rtl="0">
              <a:lnSpc>
                <a:spcPct val="120000"/>
              </a:lnSpc>
              <a:spcBef>
                <a:spcPts val="1000"/>
              </a:spcBef>
              <a:spcAft>
                <a:spcPts val="0"/>
              </a:spcAft>
              <a:buClr>
                <a:schemeClr val="lt1"/>
              </a:buClr>
              <a:buSzPts val="2000"/>
              <a:buChar char="•"/>
            </a:pPr>
            <a:r>
              <a:rPr lang="en-US" dirty="0"/>
              <a:t>Experiments </a:t>
            </a:r>
            <a:endParaRPr dirty="0"/>
          </a:p>
          <a:p>
            <a:pPr marL="228600" lvl="0" indent="-228600" algn="l" rtl="0">
              <a:lnSpc>
                <a:spcPct val="120000"/>
              </a:lnSpc>
              <a:spcBef>
                <a:spcPts val="1000"/>
              </a:spcBef>
              <a:spcAft>
                <a:spcPts val="0"/>
              </a:spcAft>
              <a:buClr>
                <a:schemeClr val="lt1"/>
              </a:buClr>
              <a:buSzPts val="2000"/>
              <a:buChar char="•"/>
            </a:pPr>
            <a:r>
              <a:rPr lang="en-US" dirty="0"/>
              <a:t>Conclusions </a:t>
            </a:r>
            <a:endParaRPr dirty="0"/>
          </a:p>
          <a:p>
            <a:pPr marL="228600" lvl="0" indent="-228600" algn="l" rtl="0">
              <a:lnSpc>
                <a:spcPct val="120000"/>
              </a:lnSpc>
              <a:spcBef>
                <a:spcPts val="1000"/>
              </a:spcBef>
              <a:spcAft>
                <a:spcPts val="0"/>
              </a:spcAft>
              <a:buClr>
                <a:schemeClr val="lt1"/>
              </a:buClr>
              <a:buSzPts val="2000"/>
              <a:buChar char="•"/>
            </a:pPr>
            <a:r>
              <a:rPr lang="en-US" dirty="0"/>
              <a:t>Others</a:t>
            </a:r>
            <a:endParaRPr dirty="0"/>
          </a:p>
        </p:txBody>
      </p:sp>
      <p:sp>
        <p:nvSpPr>
          <p:cNvPr id="151" name="Google Shape;151;p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INTRODUCTION</a:t>
            </a:r>
            <a:endParaRPr dirty="0"/>
          </a:p>
        </p:txBody>
      </p:sp>
      <p:sp>
        <p:nvSpPr>
          <p:cNvPr id="157" name="Google Shape;157;p3"/>
          <p:cNvSpPr txBox="1">
            <a:spLocks noGrp="1"/>
          </p:cNvSpPr>
          <p:nvPr>
            <p:ph type="body" idx="1"/>
          </p:nvPr>
        </p:nvSpPr>
        <p:spPr>
          <a:xfrm>
            <a:off x="913795" y="2096064"/>
            <a:ext cx="10353762" cy="4152336"/>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dirty="0" smtClean="0"/>
              <a:t>Motivation</a:t>
            </a:r>
          </a:p>
          <a:p>
            <a:pPr marL="800100" lvl="1">
              <a:spcBef>
                <a:spcPts val="0"/>
              </a:spcBef>
              <a:buSzPts val="2000"/>
            </a:pPr>
            <a:r>
              <a:rPr lang="en-US" dirty="0" smtClean="0"/>
              <a:t>Stress </a:t>
            </a:r>
            <a:r>
              <a:rPr lang="en-US" dirty="0"/>
              <a:t>is an important </a:t>
            </a:r>
            <a:r>
              <a:rPr lang="en-US" dirty="0" smtClean="0"/>
              <a:t>issued today</a:t>
            </a:r>
          </a:p>
          <a:p>
            <a:pPr marL="800100" lvl="1">
              <a:spcBef>
                <a:spcPts val="0"/>
              </a:spcBef>
              <a:buSzPts val="2000"/>
            </a:pPr>
            <a:r>
              <a:rPr lang="en-US" dirty="0" smtClean="0"/>
              <a:t>How to help people to conscious stress</a:t>
            </a:r>
          </a:p>
          <a:p>
            <a:pPr marL="800100" lvl="1">
              <a:spcBef>
                <a:spcPts val="0"/>
              </a:spcBef>
              <a:buSzPts val="2000"/>
            </a:pPr>
            <a:endParaRPr lang="en-US" dirty="0" smtClean="0"/>
          </a:p>
          <a:p>
            <a:pPr marL="342900">
              <a:spcBef>
                <a:spcPts val="0"/>
              </a:spcBef>
              <a:buSzPts val="2000"/>
            </a:pPr>
            <a:r>
              <a:rPr lang="en-US" dirty="0" smtClean="0"/>
              <a:t>Objectives</a:t>
            </a:r>
          </a:p>
          <a:p>
            <a:pPr marL="800100" lvl="1">
              <a:spcBef>
                <a:spcPts val="0"/>
              </a:spcBef>
              <a:buSzPts val="2000"/>
            </a:pPr>
            <a:r>
              <a:rPr lang="en-US" dirty="0" smtClean="0"/>
              <a:t>Create </a:t>
            </a:r>
            <a:r>
              <a:rPr lang="en-US" dirty="0"/>
              <a:t>a model which can predict the human stress by temperature and </a:t>
            </a:r>
            <a:r>
              <a:rPr lang="en-US" dirty="0" smtClean="0"/>
              <a:t>humidity</a:t>
            </a:r>
          </a:p>
          <a:p>
            <a:pPr marL="800100" lvl="1">
              <a:spcBef>
                <a:spcPts val="0"/>
              </a:spcBef>
              <a:buSzPts val="2000"/>
            </a:pPr>
            <a:endParaRPr lang="en-US" dirty="0" smtClean="0"/>
          </a:p>
          <a:p>
            <a:pPr marL="342900">
              <a:spcBef>
                <a:spcPts val="0"/>
              </a:spcBef>
              <a:buSzPts val="2000"/>
            </a:pPr>
            <a:r>
              <a:rPr lang="en-US" dirty="0"/>
              <a:t>Application and </a:t>
            </a:r>
            <a:r>
              <a:rPr lang="en-US" dirty="0" smtClean="0"/>
              <a:t>Contributions</a:t>
            </a:r>
          </a:p>
          <a:p>
            <a:pPr marL="800100" lvl="1">
              <a:spcBef>
                <a:spcPts val="0"/>
              </a:spcBef>
              <a:buSzPts val="2000"/>
            </a:pPr>
            <a:r>
              <a:rPr lang="en-US" altLang="zh-TW" dirty="0"/>
              <a:t>It’s important for </a:t>
            </a:r>
            <a:r>
              <a:rPr lang="en-US" altLang="zh-TW" dirty="0" smtClean="0"/>
              <a:t>people </a:t>
            </a:r>
            <a:r>
              <a:rPr lang="en-US" altLang="zh-TW" dirty="0"/>
              <a:t>to find out if there is stress in their mind</a:t>
            </a:r>
          </a:p>
          <a:p>
            <a:pPr marL="800100" lvl="1">
              <a:spcBef>
                <a:spcPts val="0"/>
              </a:spcBef>
              <a:buSzPts val="2000"/>
            </a:pPr>
            <a:r>
              <a:rPr lang="en-US" dirty="0" smtClean="0"/>
              <a:t>These </a:t>
            </a:r>
            <a:r>
              <a:rPr lang="en-US" dirty="0"/>
              <a:t>mental illnesses somehow caused by the nature environment</a:t>
            </a:r>
          </a:p>
          <a:p>
            <a:pPr marL="800100" lvl="1">
              <a:spcBef>
                <a:spcPts val="0"/>
              </a:spcBef>
              <a:buSzPts val="2000"/>
            </a:pPr>
            <a:r>
              <a:rPr lang="en-US" dirty="0" smtClean="0"/>
              <a:t>This tool can help </a:t>
            </a:r>
            <a:r>
              <a:rPr lang="en-US" dirty="0"/>
              <a:t>people to predict the </a:t>
            </a:r>
            <a:r>
              <a:rPr lang="en-US" dirty="0" smtClean="0"/>
              <a:t>stress </a:t>
            </a:r>
            <a:r>
              <a:rPr lang="en-US" altLang="zh-TW" dirty="0"/>
              <a:t>by temperature and </a:t>
            </a:r>
            <a:r>
              <a:rPr lang="en-US" altLang="zh-TW" dirty="0" smtClean="0"/>
              <a:t>humidity</a:t>
            </a:r>
          </a:p>
          <a:p>
            <a:pPr marL="457200" lvl="1" indent="0">
              <a:spcBef>
                <a:spcPts val="0"/>
              </a:spcBef>
              <a:buSzPts val="2000"/>
              <a:buNone/>
            </a:pPr>
            <a:endParaRPr lang="en-US" dirty="0" smtClean="0"/>
          </a:p>
          <a:p>
            <a:pPr marL="800100" lvl="1">
              <a:spcBef>
                <a:spcPts val="0"/>
              </a:spcBef>
              <a:buSzPts val="2000"/>
            </a:pPr>
            <a:endParaRPr dirty="0"/>
          </a:p>
        </p:txBody>
      </p:sp>
      <p:sp>
        <p:nvSpPr>
          <p:cNvPr id="159" name="Google Shape;159;p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LITERATURE </a:t>
            </a:r>
            <a:r>
              <a:rPr lang="en-US" dirty="0" smtClean="0"/>
              <a:t>REVIEW</a:t>
            </a:r>
            <a:endParaRPr dirty="0"/>
          </a:p>
        </p:txBody>
      </p:sp>
      <p:sp>
        <p:nvSpPr>
          <p:cNvPr id="165" name="Google Shape;165;p4"/>
          <p:cNvSpPr txBox="1">
            <a:spLocks noGrp="1"/>
          </p:cNvSpPr>
          <p:nvPr>
            <p:ph type="body" idx="1"/>
          </p:nvPr>
        </p:nvSpPr>
        <p:spPr>
          <a:xfrm>
            <a:off x="913795" y="2096064"/>
            <a:ext cx="10353762" cy="439182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dirty="0" smtClean="0"/>
              <a:t>“</a:t>
            </a:r>
            <a:r>
              <a:rPr lang="en-US" dirty="0"/>
              <a:t>A Smart Sensor in the </a:t>
            </a:r>
            <a:r>
              <a:rPr lang="en-US" dirty="0" err="1" smtClean="0"/>
              <a:t>IoMT</a:t>
            </a:r>
            <a:r>
              <a:rPr lang="en-US" dirty="0" smtClean="0"/>
              <a:t> </a:t>
            </a:r>
            <a:r>
              <a:rPr lang="en-US" dirty="0"/>
              <a:t>for Stress Level Detection</a:t>
            </a:r>
            <a:r>
              <a:rPr lang="en-US" dirty="0" smtClean="0"/>
              <a:t>”, 2018</a:t>
            </a:r>
            <a:endParaRPr lang="en-US" dirty="0"/>
          </a:p>
          <a:p>
            <a:pPr marL="685800" lvl="1" indent="-228600">
              <a:spcBef>
                <a:spcPts val="0"/>
              </a:spcBef>
              <a:buSzPts val="2000"/>
            </a:pPr>
            <a:r>
              <a:rPr lang="en-US" dirty="0" smtClean="0"/>
              <a:t>L</a:t>
            </a:r>
            <a:r>
              <a:rPr lang="en-US" dirty="0"/>
              <a:t>. </a:t>
            </a:r>
            <a:r>
              <a:rPr lang="en-US" dirty="0" err="1"/>
              <a:t>Rachakonda</a:t>
            </a:r>
            <a:r>
              <a:rPr lang="en-US" dirty="0"/>
              <a:t>, S. P. </a:t>
            </a:r>
            <a:r>
              <a:rPr lang="en-US" dirty="0" err="1"/>
              <a:t>Mohanty</a:t>
            </a:r>
            <a:r>
              <a:rPr lang="en-US" dirty="0"/>
              <a:t>, E. </a:t>
            </a:r>
            <a:r>
              <a:rPr lang="en-US" dirty="0" err="1"/>
              <a:t>Kougianos</a:t>
            </a:r>
            <a:r>
              <a:rPr lang="en-US" dirty="0"/>
              <a:t>, and P. </a:t>
            </a:r>
            <a:r>
              <a:rPr lang="en-US" dirty="0" err="1"/>
              <a:t>Sundaravadivel</a:t>
            </a:r>
            <a:r>
              <a:rPr lang="en-US" dirty="0"/>
              <a:t> collected the data from </a:t>
            </a:r>
            <a:r>
              <a:rPr lang="en-US" dirty="0" err="1"/>
              <a:t>IoMT</a:t>
            </a:r>
            <a:r>
              <a:rPr lang="en-US" dirty="0"/>
              <a:t> (Internet of Medical Things) devices. </a:t>
            </a:r>
            <a:endParaRPr lang="en-US" dirty="0" smtClean="0"/>
          </a:p>
          <a:p>
            <a:pPr marL="685800" lvl="1" indent="-228600">
              <a:spcBef>
                <a:spcPts val="0"/>
              </a:spcBef>
              <a:buSzPts val="2000"/>
            </a:pPr>
            <a:r>
              <a:rPr lang="en-US" dirty="0" smtClean="0"/>
              <a:t>These </a:t>
            </a:r>
            <a:r>
              <a:rPr lang="en-US" dirty="0"/>
              <a:t>data classified the stress to three levels, and higher level means higher stress</a:t>
            </a:r>
            <a:r>
              <a:rPr lang="en-US" dirty="0" smtClean="0"/>
              <a:t>.</a:t>
            </a:r>
          </a:p>
          <a:p>
            <a:pPr marL="685800" lvl="1" indent="-228600">
              <a:spcBef>
                <a:spcPts val="0"/>
              </a:spcBef>
              <a:buSzPts val="2000"/>
            </a:pPr>
            <a:r>
              <a:rPr lang="en-US" dirty="0"/>
              <a:t>These data will be the input of the Deep Learning or Deep Neural Networks (DNN) models, and the output will be the stress level</a:t>
            </a:r>
            <a:r>
              <a:rPr lang="en-US" dirty="0" smtClean="0"/>
              <a:t>.</a:t>
            </a:r>
          </a:p>
          <a:p>
            <a:pPr marL="685800" lvl="1" indent="-228600">
              <a:spcBef>
                <a:spcPts val="0"/>
              </a:spcBef>
              <a:buSzPts val="2000"/>
            </a:pPr>
            <a:endParaRPr lang="en-US" dirty="0" smtClean="0"/>
          </a:p>
          <a:p>
            <a:pPr marL="228600" indent="-228600">
              <a:spcBef>
                <a:spcPts val="0"/>
              </a:spcBef>
              <a:buSzPts val="2000"/>
            </a:pPr>
            <a:r>
              <a:rPr lang="en-US" dirty="0"/>
              <a:t>“Stress-Lysis: A DNN-integrated edge device for stress level detection in the </a:t>
            </a:r>
            <a:r>
              <a:rPr lang="en-US" dirty="0" err="1"/>
              <a:t>IoMT</a:t>
            </a:r>
            <a:r>
              <a:rPr lang="en-US" dirty="0"/>
              <a:t>”, </a:t>
            </a:r>
            <a:r>
              <a:rPr lang="en-US" dirty="0" smtClean="0"/>
              <a:t>2019</a:t>
            </a:r>
          </a:p>
          <a:p>
            <a:pPr marL="685800" lvl="1" indent="-228600">
              <a:spcBef>
                <a:spcPts val="0"/>
              </a:spcBef>
              <a:buSzPts val="2000"/>
            </a:pPr>
            <a:r>
              <a:rPr lang="en-US" dirty="0" smtClean="0"/>
              <a:t>Combines </a:t>
            </a:r>
            <a:r>
              <a:rPr lang="en-US" dirty="0"/>
              <a:t>not only one data to do the prediction, quickly to detect stress level is presented and a novel </a:t>
            </a:r>
            <a:r>
              <a:rPr lang="en-US" dirty="0" err="1"/>
              <a:t>IoMT</a:t>
            </a:r>
            <a:r>
              <a:rPr lang="en-US" dirty="0"/>
              <a:t>-enabled system for stress analysis at the edge and not at the cloud is proposed, thus advancing the state-of-the-art in the </a:t>
            </a:r>
            <a:r>
              <a:rPr lang="en-US" dirty="0" err="1"/>
              <a:t>IoMT</a:t>
            </a:r>
            <a:r>
              <a:rPr lang="en-US" dirty="0"/>
              <a:t>.</a:t>
            </a:r>
            <a:endParaRPr lang="en-US" dirty="0" smtClean="0"/>
          </a:p>
          <a:p>
            <a:pPr marL="228600" lvl="0" indent="-228600">
              <a:spcBef>
                <a:spcPts val="0"/>
              </a:spcBef>
              <a:buSzPts val="2000"/>
            </a:pPr>
            <a:endParaRPr lang="en-US" dirty="0"/>
          </a:p>
        </p:txBody>
      </p:sp>
      <p:sp>
        <p:nvSpPr>
          <p:cNvPr id="167" name="Google Shape;167;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LITERATURE </a:t>
            </a:r>
            <a:r>
              <a:rPr lang="en-US" dirty="0" smtClean="0"/>
              <a:t>REVIEW</a:t>
            </a:r>
            <a:endParaRPr dirty="0"/>
          </a:p>
        </p:txBody>
      </p:sp>
      <p:sp>
        <p:nvSpPr>
          <p:cNvPr id="165" name="Google Shape;165;p4"/>
          <p:cNvSpPr txBox="1">
            <a:spLocks noGrp="1"/>
          </p:cNvSpPr>
          <p:nvPr>
            <p:ph type="body" idx="1"/>
          </p:nvPr>
        </p:nvSpPr>
        <p:spPr>
          <a:xfrm>
            <a:off x="913795" y="2096064"/>
            <a:ext cx="10353762" cy="4391822"/>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000"/>
            </a:pPr>
            <a:r>
              <a:rPr lang="en-US" dirty="0"/>
              <a:t>For choosing the machine learning algorithms, especially SVM, we’ve searched for the using of different kernels, but at the end we still decide to do 4 kernels to have the comparison</a:t>
            </a:r>
            <a:r>
              <a:rPr lang="en-US" dirty="0" smtClean="0"/>
              <a:t>. </a:t>
            </a:r>
          </a:p>
          <a:p>
            <a:pPr marL="685800" lvl="1" indent="-228600">
              <a:lnSpc>
                <a:spcPct val="150000"/>
              </a:lnSpc>
              <a:spcBef>
                <a:spcPts val="0"/>
              </a:spcBef>
              <a:buSzPts val="2000"/>
            </a:pPr>
            <a:r>
              <a:rPr lang="en-US" dirty="0" smtClean="0"/>
              <a:t>RBF is better to using on the non-linear data</a:t>
            </a:r>
          </a:p>
          <a:p>
            <a:pPr marL="685800" lvl="1" indent="-228600">
              <a:lnSpc>
                <a:spcPct val="150000"/>
              </a:lnSpc>
              <a:spcBef>
                <a:spcPts val="0"/>
              </a:spcBef>
              <a:buSzPts val="2000"/>
            </a:pPr>
            <a:r>
              <a:rPr lang="en-US" dirty="0" smtClean="0"/>
              <a:t>linear SVC is different from the linear kernel, first one using the square to do the equation, last one using the absolute.</a:t>
            </a:r>
            <a:endParaRPr lang="en-US" dirty="0"/>
          </a:p>
        </p:txBody>
      </p:sp>
      <p:sp>
        <p:nvSpPr>
          <p:cNvPr id="167" name="Google Shape;167;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576094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smtClean="0"/>
              <a:t>RELATED </a:t>
            </a:r>
            <a:r>
              <a:rPr lang="en-US" dirty="0"/>
              <a:t>WORKS</a:t>
            </a:r>
            <a:endParaRPr dirty="0"/>
          </a:p>
        </p:txBody>
      </p:sp>
      <p:sp>
        <p:nvSpPr>
          <p:cNvPr id="165" name="Google Shape;165;p4"/>
          <p:cNvSpPr txBox="1">
            <a:spLocks noGrp="1"/>
          </p:cNvSpPr>
          <p:nvPr>
            <p:ph type="body" idx="1"/>
          </p:nvPr>
        </p:nvSpPr>
        <p:spPr>
          <a:xfrm>
            <a:off x="913795" y="2096064"/>
            <a:ext cx="10353762" cy="1909879"/>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altLang="zh-TW" dirty="0"/>
              <a:t>There is someone on </a:t>
            </a:r>
            <a:r>
              <a:rPr lang="en-US" altLang="zh-TW" dirty="0" err="1"/>
              <a:t>Kaggle</a:t>
            </a:r>
            <a:r>
              <a:rPr lang="en-US" altLang="zh-TW" dirty="0"/>
              <a:t> use this data to do the prediction three months ago, after we decided to do this project one month later.</a:t>
            </a:r>
          </a:p>
          <a:p>
            <a:pPr marL="685800" lvl="1" indent="-228600">
              <a:spcBef>
                <a:spcPts val="0"/>
              </a:spcBef>
              <a:buSzPts val="2000"/>
            </a:pPr>
            <a:r>
              <a:rPr lang="en-US" altLang="zh-TW" dirty="0"/>
              <a:t>Their code  is using Logistic Regression to do the experiment. </a:t>
            </a:r>
          </a:p>
          <a:p>
            <a:pPr marL="685800" lvl="1" indent="-228600">
              <a:spcBef>
                <a:spcPts val="0"/>
              </a:spcBef>
              <a:buSzPts val="2000"/>
            </a:pPr>
            <a:r>
              <a:rPr lang="en-US" altLang="zh-TW" dirty="0"/>
              <a:t>Logistic Regression  is also a kind of classifier algorithms, which is used for predicting the categorical dependent variable using a given set of independent variables.</a:t>
            </a:r>
          </a:p>
          <a:p>
            <a:pPr marL="457200" lvl="1" indent="0">
              <a:spcBef>
                <a:spcPts val="0"/>
              </a:spcBef>
              <a:buSzPts val="2000"/>
              <a:buNone/>
            </a:pPr>
            <a:endParaRPr lang="en-US" dirty="0"/>
          </a:p>
        </p:txBody>
      </p:sp>
      <p:sp>
        <p:nvSpPr>
          <p:cNvPr id="167" name="Google Shape;167;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2" name="表格 1"/>
          <p:cNvGraphicFramePr>
            <a:graphicFrameLocks noGrp="1"/>
          </p:cNvGraphicFramePr>
          <p:nvPr>
            <p:extLst>
              <p:ext uri="{D42A27DB-BD31-4B8C-83A1-F6EECF244321}">
                <p14:modId xmlns:p14="http://schemas.microsoft.com/office/powerpoint/2010/main" val="833320153"/>
              </p:ext>
            </p:extLst>
          </p:nvPr>
        </p:nvGraphicFramePr>
        <p:xfrm>
          <a:off x="1862423" y="4005943"/>
          <a:ext cx="8456504" cy="2075641"/>
        </p:xfrm>
        <a:graphic>
          <a:graphicData uri="http://schemas.openxmlformats.org/drawingml/2006/table">
            <a:tbl>
              <a:tblPr firstRow="1" firstCol="1" bandRow="1">
                <a:tableStyleId>{F2DE63D5-997A-4646-A377-4702673A728D}</a:tableStyleId>
              </a:tblPr>
              <a:tblGrid>
                <a:gridCol w="5312228">
                  <a:extLst>
                    <a:ext uri="{9D8B030D-6E8A-4147-A177-3AD203B41FA5}">
                      <a16:colId xmlns:a16="http://schemas.microsoft.com/office/drawing/2014/main" val="33703738"/>
                    </a:ext>
                  </a:extLst>
                </a:gridCol>
                <a:gridCol w="3144276">
                  <a:extLst>
                    <a:ext uri="{9D8B030D-6E8A-4147-A177-3AD203B41FA5}">
                      <a16:colId xmlns:a16="http://schemas.microsoft.com/office/drawing/2014/main" val="3767461154"/>
                    </a:ext>
                  </a:extLst>
                </a:gridCol>
              </a:tblGrid>
              <a:tr h="281110">
                <a:tc>
                  <a:txBody>
                    <a:bodyPr/>
                    <a:lstStyle/>
                    <a:p>
                      <a:pPr algn="ctr">
                        <a:lnSpc>
                          <a:spcPct val="107000"/>
                        </a:lnSpc>
                        <a:spcAft>
                          <a:spcPts val="0"/>
                        </a:spcAft>
                      </a:pPr>
                      <a:r>
                        <a:rPr lang="en-US" sz="2700" dirty="0">
                          <a:effectLst/>
                        </a:rPr>
                        <a:t>Algorithm</a:t>
                      </a:r>
                      <a:endParaRPr lang="zh-TW" sz="2500" dirty="0">
                        <a:effectLst/>
                        <a:latin typeface="Times New Roman" panose="02020603050405020304" pitchFamily="18" charset="0"/>
                        <a:ea typeface="標楷體" panose="03000509000000000000" pitchFamily="65" charset="-120"/>
                      </a:endParaRPr>
                    </a:p>
                  </a:txBody>
                  <a:tcPr marL="152901" marR="152901" marT="0" marB="0"/>
                </a:tc>
                <a:tc>
                  <a:txBody>
                    <a:bodyPr/>
                    <a:lstStyle/>
                    <a:p>
                      <a:pPr algn="ctr">
                        <a:lnSpc>
                          <a:spcPct val="107000"/>
                        </a:lnSpc>
                        <a:spcAft>
                          <a:spcPts val="0"/>
                        </a:spcAft>
                      </a:pPr>
                      <a:r>
                        <a:rPr lang="en-US" sz="2700">
                          <a:effectLst/>
                        </a:rPr>
                        <a:t>Accuarcy</a:t>
                      </a:r>
                      <a:endParaRPr lang="zh-TW" sz="2500">
                        <a:effectLst/>
                        <a:latin typeface="Times New Roman" panose="02020603050405020304" pitchFamily="18" charset="0"/>
                        <a:ea typeface="標楷體" panose="03000509000000000000" pitchFamily="65" charset="-120"/>
                      </a:endParaRPr>
                    </a:p>
                  </a:txBody>
                  <a:tcPr marL="152901" marR="152901" marT="0" marB="0"/>
                </a:tc>
                <a:extLst>
                  <a:ext uri="{0D108BD9-81ED-4DB2-BD59-A6C34878D82A}">
                    <a16:rowId xmlns:a16="http://schemas.microsoft.com/office/drawing/2014/main" val="2289428101"/>
                  </a:ext>
                </a:extLst>
              </a:tr>
              <a:tr h="408833">
                <a:tc>
                  <a:txBody>
                    <a:bodyPr/>
                    <a:lstStyle/>
                    <a:p>
                      <a:pPr algn="ctr">
                        <a:lnSpc>
                          <a:spcPct val="107000"/>
                        </a:lnSpc>
                        <a:spcAft>
                          <a:spcPts val="0"/>
                        </a:spcAft>
                      </a:pPr>
                      <a:r>
                        <a:rPr lang="en-US" sz="2000" dirty="0">
                          <a:solidFill>
                            <a:schemeClr val="bg1"/>
                          </a:solidFill>
                          <a:effectLst/>
                        </a:rPr>
                        <a:t>Logistic Regression (On </a:t>
                      </a:r>
                      <a:r>
                        <a:rPr lang="en-US" sz="2000" dirty="0" err="1">
                          <a:solidFill>
                            <a:schemeClr val="bg1"/>
                          </a:solidFill>
                          <a:effectLst/>
                        </a:rPr>
                        <a:t>Kaggle</a:t>
                      </a:r>
                      <a:r>
                        <a:rPr lang="en-US" sz="2000" dirty="0">
                          <a:solidFill>
                            <a:schemeClr val="bg1"/>
                          </a:solidFill>
                          <a:effectLst/>
                        </a:rPr>
                        <a:t>)</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tc>
                  <a:txBody>
                    <a:bodyPr/>
                    <a:lstStyle/>
                    <a:p>
                      <a:pPr algn="ctr">
                        <a:lnSpc>
                          <a:spcPct val="107000"/>
                        </a:lnSpc>
                        <a:spcAft>
                          <a:spcPts val="0"/>
                        </a:spcAft>
                      </a:pPr>
                      <a:r>
                        <a:rPr lang="en-US" sz="2000" dirty="0">
                          <a:solidFill>
                            <a:schemeClr val="bg1"/>
                          </a:solidFill>
                          <a:effectLst/>
                        </a:rPr>
                        <a:t>0.997506</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extLst>
                  <a:ext uri="{0D108BD9-81ED-4DB2-BD59-A6C34878D82A}">
                    <a16:rowId xmlns:a16="http://schemas.microsoft.com/office/drawing/2014/main" val="408652600"/>
                  </a:ext>
                </a:extLst>
              </a:tr>
              <a:tr h="408833">
                <a:tc>
                  <a:txBody>
                    <a:bodyPr/>
                    <a:lstStyle/>
                    <a:p>
                      <a:pPr algn="ctr">
                        <a:lnSpc>
                          <a:spcPct val="107000"/>
                        </a:lnSpc>
                        <a:spcAft>
                          <a:spcPts val="0"/>
                        </a:spcAft>
                      </a:pPr>
                      <a:r>
                        <a:rPr lang="en-US" sz="2000" dirty="0">
                          <a:solidFill>
                            <a:schemeClr val="bg1"/>
                          </a:solidFill>
                          <a:effectLst/>
                        </a:rPr>
                        <a:t>K-NN (Our Project)</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tc>
                  <a:txBody>
                    <a:bodyPr/>
                    <a:lstStyle/>
                    <a:p>
                      <a:pPr algn="ctr">
                        <a:lnSpc>
                          <a:spcPct val="107000"/>
                        </a:lnSpc>
                        <a:spcAft>
                          <a:spcPts val="0"/>
                        </a:spcAft>
                      </a:pPr>
                      <a:r>
                        <a:rPr lang="en-US" sz="2000" dirty="0">
                          <a:solidFill>
                            <a:schemeClr val="bg1"/>
                          </a:solidFill>
                          <a:effectLst/>
                        </a:rPr>
                        <a:t>0.9975</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extLst>
                  <a:ext uri="{0D108BD9-81ED-4DB2-BD59-A6C34878D82A}">
                    <a16:rowId xmlns:a16="http://schemas.microsoft.com/office/drawing/2014/main" val="3873598386"/>
                  </a:ext>
                </a:extLst>
              </a:tr>
              <a:tr h="408833">
                <a:tc>
                  <a:txBody>
                    <a:bodyPr/>
                    <a:lstStyle/>
                    <a:p>
                      <a:pPr algn="ctr">
                        <a:lnSpc>
                          <a:spcPct val="107000"/>
                        </a:lnSpc>
                        <a:spcAft>
                          <a:spcPts val="0"/>
                        </a:spcAft>
                      </a:pPr>
                      <a:r>
                        <a:rPr lang="en-US" sz="2000" dirty="0">
                          <a:solidFill>
                            <a:schemeClr val="bg1"/>
                          </a:solidFill>
                          <a:effectLst/>
                        </a:rPr>
                        <a:t>SVM Linear SVC (Our Project)</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tc>
                  <a:txBody>
                    <a:bodyPr/>
                    <a:lstStyle/>
                    <a:p>
                      <a:pPr algn="ctr">
                        <a:lnSpc>
                          <a:spcPct val="107000"/>
                        </a:lnSpc>
                        <a:spcAft>
                          <a:spcPts val="0"/>
                        </a:spcAft>
                      </a:pPr>
                      <a:r>
                        <a:rPr lang="en-US" sz="2000" dirty="0">
                          <a:solidFill>
                            <a:schemeClr val="bg1"/>
                          </a:solidFill>
                          <a:effectLst/>
                        </a:rPr>
                        <a:t>0.9975</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extLst>
                  <a:ext uri="{0D108BD9-81ED-4DB2-BD59-A6C34878D82A}">
                    <a16:rowId xmlns:a16="http://schemas.microsoft.com/office/drawing/2014/main" val="342803266"/>
                  </a:ext>
                </a:extLst>
              </a:tr>
              <a:tr h="408833">
                <a:tc>
                  <a:txBody>
                    <a:bodyPr/>
                    <a:lstStyle/>
                    <a:p>
                      <a:pPr algn="ctr">
                        <a:lnSpc>
                          <a:spcPct val="107000"/>
                        </a:lnSpc>
                        <a:spcAft>
                          <a:spcPts val="0"/>
                        </a:spcAft>
                      </a:pPr>
                      <a:r>
                        <a:rPr lang="en-US" sz="2000" dirty="0">
                          <a:solidFill>
                            <a:schemeClr val="bg1"/>
                          </a:solidFill>
                          <a:effectLst/>
                        </a:rPr>
                        <a:t>Decision Tree (Our Project)</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tc>
                  <a:txBody>
                    <a:bodyPr/>
                    <a:lstStyle/>
                    <a:p>
                      <a:pPr algn="ctr">
                        <a:lnSpc>
                          <a:spcPct val="107000"/>
                        </a:lnSpc>
                        <a:spcAft>
                          <a:spcPts val="0"/>
                        </a:spcAft>
                      </a:pPr>
                      <a:r>
                        <a:rPr lang="en-US" sz="2000" dirty="0">
                          <a:solidFill>
                            <a:schemeClr val="bg1"/>
                          </a:solidFill>
                          <a:effectLst/>
                        </a:rPr>
                        <a:t>0.997506</a:t>
                      </a:r>
                      <a:endParaRPr lang="zh-TW" sz="2000" dirty="0">
                        <a:solidFill>
                          <a:schemeClr val="bg1"/>
                        </a:solidFill>
                        <a:effectLst/>
                        <a:latin typeface="Times New Roman" panose="02020603050405020304" pitchFamily="18" charset="0"/>
                        <a:ea typeface="標楷體" panose="03000509000000000000" pitchFamily="65" charset="-120"/>
                      </a:endParaRPr>
                    </a:p>
                  </a:txBody>
                  <a:tcPr marL="152901" marR="152901" marT="0" marB="0" anchor="ctr"/>
                </a:tc>
                <a:extLst>
                  <a:ext uri="{0D108BD9-81ED-4DB2-BD59-A6C34878D82A}">
                    <a16:rowId xmlns:a16="http://schemas.microsoft.com/office/drawing/2014/main" val="905402284"/>
                  </a:ext>
                </a:extLst>
              </a:tr>
            </a:tbl>
          </a:graphicData>
        </a:graphic>
      </p:graphicFrame>
    </p:spTree>
    <p:extLst>
      <p:ext uri="{BB962C8B-B14F-4D97-AF65-F5344CB8AC3E}">
        <p14:creationId xmlns:p14="http://schemas.microsoft.com/office/powerpoint/2010/main" val="364298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PROBLEM STATEMENT</a:t>
            </a:r>
            <a:endParaRPr dirty="0"/>
          </a:p>
        </p:txBody>
      </p:sp>
      <p:sp>
        <p:nvSpPr>
          <p:cNvPr id="173" name="Google Shape;173;p5"/>
          <p:cNvSpPr txBox="1">
            <a:spLocks noGrp="1"/>
          </p:cNvSpPr>
          <p:nvPr>
            <p:ph type="body" idx="1"/>
          </p:nvPr>
        </p:nvSpPr>
        <p:spPr>
          <a:xfrm>
            <a:off x="913795" y="2096063"/>
            <a:ext cx="10353762" cy="4420851"/>
          </a:xfrm>
          <a:prstGeom prst="rect">
            <a:avLst/>
          </a:prstGeom>
          <a:noFill/>
          <a:ln>
            <a:noFill/>
          </a:ln>
        </p:spPr>
        <p:txBody>
          <a:bodyPr spcFirstLastPara="1" wrap="square" lIns="91425" tIns="45700" rIns="91425" bIns="45700" anchor="t" anchorCtr="0">
            <a:normAutofit/>
          </a:bodyPr>
          <a:lstStyle/>
          <a:p>
            <a:pPr marL="0" lvl="0" indent="0">
              <a:lnSpc>
                <a:spcPct val="170000"/>
              </a:lnSpc>
              <a:spcBef>
                <a:spcPts val="0"/>
              </a:spcBef>
              <a:spcAft>
                <a:spcPts val="600"/>
              </a:spcAft>
              <a:buSzPts val="2000"/>
              <a:buNone/>
            </a:pPr>
            <a:r>
              <a:rPr lang="en-US" dirty="0"/>
              <a:t>Scenario 1:</a:t>
            </a:r>
          </a:p>
          <a:p>
            <a:pPr marL="457200" lvl="1" indent="0">
              <a:lnSpc>
                <a:spcPts val="3000"/>
              </a:lnSpc>
              <a:spcBef>
                <a:spcPts val="0"/>
              </a:spcBef>
              <a:spcAft>
                <a:spcPts val="600"/>
              </a:spcAft>
              <a:buSzPts val="2000"/>
              <a:buNone/>
            </a:pPr>
            <a:r>
              <a:rPr lang="en-US" dirty="0"/>
              <a:t>Rose is a university student who suffered by depression. It’s not easy for her to detect emotions herself. She hopes that if there is any tool can help her to find herself in the stressful way. By this way, she can release some of the stress earlier than accumulated pressure at the end and feel depress without doing anything</a:t>
            </a:r>
            <a:r>
              <a:rPr lang="en-US" dirty="0" smtClean="0"/>
              <a:t>.</a:t>
            </a:r>
            <a:endParaRPr lang="en-US" dirty="0"/>
          </a:p>
          <a:p>
            <a:pPr marL="0" lvl="0" indent="0">
              <a:lnSpc>
                <a:spcPct val="170000"/>
              </a:lnSpc>
              <a:spcBef>
                <a:spcPts val="0"/>
              </a:spcBef>
              <a:spcAft>
                <a:spcPts val="600"/>
              </a:spcAft>
              <a:buSzPts val="2000"/>
              <a:buNone/>
            </a:pPr>
            <a:r>
              <a:rPr lang="en-US" dirty="0"/>
              <a:t>Scenario 2:</a:t>
            </a:r>
          </a:p>
          <a:p>
            <a:pPr marL="457200" lvl="1" indent="0">
              <a:lnSpc>
                <a:spcPts val="3000"/>
              </a:lnSpc>
              <a:spcBef>
                <a:spcPts val="0"/>
              </a:spcBef>
              <a:spcAft>
                <a:spcPts val="600"/>
              </a:spcAft>
              <a:buSzPts val="2000"/>
              <a:buNone/>
            </a:pPr>
            <a:r>
              <a:rPr lang="en-US" dirty="0"/>
              <a:t>Burt is a manger in the company, sometimes he felt that he’s easily get anger without any reason. By the stress predict, he can know that today will get a more stressful mood or more relax mood. It can help him to control the temper more easily.</a:t>
            </a:r>
          </a:p>
        </p:txBody>
      </p:sp>
      <p:sp>
        <p:nvSpPr>
          <p:cNvPr id="175" name="Google Shape;175;p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PROPOSED MODELS (APPROACHES)</a:t>
            </a:r>
            <a:endParaRPr/>
          </a:p>
        </p:txBody>
      </p:sp>
      <p:sp>
        <p:nvSpPr>
          <p:cNvPr id="181" name="Google Shape;181;p6"/>
          <p:cNvSpPr txBox="1">
            <a:spLocks noGrp="1"/>
          </p:cNvSpPr>
          <p:nvPr>
            <p:ph type="body" idx="1"/>
          </p:nvPr>
        </p:nvSpPr>
        <p:spPr>
          <a:xfrm>
            <a:off x="2093500" y="1969646"/>
            <a:ext cx="7994349" cy="4278754"/>
          </a:xfrm>
          <a:prstGeom prst="rect">
            <a:avLst/>
          </a:prstGeom>
          <a:noFill/>
          <a:ln>
            <a:noFill/>
          </a:ln>
        </p:spPr>
        <p:txBody>
          <a:bodyPr spcFirstLastPara="1" wrap="square" lIns="91425" tIns="45700" rIns="91425" bIns="45700" anchor="t" anchorCtr="0">
            <a:normAutofit/>
          </a:bodyPr>
          <a:lstStyle/>
          <a:p>
            <a:pPr marL="342900">
              <a:lnSpc>
                <a:spcPts val="2800"/>
              </a:lnSpc>
              <a:spcBef>
                <a:spcPts val="0"/>
              </a:spcBef>
              <a:spcAft>
                <a:spcPts val="600"/>
              </a:spcAft>
              <a:buSzPts val="2000"/>
            </a:pPr>
            <a:r>
              <a:rPr lang="en-US" altLang="zh-TW" dirty="0"/>
              <a:t>Linear analysis</a:t>
            </a:r>
          </a:p>
          <a:p>
            <a:pPr marL="342900">
              <a:lnSpc>
                <a:spcPts val="2800"/>
              </a:lnSpc>
              <a:spcBef>
                <a:spcPts val="0"/>
              </a:spcBef>
              <a:spcAft>
                <a:spcPts val="600"/>
              </a:spcAft>
              <a:buSzPts val="2000"/>
            </a:pPr>
            <a:r>
              <a:rPr lang="en-US" dirty="0" smtClean="0"/>
              <a:t>We split data to 3 sets</a:t>
            </a:r>
          </a:p>
          <a:p>
            <a:pPr marL="800100" lvl="1">
              <a:lnSpc>
                <a:spcPts val="2800"/>
              </a:lnSpc>
              <a:spcBef>
                <a:spcPts val="0"/>
              </a:spcBef>
              <a:buSzPts val="2000"/>
            </a:pPr>
            <a:r>
              <a:rPr lang="en-US" dirty="0" smtClean="0"/>
              <a:t>60</a:t>
            </a:r>
            <a:r>
              <a:rPr lang="en-US" dirty="0"/>
              <a:t>% </a:t>
            </a:r>
            <a:r>
              <a:rPr lang="en-US" dirty="0" smtClean="0"/>
              <a:t>as </a:t>
            </a:r>
            <a:r>
              <a:rPr lang="en-US" dirty="0"/>
              <a:t>training </a:t>
            </a:r>
            <a:r>
              <a:rPr lang="en-US" dirty="0" smtClean="0"/>
              <a:t>data</a:t>
            </a:r>
          </a:p>
          <a:p>
            <a:pPr marL="800100" lvl="1">
              <a:lnSpc>
                <a:spcPts val="2800"/>
              </a:lnSpc>
              <a:spcBef>
                <a:spcPts val="0"/>
              </a:spcBef>
              <a:buSzPts val="2000"/>
            </a:pPr>
            <a:r>
              <a:rPr lang="en-US" dirty="0" smtClean="0"/>
              <a:t>20 </a:t>
            </a:r>
            <a:r>
              <a:rPr lang="en-US" dirty="0"/>
              <a:t>% </a:t>
            </a:r>
            <a:r>
              <a:rPr lang="en-US" dirty="0" smtClean="0"/>
              <a:t>as </a:t>
            </a:r>
            <a:r>
              <a:rPr lang="en-US" dirty="0"/>
              <a:t>verification </a:t>
            </a:r>
            <a:r>
              <a:rPr lang="en-US" dirty="0" smtClean="0"/>
              <a:t>data</a:t>
            </a:r>
          </a:p>
          <a:p>
            <a:pPr marL="800100" lvl="1">
              <a:lnSpc>
                <a:spcPts val="2800"/>
              </a:lnSpc>
              <a:spcBef>
                <a:spcPts val="0"/>
              </a:spcBef>
              <a:buSzPts val="2000"/>
            </a:pPr>
            <a:r>
              <a:rPr lang="en-US" dirty="0" smtClean="0"/>
              <a:t>20</a:t>
            </a:r>
            <a:r>
              <a:rPr lang="en-US" dirty="0"/>
              <a:t>% as test </a:t>
            </a:r>
            <a:r>
              <a:rPr lang="en-US" dirty="0" smtClean="0"/>
              <a:t>data</a:t>
            </a:r>
          </a:p>
          <a:p>
            <a:pPr marL="342900">
              <a:lnSpc>
                <a:spcPts val="2800"/>
              </a:lnSpc>
              <a:spcBef>
                <a:spcPts val="600"/>
              </a:spcBef>
              <a:spcAft>
                <a:spcPts val="600"/>
              </a:spcAft>
              <a:buSzPts val="2000"/>
            </a:pPr>
            <a:r>
              <a:rPr lang="en-US" altLang="zh-TW" dirty="0" smtClean="0"/>
              <a:t>Algorithm </a:t>
            </a:r>
            <a:r>
              <a:rPr lang="en-US" altLang="zh-TW" dirty="0"/>
              <a:t>(classifier)</a:t>
            </a:r>
          </a:p>
          <a:p>
            <a:pPr marL="800100" lvl="1">
              <a:lnSpc>
                <a:spcPts val="2800"/>
              </a:lnSpc>
              <a:spcBef>
                <a:spcPts val="0"/>
              </a:spcBef>
              <a:buSzPts val="2000"/>
            </a:pPr>
            <a:r>
              <a:rPr lang="en-US" altLang="zh-TW" dirty="0"/>
              <a:t>KNN</a:t>
            </a:r>
          </a:p>
          <a:p>
            <a:pPr marL="800100" lvl="1">
              <a:lnSpc>
                <a:spcPts val="2800"/>
              </a:lnSpc>
              <a:spcBef>
                <a:spcPts val="0"/>
              </a:spcBef>
              <a:buSzPts val="2000"/>
            </a:pPr>
            <a:r>
              <a:rPr lang="en-US" altLang="zh-TW" dirty="0"/>
              <a:t>SVM</a:t>
            </a:r>
          </a:p>
          <a:p>
            <a:pPr marL="800100" lvl="1">
              <a:lnSpc>
                <a:spcPts val="2800"/>
              </a:lnSpc>
              <a:spcBef>
                <a:spcPts val="0"/>
              </a:spcBef>
              <a:buSzPts val="2000"/>
            </a:pPr>
            <a:r>
              <a:rPr lang="en-US" altLang="zh-TW" dirty="0"/>
              <a:t>Decision </a:t>
            </a:r>
            <a:r>
              <a:rPr lang="en-US" altLang="zh-TW" dirty="0" smtClean="0"/>
              <a:t>Tree</a:t>
            </a:r>
            <a:endParaRPr dirty="0"/>
          </a:p>
        </p:txBody>
      </p:sp>
      <p:sp>
        <p:nvSpPr>
          <p:cNvPr id="183" name="Google Shape;183;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PROPOSED MODELS (APPROACHES)</a:t>
            </a:r>
            <a:endParaRPr/>
          </a:p>
        </p:txBody>
      </p:sp>
      <p:sp>
        <p:nvSpPr>
          <p:cNvPr id="183" name="Google Shape;183;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7" name="Picture 71"/>
          <p:cNvPicPr/>
          <p:nvPr/>
        </p:nvPicPr>
        <p:blipFill>
          <a:blip r:embed="rId3" cstate="print">
            <a:extLst>
              <a:ext uri="{28A0092B-C50C-407E-A947-70E740481C1C}">
                <a14:useLocalDpi xmlns:a14="http://schemas.microsoft.com/office/drawing/2010/main" val="0"/>
              </a:ext>
            </a:extLst>
          </a:blip>
          <a:stretch>
            <a:fillRect/>
          </a:stretch>
        </p:blipFill>
        <p:spPr>
          <a:xfrm>
            <a:off x="1311768" y="1935921"/>
            <a:ext cx="9557814" cy="4082494"/>
          </a:xfrm>
          <a:prstGeom prst="rect">
            <a:avLst/>
          </a:prstGeom>
        </p:spPr>
      </p:pic>
    </p:spTree>
    <p:extLst>
      <p:ext uri="{BB962C8B-B14F-4D97-AF65-F5344CB8AC3E}">
        <p14:creationId xmlns:p14="http://schemas.microsoft.com/office/powerpoint/2010/main" val="1065690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888</Words>
  <Application>Microsoft Office PowerPoint</Application>
  <PresentationFormat>寬螢幕</PresentationFormat>
  <Paragraphs>147</Paragraphs>
  <Slides>17</Slides>
  <Notes>17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微軟正黑體</vt:lpstr>
      <vt:lpstr>新細明體</vt:lpstr>
      <vt:lpstr>標楷體</vt:lpstr>
      <vt:lpstr>Arial</vt:lpstr>
      <vt:lpstr>Bookman Old Style</vt:lpstr>
      <vt:lpstr>Calibri</vt:lpstr>
      <vt:lpstr>Rockwell</vt:lpstr>
      <vt:lpstr>Times New Roman</vt:lpstr>
      <vt:lpstr>Damask</vt:lpstr>
      <vt:lpstr>The relationship between temperature, humidity and human stress</vt:lpstr>
      <vt:lpstr>OUTLINE</vt:lpstr>
      <vt:lpstr>INTRODUCTION</vt:lpstr>
      <vt:lpstr>LITERATURE REVIEW</vt:lpstr>
      <vt:lpstr>LITERATURE REVIEW</vt:lpstr>
      <vt:lpstr>RELATED WORKS</vt:lpstr>
      <vt:lpstr>PROBLEM STATEMENT</vt:lpstr>
      <vt:lpstr>PROPOSED MODELS (APPROACHES)</vt:lpstr>
      <vt:lpstr>PROPOSED MODELS (APPROACHES)</vt:lpstr>
      <vt:lpstr>PROPOSED MODELS (APPROACHES)</vt:lpstr>
      <vt:lpstr>EXPERIMENTS</vt:lpstr>
      <vt:lpstr>EXPERIMENTS</vt:lpstr>
      <vt:lpstr>EXPERIMENTS</vt:lpstr>
      <vt:lpstr>EXPERIMENTS</vt:lpstr>
      <vt:lpstr>EXPERIMENTS</vt:lpstr>
      <vt:lpstr>CONCLUSIONS</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APPLICATIONS OF DATA SCIENCE GROUP PROJECT REPORT (TITLE)</dc:title>
  <dc:creator>Freddy</dc:creator>
  <cp:lastModifiedBy>yenwen</cp:lastModifiedBy>
  <cp:revision>26</cp:revision>
  <dcterms:created xsi:type="dcterms:W3CDTF">2019-04-04T09:54:01Z</dcterms:created>
  <dcterms:modified xsi:type="dcterms:W3CDTF">2022-06-16T16:54:45Z</dcterms:modified>
</cp:coreProperties>
</file>