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2" r:id="rId8"/>
    <p:sldId id="260" r:id="rId9"/>
    <p:sldId id="267" r:id="rId10"/>
    <p:sldId id="261" r:id="rId11"/>
    <p:sldId id="263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8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7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9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28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11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8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3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2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A919-B2FA-4B68-B2B1-A45014D33B70}" type="datetimeFigureOut">
              <a:rPr lang="zh-TW" altLang="en-US" smtClean="0"/>
              <a:t>2015/5/4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1CE8-2A86-4202-A1D0-2249D1D9E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48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700" dirty="0" smtClean="0"/>
              <a:t>Final </a:t>
            </a:r>
            <a:r>
              <a:rPr lang="en-US" altLang="zh-TW" sz="7300" dirty="0" smtClean="0"/>
              <a:t>Project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Smart Mailbox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Group </a:t>
            </a:r>
            <a:r>
              <a:rPr lang="en-US" altLang="zh-TW" dirty="0" smtClean="0"/>
              <a:t>4</a:t>
            </a:r>
          </a:p>
          <a:p>
            <a:r>
              <a:rPr lang="zh-TW" altLang="en-US" dirty="0"/>
              <a:t>黃昱維 </a:t>
            </a:r>
            <a:r>
              <a:rPr lang="zh-TW" altLang="en-US" dirty="0" smtClean="0"/>
              <a:t>葉為元 松</a:t>
            </a:r>
            <a:r>
              <a:rPr lang="zh-TW" altLang="en-US" dirty="0"/>
              <a:t>井孔明 </a:t>
            </a:r>
            <a:endParaRPr lang="en-US" altLang="zh-TW" dirty="0" smtClean="0"/>
          </a:p>
          <a:p>
            <a:r>
              <a:rPr lang="zh-TW" altLang="en-US" dirty="0" smtClean="0"/>
              <a:t>林昱龍 顏</a:t>
            </a:r>
            <a:r>
              <a:rPr lang="zh-TW" altLang="en-US" dirty="0"/>
              <a:t>毓均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1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Infrared (IR) break-beam sensors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5832648" cy="437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27584" y="577390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https://www.adafruit.com/products/2168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46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Mail Box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06" y="1775120"/>
            <a:ext cx="3359187" cy="417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1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99695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Thank you for listening.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57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0"/>
            <a:ext cx="9449975" cy="685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8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3358098" cy="417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雲朵形圖說文字 3"/>
          <p:cNvSpPr/>
          <p:nvPr/>
        </p:nvSpPr>
        <p:spPr>
          <a:xfrm>
            <a:off x="4340988" y="980728"/>
            <a:ext cx="4191452" cy="2808312"/>
          </a:xfrm>
          <a:prstGeom prst="cloudCallout">
            <a:avLst>
              <a:gd name="adj1" fmla="val -58451"/>
              <a:gd name="adj2" fmla="val 453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04048" y="1655056"/>
            <a:ext cx="324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You have got a letter 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760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9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537" b="94599" l="3125" r="26968">
                        <a14:foregroundMark x1="14931" y1="59568" x2="14931" y2="59568"/>
                        <a14:foregroundMark x1="15741" y1="59259" x2="17014" y2="71914"/>
                        <a14:backgroundMark x1="14468" y1="75617" x2="14468" y2="75617"/>
                        <a14:backgroundMark x1="11574" y1="73611" x2="22106" y2="705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049" r="68661"/>
          <a:stretch/>
        </p:blipFill>
        <p:spPr bwMode="auto">
          <a:xfrm rot="6147722">
            <a:off x="4683244" y="1258631"/>
            <a:ext cx="1124443" cy="1425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198" b="75478" l="71488" r="96832">
                        <a14:foregroundMark x1="77778" y1="35340" x2="80903" y2="45370"/>
                        <a14:backgroundMark x1="84144" y1="57253" x2="89005" y2="82716"/>
                        <a14:backgroundMark x1="79977" y1="51235" x2="89352" y2="40586"/>
                        <a14:backgroundMark x1="81366" y1="52778" x2="91782" y2="617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320" t="26788" b="19112"/>
          <a:stretch/>
        </p:blipFill>
        <p:spPr bwMode="auto">
          <a:xfrm rot="5638528">
            <a:off x="4625705" y="2875182"/>
            <a:ext cx="1136703" cy="145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011061" y="1874101"/>
            <a:ext cx="2736304" cy="40550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35297" y="2204424"/>
            <a:ext cx="1224136" cy="821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5580112" y="2204720"/>
            <a:ext cx="0" cy="1001266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633018" y="5137085"/>
            <a:ext cx="146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Mail Box</a:t>
            </a:r>
            <a:endParaRPr lang="zh-TW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4882" y="2278961"/>
            <a:ext cx="2173361" cy="74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845718" y="1052736"/>
            <a:ext cx="233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got a letter !</a:t>
            </a:r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5155033" y="1317185"/>
            <a:ext cx="161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IR</a:t>
            </a:r>
            <a:r>
              <a:rPr lang="en-US" altLang="zh-TW" dirty="0" smtClean="0"/>
              <a:t> </a:t>
            </a:r>
            <a:r>
              <a:rPr lang="en-US" altLang="zh-TW" sz="2400" dirty="0" smtClean="0"/>
              <a:t>remote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2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 -0.00231 L -0.3401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55029" y="4171584"/>
            <a:ext cx="1587982" cy="193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0" r="8237"/>
          <a:stretch/>
        </p:blipFill>
        <p:spPr bwMode="auto">
          <a:xfrm rot="21140325">
            <a:off x="1341699" y="4234130"/>
            <a:ext cx="905260" cy="157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4" y="439277"/>
            <a:ext cx="4061488" cy="288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6877501" y="3624905"/>
            <a:ext cx="200756" cy="213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474744" y="3215898"/>
            <a:ext cx="401512" cy="213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934159" y="2682784"/>
            <a:ext cx="541829" cy="324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199769" y="3675778"/>
            <a:ext cx="200756" cy="213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400525" y="3211554"/>
            <a:ext cx="401512" cy="2131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601281" y="2738462"/>
            <a:ext cx="458551" cy="268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77879" y="2803521"/>
            <a:ext cx="148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wifi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7342" y="2840969"/>
            <a:ext cx="208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Notification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851920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雲端</a:t>
            </a:r>
            <a:r>
              <a:rPr lang="en-US" altLang="zh-TW" dirty="0" smtClean="0"/>
              <a:t>/</a:t>
            </a:r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308304" y="400506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Raspberry Pi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00147" y="4328229"/>
            <a:ext cx="90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4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we need?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7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71" y="1186803"/>
            <a:ext cx="658873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22346" y="188640"/>
            <a:ext cx="8229600" cy="1143000"/>
          </a:xfrm>
        </p:spPr>
        <p:txBody>
          <a:bodyPr/>
          <a:lstStyle/>
          <a:p>
            <a:pPr fontAlgn="base"/>
            <a:r>
              <a:rPr lang="en-US" altLang="zh-TW" dirty="0" smtClean="0"/>
              <a:t>Raspberry Pi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7584" y="580526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http://www.raspberrypi.com.tw/4063/54/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2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EW-7811Un </a:t>
            </a:r>
            <a:br>
              <a:rPr lang="en-US" altLang="zh-TW" dirty="0"/>
            </a:br>
            <a:r>
              <a:rPr lang="en-US" altLang="zh-TW" dirty="0"/>
              <a:t>Wireless 802.11n </a:t>
            </a:r>
            <a:r>
              <a:rPr lang="zh-TW" altLang="en-US" dirty="0"/>
              <a:t>高效能隱形</a:t>
            </a:r>
            <a:r>
              <a:rPr lang="en-US" altLang="zh-TW" dirty="0"/>
              <a:t>USB</a:t>
            </a:r>
            <a:r>
              <a:rPr lang="zh-TW" altLang="en-US" dirty="0"/>
              <a:t>無線網路卡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2987010" cy="282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9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65</Words>
  <Application>Microsoft Office PowerPoint</Application>
  <PresentationFormat>如螢幕大小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Final Project Smart Mailbox</vt:lpstr>
      <vt:lpstr>PowerPoint 簡報</vt:lpstr>
      <vt:lpstr>PowerPoint 簡報</vt:lpstr>
      <vt:lpstr>Design</vt:lpstr>
      <vt:lpstr>PowerPoint 簡報</vt:lpstr>
      <vt:lpstr>PowerPoint 簡報</vt:lpstr>
      <vt:lpstr>What we need?</vt:lpstr>
      <vt:lpstr>Raspberry Pi</vt:lpstr>
      <vt:lpstr>EW-7811Un  Wireless 802.11n 高效能隱形USB無線網路卡</vt:lpstr>
      <vt:lpstr>Infrared (IR) break-beam sensors</vt:lpstr>
      <vt:lpstr>Mail Box</vt:lpstr>
      <vt:lpstr>Thank you for listening.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</dc:creator>
  <cp:lastModifiedBy>K</cp:lastModifiedBy>
  <cp:revision>14</cp:revision>
  <dcterms:created xsi:type="dcterms:W3CDTF">2015-04-27T11:10:00Z</dcterms:created>
  <dcterms:modified xsi:type="dcterms:W3CDTF">2015-05-04T03:03:40Z</dcterms:modified>
</cp:coreProperties>
</file>