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99" r:id="rId3"/>
    <p:sldId id="257" r:id="rId4"/>
    <p:sldId id="258" r:id="rId5"/>
    <p:sldId id="259" r:id="rId6"/>
    <p:sldId id="292" r:id="rId7"/>
    <p:sldId id="293" r:id="rId8"/>
    <p:sldId id="294" r:id="rId9"/>
    <p:sldId id="295" r:id="rId10"/>
    <p:sldId id="296" r:id="rId11"/>
    <p:sldId id="297" r:id="rId12"/>
    <p:sldId id="277" r:id="rId13"/>
    <p:sldId id="291" r:id="rId14"/>
    <p:sldId id="264" r:id="rId15"/>
    <p:sldId id="280" r:id="rId16"/>
    <p:sldId id="281" r:id="rId17"/>
    <p:sldId id="282" r:id="rId18"/>
    <p:sldId id="265" r:id="rId19"/>
    <p:sldId id="283" r:id="rId20"/>
    <p:sldId id="298" r:id="rId21"/>
    <p:sldId id="285" r:id="rId22"/>
    <p:sldId id="286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mehdidag/black-friday/version/1" TargetMode="Externa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mehdidag/black-friday/version/1" TargetMode="External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8E5D5-41BE-4CAC-A1C3-3350617234A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A6F320-D0ED-4108-B2AB-9B78C75EA9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Research statement</a:t>
          </a:r>
        </a:p>
      </dgm:t>
    </dgm:pt>
    <dgm:pt modelId="{54AFFDDE-A13E-4FF4-AF36-D9149D065ABA}" type="parTrans" cxnId="{0D587332-48ED-4397-BD8C-7616AEB4BAF1}">
      <dgm:prSet/>
      <dgm:spPr/>
      <dgm:t>
        <a:bodyPr/>
        <a:lstStyle/>
        <a:p>
          <a:endParaRPr lang="en-US"/>
        </a:p>
      </dgm:t>
    </dgm:pt>
    <dgm:pt modelId="{B1695E76-02A3-4F2C-ABBD-BC96990FAADA}" type="sibTrans" cxnId="{0D587332-48ED-4397-BD8C-7616AEB4BAF1}">
      <dgm:prSet/>
      <dgm:spPr/>
      <dgm:t>
        <a:bodyPr/>
        <a:lstStyle/>
        <a:p>
          <a:endParaRPr lang="en-US"/>
        </a:p>
      </dgm:t>
    </dgm:pt>
    <dgm:pt modelId="{67A6B238-2113-4FB1-8616-A06B1588A0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 Description</a:t>
          </a:r>
        </a:p>
      </dgm:t>
    </dgm:pt>
    <dgm:pt modelId="{8CE1FE65-19A9-4E06-A05A-518FE7107540}" type="parTrans" cxnId="{245DA70D-B496-427D-9870-93A722D4F6B8}">
      <dgm:prSet/>
      <dgm:spPr/>
      <dgm:t>
        <a:bodyPr/>
        <a:lstStyle/>
        <a:p>
          <a:endParaRPr lang="en-US"/>
        </a:p>
      </dgm:t>
    </dgm:pt>
    <dgm:pt modelId="{2C88C507-198E-4915-9803-C6928574BCA6}" type="sibTrans" cxnId="{245DA70D-B496-427D-9870-93A722D4F6B8}">
      <dgm:prSet/>
      <dgm:spPr/>
      <dgm:t>
        <a:bodyPr/>
        <a:lstStyle/>
        <a:p>
          <a:endParaRPr lang="en-US"/>
        </a:p>
      </dgm:t>
    </dgm:pt>
    <dgm:pt modelId="{3188A7B0-7E01-449D-B459-E8A4F7F925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Applied Data analytics</a:t>
          </a:r>
        </a:p>
      </dgm:t>
    </dgm:pt>
    <dgm:pt modelId="{81A20CD4-F399-4B37-8BD0-4BF22EC81740}" type="parTrans" cxnId="{AAFAFF72-60F6-4F5D-B85A-092C53F453EC}">
      <dgm:prSet/>
      <dgm:spPr/>
      <dgm:t>
        <a:bodyPr/>
        <a:lstStyle/>
        <a:p>
          <a:endParaRPr lang="en-US"/>
        </a:p>
      </dgm:t>
    </dgm:pt>
    <dgm:pt modelId="{0E56A327-478D-452A-A419-E5F3EE5E0DF1}" type="sibTrans" cxnId="{AAFAFF72-60F6-4F5D-B85A-092C53F453EC}">
      <dgm:prSet/>
      <dgm:spPr/>
      <dgm:t>
        <a:bodyPr/>
        <a:lstStyle/>
        <a:p>
          <a:endParaRPr lang="en-US"/>
        </a:p>
      </dgm:t>
    </dgm:pt>
    <dgm:pt modelId="{1E58719B-EFA9-483B-A322-CA8D59488B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Algorithms applied </a:t>
          </a:r>
        </a:p>
      </dgm:t>
    </dgm:pt>
    <dgm:pt modelId="{292520D7-3732-4DC0-9D4D-E619B6511F8F}" type="parTrans" cxnId="{E8ECEFE7-5214-4527-B768-9A6D3932C0BF}">
      <dgm:prSet/>
      <dgm:spPr/>
      <dgm:t>
        <a:bodyPr/>
        <a:lstStyle/>
        <a:p>
          <a:endParaRPr lang="en-US"/>
        </a:p>
      </dgm:t>
    </dgm:pt>
    <dgm:pt modelId="{5BFA110A-2707-4487-B72C-2EA6989B3133}" type="sibTrans" cxnId="{E8ECEFE7-5214-4527-B768-9A6D3932C0BF}">
      <dgm:prSet/>
      <dgm:spPr/>
      <dgm:t>
        <a:bodyPr/>
        <a:lstStyle/>
        <a:p>
          <a:endParaRPr lang="en-US"/>
        </a:p>
      </dgm:t>
    </dgm:pt>
    <dgm:pt modelId="{20A5D8F2-37AF-47C5-B8CD-B555D681FC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 </a:t>
          </a:r>
        </a:p>
      </dgm:t>
    </dgm:pt>
    <dgm:pt modelId="{0F704BDC-6113-4CE8-9045-399618B67E07}" type="parTrans" cxnId="{D8C021D2-3DE8-4AE4-9BEC-7CAC57836CC3}">
      <dgm:prSet/>
      <dgm:spPr/>
      <dgm:t>
        <a:bodyPr/>
        <a:lstStyle/>
        <a:p>
          <a:endParaRPr lang="en-US"/>
        </a:p>
      </dgm:t>
    </dgm:pt>
    <dgm:pt modelId="{E5542E52-D9B3-4074-B9BC-56D066E2755D}" type="sibTrans" cxnId="{D8C021D2-3DE8-4AE4-9BEC-7CAC57836CC3}">
      <dgm:prSet/>
      <dgm:spPr/>
      <dgm:t>
        <a:bodyPr/>
        <a:lstStyle/>
        <a:p>
          <a:endParaRPr lang="en-US"/>
        </a:p>
      </dgm:t>
    </dgm:pt>
    <dgm:pt modelId="{C5ACFAB1-531C-4051-84C1-9A607F949C33}" type="pres">
      <dgm:prSet presAssocID="{F888E5D5-41BE-4CAC-A1C3-3350617234A0}" presName="root" presStyleCnt="0">
        <dgm:presLayoutVars>
          <dgm:dir/>
          <dgm:resizeHandles val="exact"/>
        </dgm:presLayoutVars>
      </dgm:prSet>
      <dgm:spPr/>
    </dgm:pt>
    <dgm:pt modelId="{ACA8C451-D7DF-4B89-A920-E637C6D195BA}" type="pres">
      <dgm:prSet presAssocID="{10A6F320-D0ED-4108-B2AB-9B78C75EA9D6}" presName="compNode" presStyleCnt="0"/>
      <dgm:spPr/>
    </dgm:pt>
    <dgm:pt modelId="{0A653C3D-8F3F-4CC8-8EE6-F05391347B5D}" type="pres">
      <dgm:prSet presAssocID="{10A6F320-D0ED-4108-B2AB-9B78C75EA9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802677A-4906-4217-B178-1A9980DA5098}" type="pres">
      <dgm:prSet presAssocID="{10A6F320-D0ED-4108-B2AB-9B78C75EA9D6}" presName="spaceRect" presStyleCnt="0"/>
      <dgm:spPr/>
    </dgm:pt>
    <dgm:pt modelId="{7D532EA1-2CB9-420F-920E-BC5A0649B51C}" type="pres">
      <dgm:prSet presAssocID="{10A6F320-D0ED-4108-B2AB-9B78C75EA9D6}" presName="textRect" presStyleLbl="revTx" presStyleIdx="0" presStyleCnt="5">
        <dgm:presLayoutVars>
          <dgm:chMax val="1"/>
          <dgm:chPref val="1"/>
        </dgm:presLayoutVars>
      </dgm:prSet>
      <dgm:spPr/>
    </dgm:pt>
    <dgm:pt modelId="{46D52E6D-9B28-4C0B-9065-284D02C62193}" type="pres">
      <dgm:prSet presAssocID="{B1695E76-02A3-4F2C-ABBD-BC96990FAADA}" presName="sibTrans" presStyleCnt="0"/>
      <dgm:spPr/>
    </dgm:pt>
    <dgm:pt modelId="{D4B0F387-91B7-4240-97A1-9881EFC14E24}" type="pres">
      <dgm:prSet presAssocID="{67A6B238-2113-4FB1-8616-A06B1588A018}" presName="compNode" presStyleCnt="0"/>
      <dgm:spPr/>
    </dgm:pt>
    <dgm:pt modelId="{95F38C23-A321-441B-B145-3B6F99355175}" type="pres">
      <dgm:prSet presAssocID="{67A6B238-2113-4FB1-8616-A06B1588A01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E732B6C-4E2C-4DF5-8856-1715C906603B}" type="pres">
      <dgm:prSet presAssocID="{67A6B238-2113-4FB1-8616-A06B1588A018}" presName="spaceRect" presStyleCnt="0"/>
      <dgm:spPr/>
    </dgm:pt>
    <dgm:pt modelId="{C7D58011-B484-4469-9FE1-04B9A174F1CE}" type="pres">
      <dgm:prSet presAssocID="{67A6B238-2113-4FB1-8616-A06B1588A018}" presName="textRect" presStyleLbl="revTx" presStyleIdx="1" presStyleCnt="5">
        <dgm:presLayoutVars>
          <dgm:chMax val="1"/>
          <dgm:chPref val="1"/>
        </dgm:presLayoutVars>
      </dgm:prSet>
      <dgm:spPr/>
    </dgm:pt>
    <dgm:pt modelId="{0B2328C2-09A5-4AA1-8475-237813FE9601}" type="pres">
      <dgm:prSet presAssocID="{2C88C507-198E-4915-9803-C6928574BCA6}" presName="sibTrans" presStyleCnt="0"/>
      <dgm:spPr/>
    </dgm:pt>
    <dgm:pt modelId="{D986D4B6-705C-4ED5-9453-BF4C293715F9}" type="pres">
      <dgm:prSet presAssocID="{3188A7B0-7E01-449D-B459-E8A4F7F92592}" presName="compNode" presStyleCnt="0"/>
      <dgm:spPr/>
    </dgm:pt>
    <dgm:pt modelId="{ADCD485B-FBA1-4825-B6B9-989018EB851C}" type="pres">
      <dgm:prSet presAssocID="{3188A7B0-7E01-449D-B459-E8A4F7F925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1EF82CC-DDAB-4F6E-8302-19506C8020EC}" type="pres">
      <dgm:prSet presAssocID="{3188A7B0-7E01-449D-B459-E8A4F7F92592}" presName="spaceRect" presStyleCnt="0"/>
      <dgm:spPr/>
    </dgm:pt>
    <dgm:pt modelId="{8528F400-8450-4AB3-9D9C-D8FE93391C86}" type="pres">
      <dgm:prSet presAssocID="{3188A7B0-7E01-449D-B459-E8A4F7F92592}" presName="textRect" presStyleLbl="revTx" presStyleIdx="2" presStyleCnt="5">
        <dgm:presLayoutVars>
          <dgm:chMax val="1"/>
          <dgm:chPref val="1"/>
        </dgm:presLayoutVars>
      </dgm:prSet>
      <dgm:spPr/>
    </dgm:pt>
    <dgm:pt modelId="{7DD3ABE6-21A3-4336-A08C-5E9190E4C411}" type="pres">
      <dgm:prSet presAssocID="{0E56A327-478D-452A-A419-E5F3EE5E0DF1}" presName="sibTrans" presStyleCnt="0"/>
      <dgm:spPr/>
    </dgm:pt>
    <dgm:pt modelId="{E91258CC-2698-4F23-900B-BDC740996A32}" type="pres">
      <dgm:prSet presAssocID="{1E58719B-EFA9-483B-A322-CA8D59488B15}" presName="compNode" presStyleCnt="0"/>
      <dgm:spPr/>
    </dgm:pt>
    <dgm:pt modelId="{DB7410BE-4BB5-4F4F-B660-55344BE69FA7}" type="pres">
      <dgm:prSet presAssocID="{1E58719B-EFA9-483B-A322-CA8D59488B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485C4F1-C3CE-4CDF-BC3F-270E939E12DF}" type="pres">
      <dgm:prSet presAssocID="{1E58719B-EFA9-483B-A322-CA8D59488B15}" presName="spaceRect" presStyleCnt="0"/>
      <dgm:spPr/>
    </dgm:pt>
    <dgm:pt modelId="{192FF8D9-7B67-4582-99FC-EEFA94EF16EB}" type="pres">
      <dgm:prSet presAssocID="{1E58719B-EFA9-483B-A322-CA8D59488B15}" presName="textRect" presStyleLbl="revTx" presStyleIdx="3" presStyleCnt="5">
        <dgm:presLayoutVars>
          <dgm:chMax val="1"/>
          <dgm:chPref val="1"/>
        </dgm:presLayoutVars>
      </dgm:prSet>
      <dgm:spPr/>
    </dgm:pt>
    <dgm:pt modelId="{93D16102-D9A4-4FE1-996B-EF23470E2A75}" type="pres">
      <dgm:prSet presAssocID="{5BFA110A-2707-4487-B72C-2EA6989B3133}" presName="sibTrans" presStyleCnt="0"/>
      <dgm:spPr/>
    </dgm:pt>
    <dgm:pt modelId="{1B7EBC5C-B5DB-4686-9F21-DB9FBD294DEB}" type="pres">
      <dgm:prSet presAssocID="{20A5D8F2-37AF-47C5-B8CD-B555D681FCFA}" presName="compNode" presStyleCnt="0"/>
      <dgm:spPr/>
    </dgm:pt>
    <dgm:pt modelId="{97DDCC70-E821-4FC5-A403-D79D5F24F9ED}" type="pres">
      <dgm:prSet presAssocID="{20A5D8F2-37AF-47C5-B8CD-B555D681FCF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9B65677B-411F-48C0-BEDC-1630FAD27560}" type="pres">
      <dgm:prSet presAssocID="{20A5D8F2-37AF-47C5-B8CD-B555D681FCFA}" presName="spaceRect" presStyleCnt="0"/>
      <dgm:spPr/>
    </dgm:pt>
    <dgm:pt modelId="{6DAAC274-B53E-4D22-9F25-800E79C31664}" type="pres">
      <dgm:prSet presAssocID="{20A5D8F2-37AF-47C5-B8CD-B555D681FCF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2E3530C-D943-4D62-A875-86692ABE91EA}" type="presOf" srcId="{10A6F320-D0ED-4108-B2AB-9B78C75EA9D6}" destId="{7D532EA1-2CB9-420F-920E-BC5A0649B51C}" srcOrd="0" destOrd="0" presId="urn:microsoft.com/office/officeart/2018/2/layout/IconLabelList"/>
    <dgm:cxn modelId="{245DA70D-B496-427D-9870-93A722D4F6B8}" srcId="{F888E5D5-41BE-4CAC-A1C3-3350617234A0}" destId="{67A6B238-2113-4FB1-8616-A06B1588A018}" srcOrd="1" destOrd="0" parTransId="{8CE1FE65-19A9-4E06-A05A-518FE7107540}" sibTransId="{2C88C507-198E-4915-9803-C6928574BCA6}"/>
    <dgm:cxn modelId="{0D587332-48ED-4397-BD8C-7616AEB4BAF1}" srcId="{F888E5D5-41BE-4CAC-A1C3-3350617234A0}" destId="{10A6F320-D0ED-4108-B2AB-9B78C75EA9D6}" srcOrd="0" destOrd="0" parTransId="{54AFFDDE-A13E-4FF4-AF36-D9149D065ABA}" sibTransId="{B1695E76-02A3-4F2C-ABBD-BC96990FAADA}"/>
    <dgm:cxn modelId="{17059841-1098-4868-A1E0-3EE7ED667F0F}" type="presOf" srcId="{F888E5D5-41BE-4CAC-A1C3-3350617234A0}" destId="{C5ACFAB1-531C-4051-84C1-9A607F949C33}" srcOrd="0" destOrd="0" presId="urn:microsoft.com/office/officeart/2018/2/layout/IconLabelList"/>
    <dgm:cxn modelId="{A959C64B-031E-46E9-91BB-D74016D3553B}" type="presOf" srcId="{20A5D8F2-37AF-47C5-B8CD-B555D681FCFA}" destId="{6DAAC274-B53E-4D22-9F25-800E79C31664}" srcOrd="0" destOrd="0" presId="urn:microsoft.com/office/officeart/2018/2/layout/IconLabelList"/>
    <dgm:cxn modelId="{AAFAFF72-60F6-4F5D-B85A-092C53F453EC}" srcId="{F888E5D5-41BE-4CAC-A1C3-3350617234A0}" destId="{3188A7B0-7E01-449D-B459-E8A4F7F92592}" srcOrd="2" destOrd="0" parTransId="{81A20CD4-F399-4B37-8BD0-4BF22EC81740}" sibTransId="{0E56A327-478D-452A-A419-E5F3EE5E0DF1}"/>
    <dgm:cxn modelId="{570568A7-FD3A-4287-A4A7-89DFFFB22A1A}" type="presOf" srcId="{67A6B238-2113-4FB1-8616-A06B1588A018}" destId="{C7D58011-B484-4469-9FE1-04B9A174F1CE}" srcOrd="0" destOrd="0" presId="urn:microsoft.com/office/officeart/2018/2/layout/IconLabelList"/>
    <dgm:cxn modelId="{C0E107D2-AC66-4D61-BFA2-3C68BF6A9542}" type="presOf" srcId="{3188A7B0-7E01-449D-B459-E8A4F7F92592}" destId="{8528F400-8450-4AB3-9D9C-D8FE93391C86}" srcOrd="0" destOrd="0" presId="urn:microsoft.com/office/officeart/2018/2/layout/IconLabelList"/>
    <dgm:cxn modelId="{D8C021D2-3DE8-4AE4-9BEC-7CAC57836CC3}" srcId="{F888E5D5-41BE-4CAC-A1C3-3350617234A0}" destId="{20A5D8F2-37AF-47C5-B8CD-B555D681FCFA}" srcOrd="4" destOrd="0" parTransId="{0F704BDC-6113-4CE8-9045-399618B67E07}" sibTransId="{E5542E52-D9B3-4074-B9BC-56D066E2755D}"/>
    <dgm:cxn modelId="{E8ECEFE7-5214-4527-B768-9A6D3932C0BF}" srcId="{F888E5D5-41BE-4CAC-A1C3-3350617234A0}" destId="{1E58719B-EFA9-483B-A322-CA8D59488B15}" srcOrd="3" destOrd="0" parTransId="{292520D7-3732-4DC0-9D4D-E619B6511F8F}" sibTransId="{5BFA110A-2707-4487-B72C-2EA6989B3133}"/>
    <dgm:cxn modelId="{D0E5C7F7-26F8-4BAD-AFF6-CAAE77CD12F7}" type="presOf" srcId="{1E58719B-EFA9-483B-A322-CA8D59488B15}" destId="{192FF8D9-7B67-4582-99FC-EEFA94EF16EB}" srcOrd="0" destOrd="0" presId="urn:microsoft.com/office/officeart/2018/2/layout/IconLabelList"/>
    <dgm:cxn modelId="{E196C808-4CF7-4EFF-954A-E0A874108028}" type="presParOf" srcId="{C5ACFAB1-531C-4051-84C1-9A607F949C33}" destId="{ACA8C451-D7DF-4B89-A920-E637C6D195BA}" srcOrd="0" destOrd="0" presId="urn:microsoft.com/office/officeart/2018/2/layout/IconLabelList"/>
    <dgm:cxn modelId="{5FD5E476-4984-46B8-987E-4C42CDC5729C}" type="presParOf" srcId="{ACA8C451-D7DF-4B89-A920-E637C6D195BA}" destId="{0A653C3D-8F3F-4CC8-8EE6-F05391347B5D}" srcOrd="0" destOrd="0" presId="urn:microsoft.com/office/officeart/2018/2/layout/IconLabelList"/>
    <dgm:cxn modelId="{5A31A2B8-D0B0-4098-8A01-682E59BB149D}" type="presParOf" srcId="{ACA8C451-D7DF-4B89-A920-E637C6D195BA}" destId="{E802677A-4906-4217-B178-1A9980DA5098}" srcOrd="1" destOrd="0" presId="urn:microsoft.com/office/officeart/2018/2/layout/IconLabelList"/>
    <dgm:cxn modelId="{DD609656-8EBD-4C72-827D-D04B82C6EF8E}" type="presParOf" srcId="{ACA8C451-D7DF-4B89-A920-E637C6D195BA}" destId="{7D532EA1-2CB9-420F-920E-BC5A0649B51C}" srcOrd="2" destOrd="0" presId="urn:microsoft.com/office/officeart/2018/2/layout/IconLabelList"/>
    <dgm:cxn modelId="{BBC5DC90-6951-4A7C-9468-A0C203008A57}" type="presParOf" srcId="{C5ACFAB1-531C-4051-84C1-9A607F949C33}" destId="{46D52E6D-9B28-4C0B-9065-284D02C62193}" srcOrd="1" destOrd="0" presId="urn:microsoft.com/office/officeart/2018/2/layout/IconLabelList"/>
    <dgm:cxn modelId="{F6C5B449-DB99-40CE-80EB-C965C62838BB}" type="presParOf" srcId="{C5ACFAB1-531C-4051-84C1-9A607F949C33}" destId="{D4B0F387-91B7-4240-97A1-9881EFC14E24}" srcOrd="2" destOrd="0" presId="urn:microsoft.com/office/officeart/2018/2/layout/IconLabelList"/>
    <dgm:cxn modelId="{B34AB522-767C-4571-8326-19E623D70860}" type="presParOf" srcId="{D4B0F387-91B7-4240-97A1-9881EFC14E24}" destId="{95F38C23-A321-441B-B145-3B6F99355175}" srcOrd="0" destOrd="0" presId="urn:microsoft.com/office/officeart/2018/2/layout/IconLabelList"/>
    <dgm:cxn modelId="{E3E7D90F-D4B9-4A5F-B3B5-0E49C0BBE470}" type="presParOf" srcId="{D4B0F387-91B7-4240-97A1-9881EFC14E24}" destId="{6E732B6C-4E2C-4DF5-8856-1715C906603B}" srcOrd="1" destOrd="0" presId="urn:microsoft.com/office/officeart/2018/2/layout/IconLabelList"/>
    <dgm:cxn modelId="{B83B68A9-F492-43AA-B758-343FBDB954CC}" type="presParOf" srcId="{D4B0F387-91B7-4240-97A1-9881EFC14E24}" destId="{C7D58011-B484-4469-9FE1-04B9A174F1CE}" srcOrd="2" destOrd="0" presId="urn:microsoft.com/office/officeart/2018/2/layout/IconLabelList"/>
    <dgm:cxn modelId="{D62E1E7E-98EE-4095-B4D2-953037738B1F}" type="presParOf" srcId="{C5ACFAB1-531C-4051-84C1-9A607F949C33}" destId="{0B2328C2-09A5-4AA1-8475-237813FE9601}" srcOrd="3" destOrd="0" presId="urn:microsoft.com/office/officeart/2018/2/layout/IconLabelList"/>
    <dgm:cxn modelId="{6F41AC31-90E8-457F-8301-AAA417786413}" type="presParOf" srcId="{C5ACFAB1-531C-4051-84C1-9A607F949C33}" destId="{D986D4B6-705C-4ED5-9453-BF4C293715F9}" srcOrd="4" destOrd="0" presId="urn:microsoft.com/office/officeart/2018/2/layout/IconLabelList"/>
    <dgm:cxn modelId="{73018207-90C9-44BA-B9A3-B258C75B1806}" type="presParOf" srcId="{D986D4B6-705C-4ED5-9453-BF4C293715F9}" destId="{ADCD485B-FBA1-4825-B6B9-989018EB851C}" srcOrd="0" destOrd="0" presId="urn:microsoft.com/office/officeart/2018/2/layout/IconLabelList"/>
    <dgm:cxn modelId="{5CD0FEE3-E4ED-493F-910D-DE9C71FE2545}" type="presParOf" srcId="{D986D4B6-705C-4ED5-9453-BF4C293715F9}" destId="{91EF82CC-DDAB-4F6E-8302-19506C8020EC}" srcOrd="1" destOrd="0" presId="urn:microsoft.com/office/officeart/2018/2/layout/IconLabelList"/>
    <dgm:cxn modelId="{936020E4-B6CC-45A8-B40C-68AB8FC5426B}" type="presParOf" srcId="{D986D4B6-705C-4ED5-9453-BF4C293715F9}" destId="{8528F400-8450-4AB3-9D9C-D8FE93391C86}" srcOrd="2" destOrd="0" presId="urn:microsoft.com/office/officeart/2018/2/layout/IconLabelList"/>
    <dgm:cxn modelId="{67BAF6B7-5752-46CA-853D-C2E30FB98922}" type="presParOf" srcId="{C5ACFAB1-531C-4051-84C1-9A607F949C33}" destId="{7DD3ABE6-21A3-4336-A08C-5E9190E4C411}" srcOrd="5" destOrd="0" presId="urn:microsoft.com/office/officeart/2018/2/layout/IconLabelList"/>
    <dgm:cxn modelId="{97F2F1E7-9310-4DAD-A8EC-8E6583C8F58A}" type="presParOf" srcId="{C5ACFAB1-531C-4051-84C1-9A607F949C33}" destId="{E91258CC-2698-4F23-900B-BDC740996A32}" srcOrd="6" destOrd="0" presId="urn:microsoft.com/office/officeart/2018/2/layout/IconLabelList"/>
    <dgm:cxn modelId="{D115B4C3-7B5C-4D7A-8518-7D17E34590BE}" type="presParOf" srcId="{E91258CC-2698-4F23-900B-BDC740996A32}" destId="{DB7410BE-4BB5-4F4F-B660-55344BE69FA7}" srcOrd="0" destOrd="0" presId="urn:microsoft.com/office/officeart/2018/2/layout/IconLabelList"/>
    <dgm:cxn modelId="{2FC35662-2C4E-424F-8797-D40075846A68}" type="presParOf" srcId="{E91258CC-2698-4F23-900B-BDC740996A32}" destId="{C485C4F1-C3CE-4CDF-BC3F-270E939E12DF}" srcOrd="1" destOrd="0" presId="urn:microsoft.com/office/officeart/2018/2/layout/IconLabelList"/>
    <dgm:cxn modelId="{A096727B-C081-44BF-91B8-C640D5C2F2EA}" type="presParOf" srcId="{E91258CC-2698-4F23-900B-BDC740996A32}" destId="{192FF8D9-7B67-4582-99FC-EEFA94EF16EB}" srcOrd="2" destOrd="0" presId="urn:microsoft.com/office/officeart/2018/2/layout/IconLabelList"/>
    <dgm:cxn modelId="{40A03F04-530E-4180-A8B8-0AA7980FA180}" type="presParOf" srcId="{C5ACFAB1-531C-4051-84C1-9A607F949C33}" destId="{93D16102-D9A4-4FE1-996B-EF23470E2A75}" srcOrd="7" destOrd="0" presId="urn:microsoft.com/office/officeart/2018/2/layout/IconLabelList"/>
    <dgm:cxn modelId="{9F84DBA6-313A-4719-BF0E-DFDD0031EFCD}" type="presParOf" srcId="{C5ACFAB1-531C-4051-84C1-9A607F949C33}" destId="{1B7EBC5C-B5DB-4686-9F21-DB9FBD294DEB}" srcOrd="8" destOrd="0" presId="urn:microsoft.com/office/officeart/2018/2/layout/IconLabelList"/>
    <dgm:cxn modelId="{0EEDE614-8956-4097-9E8C-94B16A539567}" type="presParOf" srcId="{1B7EBC5C-B5DB-4686-9F21-DB9FBD294DEB}" destId="{97DDCC70-E821-4FC5-A403-D79D5F24F9ED}" srcOrd="0" destOrd="0" presId="urn:microsoft.com/office/officeart/2018/2/layout/IconLabelList"/>
    <dgm:cxn modelId="{0AC72708-8090-4BB0-9E21-539A5760F778}" type="presParOf" srcId="{1B7EBC5C-B5DB-4686-9F21-DB9FBD294DEB}" destId="{9B65677B-411F-48C0-BEDC-1630FAD27560}" srcOrd="1" destOrd="0" presId="urn:microsoft.com/office/officeart/2018/2/layout/IconLabelList"/>
    <dgm:cxn modelId="{D640089E-03B0-4801-980B-DF87311933A9}" type="presParOf" srcId="{1B7EBC5C-B5DB-4686-9F21-DB9FBD294DEB}" destId="{6DAAC274-B53E-4D22-9F25-800E79C316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806214-0D98-4697-B0B0-6AD5DD1B85B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B698D5DC-2911-4032-BC73-001BD9A9D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1- Predict the amount purchased by a client</a:t>
          </a:r>
        </a:p>
      </dgm:t>
    </dgm:pt>
    <dgm:pt modelId="{EB049079-3F4A-4A21-BE8B-2A956C5375DE}" type="parTrans" cxnId="{C79F1E95-DED7-491C-8084-14CD0FF517D2}">
      <dgm:prSet/>
      <dgm:spPr/>
      <dgm:t>
        <a:bodyPr/>
        <a:lstStyle/>
        <a:p>
          <a:endParaRPr lang="en-US"/>
        </a:p>
      </dgm:t>
    </dgm:pt>
    <dgm:pt modelId="{A6231725-9A0B-48A5-8AB8-8F3AEBD60E5A}" type="sibTrans" cxnId="{C79F1E95-DED7-491C-8084-14CD0FF517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EB583A-4C77-4BA5-BDD5-8069C3917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2- Identify which Age group tend to buy a lot during a Black Friday sale</a:t>
          </a:r>
        </a:p>
      </dgm:t>
    </dgm:pt>
    <dgm:pt modelId="{4A51F321-8F62-43A0-AE74-6E30BF27AA66}" type="parTrans" cxnId="{221F42F8-E74E-4287-A8CD-A1A1DFFC7338}">
      <dgm:prSet/>
      <dgm:spPr/>
      <dgm:t>
        <a:bodyPr/>
        <a:lstStyle/>
        <a:p>
          <a:endParaRPr lang="en-US"/>
        </a:p>
      </dgm:t>
    </dgm:pt>
    <dgm:pt modelId="{8D686D17-8055-47FC-9C46-065F1F313C83}" type="sibTrans" cxnId="{221F42F8-E74E-4287-A8CD-A1A1DFFC73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F621B3-3C53-4AF5-A981-D74CEA3BEC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3- Which city is more productive</a:t>
          </a:r>
        </a:p>
      </dgm:t>
    </dgm:pt>
    <dgm:pt modelId="{6DB8A335-E8BA-49BF-9BF1-0C3A43B0911F}" type="parTrans" cxnId="{CAC13F3E-F94B-4966-83DB-047014F851CD}">
      <dgm:prSet/>
      <dgm:spPr/>
      <dgm:t>
        <a:bodyPr/>
        <a:lstStyle/>
        <a:p>
          <a:endParaRPr lang="en-US"/>
        </a:p>
      </dgm:t>
    </dgm:pt>
    <dgm:pt modelId="{749A3579-5D2E-407F-8ACD-1B9A6F4697B8}" type="sibTrans" cxnId="{CAC13F3E-F94B-4966-83DB-047014F851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99A0A4-3B8A-42CB-B6DE-10E6D68788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4- Segment customers based on their spending</a:t>
          </a:r>
        </a:p>
      </dgm:t>
    </dgm:pt>
    <dgm:pt modelId="{E22C97DF-F7E7-43AF-AB50-680E09DDE534}" type="parTrans" cxnId="{D567992C-59F5-4B29-BA4E-47EEE02E72E2}">
      <dgm:prSet/>
      <dgm:spPr/>
      <dgm:t>
        <a:bodyPr/>
        <a:lstStyle/>
        <a:p>
          <a:endParaRPr lang="en-US"/>
        </a:p>
      </dgm:t>
    </dgm:pt>
    <dgm:pt modelId="{144156AD-D8CA-468D-8350-47D60A51EA60}" type="sibTrans" cxnId="{D567992C-59F5-4B29-BA4E-47EEE02E72E2}">
      <dgm:prSet/>
      <dgm:spPr/>
      <dgm:t>
        <a:bodyPr/>
        <a:lstStyle/>
        <a:p>
          <a:endParaRPr lang="en-US"/>
        </a:p>
      </dgm:t>
    </dgm:pt>
    <dgm:pt modelId="{136C4972-22E7-4FBE-99E7-F4181711BEFE}" type="pres">
      <dgm:prSet presAssocID="{0F806214-0D98-4697-B0B0-6AD5DD1B85B5}" presName="root" presStyleCnt="0">
        <dgm:presLayoutVars>
          <dgm:dir/>
          <dgm:resizeHandles val="exact"/>
        </dgm:presLayoutVars>
      </dgm:prSet>
      <dgm:spPr/>
    </dgm:pt>
    <dgm:pt modelId="{6C938466-2E98-44F4-90E2-AFB464746EF9}" type="pres">
      <dgm:prSet presAssocID="{0F806214-0D98-4697-B0B0-6AD5DD1B85B5}" presName="container" presStyleCnt="0">
        <dgm:presLayoutVars>
          <dgm:dir/>
          <dgm:resizeHandles val="exact"/>
        </dgm:presLayoutVars>
      </dgm:prSet>
      <dgm:spPr/>
    </dgm:pt>
    <dgm:pt modelId="{36D4CF81-B189-4537-8FA5-5AE9E45B9F72}" type="pres">
      <dgm:prSet presAssocID="{B698D5DC-2911-4032-BC73-001BD9A9D1EF}" presName="compNode" presStyleCnt="0"/>
      <dgm:spPr/>
    </dgm:pt>
    <dgm:pt modelId="{A3457567-9890-414C-8479-8A5B3FB64641}" type="pres">
      <dgm:prSet presAssocID="{B698D5DC-2911-4032-BC73-001BD9A9D1EF}" presName="iconBgRect" presStyleLbl="bgShp" presStyleIdx="0" presStyleCnt="4"/>
      <dgm:spPr/>
    </dgm:pt>
    <dgm:pt modelId="{AB9F4299-3BA9-443C-8175-CFCAABFDA2AD}" type="pres">
      <dgm:prSet presAssocID="{B698D5DC-2911-4032-BC73-001BD9A9D1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32E2B46-CFDA-496A-ADBB-B49AE1005837}" type="pres">
      <dgm:prSet presAssocID="{B698D5DC-2911-4032-BC73-001BD9A9D1EF}" presName="spaceRect" presStyleCnt="0"/>
      <dgm:spPr/>
    </dgm:pt>
    <dgm:pt modelId="{5FC7258E-A22D-4729-ACF1-F1C55EAD2822}" type="pres">
      <dgm:prSet presAssocID="{B698D5DC-2911-4032-BC73-001BD9A9D1EF}" presName="textRect" presStyleLbl="revTx" presStyleIdx="0" presStyleCnt="4">
        <dgm:presLayoutVars>
          <dgm:chMax val="1"/>
          <dgm:chPref val="1"/>
        </dgm:presLayoutVars>
      </dgm:prSet>
      <dgm:spPr/>
    </dgm:pt>
    <dgm:pt modelId="{5F2553B4-9339-46BA-A968-44BFC54D6EE8}" type="pres">
      <dgm:prSet presAssocID="{A6231725-9A0B-48A5-8AB8-8F3AEBD60E5A}" presName="sibTrans" presStyleLbl="sibTrans2D1" presStyleIdx="0" presStyleCnt="0"/>
      <dgm:spPr/>
    </dgm:pt>
    <dgm:pt modelId="{8D27AE5E-10DC-43EC-A681-3ED26AB8DFD5}" type="pres">
      <dgm:prSet presAssocID="{E4EB583A-4C77-4BA5-BDD5-8069C3917545}" presName="compNode" presStyleCnt="0"/>
      <dgm:spPr/>
    </dgm:pt>
    <dgm:pt modelId="{2D1B738C-2286-4B28-BE99-8EA61BA26001}" type="pres">
      <dgm:prSet presAssocID="{E4EB583A-4C77-4BA5-BDD5-8069C3917545}" presName="iconBgRect" presStyleLbl="bgShp" presStyleIdx="1" presStyleCnt="4"/>
      <dgm:spPr/>
    </dgm:pt>
    <dgm:pt modelId="{DF7B494C-493C-47D5-8B3F-28ABBC22AE9E}" type="pres">
      <dgm:prSet presAssocID="{E4EB583A-4C77-4BA5-BDD5-8069C39175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9438308-3433-4626-95E5-89934BF8C94E}" type="pres">
      <dgm:prSet presAssocID="{E4EB583A-4C77-4BA5-BDD5-8069C3917545}" presName="spaceRect" presStyleCnt="0"/>
      <dgm:spPr/>
    </dgm:pt>
    <dgm:pt modelId="{9727CEE0-830C-40F9-ABDB-926717A8E1D0}" type="pres">
      <dgm:prSet presAssocID="{E4EB583A-4C77-4BA5-BDD5-8069C3917545}" presName="textRect" presStyleLbl="revTx" presStyleIdx="1" presStyleCnt="4">
        <dgm:presLayoutVars>
          <dgm:chMax val="1"/>
          <dgm:chPref val="1"/>
        </dgm:presLayoutVars>
      </dgm:prSet>
      <dgm:spPr/>
    </dgm:pt>
    <dgm:pt modelId="{4DEFEB66-A16D-4AD7-9695-798F2C78C150}" type="pres">
      <dgm:prSet presAssocID="{8D686D17-8055-47FC-9C46-065F1F313C83}" presName="sibTrans" presStyleLbl="sibTrans2D1" presStyleIdx="0" presStyleCnt="0"/>
      <dgm:spPr/>
    </dgm:pt>
    <dgm:pt modelId="{EEA41524-EEB3-4F7C-A105-A28E06FDB159}" type="pres">
      <dgm:prSet presAssocID="{BBF621B3-3C53-4AF5-A981-D74CEA3BECF2}" presName="compNode" presStyleCnt="0"/>
      <dgm:spPr/>
    </dgm:pt>
    <dgm:pt modelId="{F4BC0830-1E61-44E5-8072-4982A23E6BDF}" type="pres">
      <dgm:prSet presAssocID="{BBF621B3-3C53-4AF5-A981-D74CEA3BECF2}" presName="iconBgRect" presStyleLbl="bgShp" presStyleIdx="2" presStyleCnt="4"/>
      <dgm:spPr/>
    </dgm:pt>
    <dgm:pt modelId="{608ABEFC-821D-4B68-B653-7AC25DD18C20}" type="pres">
      <dgm:prSet presAssocID="{BBF621B3-3C53-4AF5-A981-D74CEA3BEC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0D67F96-8F9B-4679-9C6F-6E36127ACED7}" type="pres">
      <dgm:prSet presAssocID="{BBF621B3-3C53-4AF5-A981-D74CEA3BECF2}" presName="spaceRect" presStyleCnt="0"/>
      <dgm:spPr/>
    </dgm:pt>
    <dgm:pt modelId="{0208AEB6-D739-4AFF-83A0-3E7A51F69FDC}" type="pres">
      <dgm:prSet presAssocID="{BBF621B3-3C53-4AF5-A981-D74CEA3BECF2}" presName="textRect" presStyleLbl="revTx" presStyleIdx="2" presStyleCnt="4">
        <dgm:presLayoutVars>
          <dgm:chMax val="1"/>
          <dgm:chPref val="1"/>
        </dgm:presLayoutVars>
      </dgm:prSet>
      <dgm:spPr/>
    </dgm:pt>
    <dgm:pt modelId="{609F9485-CE64-4CE7-9344-B08AA5A25771}" type="pres">
      <dgm:prSet presAssocID="{749A3579-5D2E-407F-8ACD-1B9A6F4697B8}" presName="sibTrans" presStyleLbl="sibTrans2D1" presStyleIdx="0" presStyleCnt="0"/>
      <dgm:spPr/>
    </dgm:pt>
    <dgm:pt modelId="{137AECF4-0AA4-46F1-A629-EC60659C4378}" type="pres">
      <dgm:prSet presAssocID="{0699A0A4-3B8A-42CB-B6DE-10E6D6878897}" presName="compNode" presStyleCnt="0"/>
      <dgm:spPr/>
    </dgm:pt>
    <dgm:pt modelId="{F1ED219E-840B-4B40-AD0B-A4C5E8EBD164}" type="pres">
      <dgm:prSet presAssocID="{0699A0A4-3B8A-42CB-B6DE-10E6D6878897}" presName="iconBgRect" presStyleLbl="bgShp" presStyleIdx="3" presStyleCnt="4"/>
      <dgm:spPr/>
    </dgm:pt>
    <dgm:pt modelId="{8697B9C9-E465-4CFE-8334-16B8F8EBEB6D}" type="pres">
      <dgm:prSet presAssocID="{0699A0A4-3B8A-42CB-B6DE-10E6D687889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8ED814C-B8A8-43D3-AF85-5D0C18302351}" type="pres">
      <dgm:prSet presAssocID="{0699A0A4-3B8A-42CB-B6DE-10E6D6878897}" presName="spaceRect" presStyleCnt="0"/>
      <dgm:spPr/>
    </dgm:pt>
    <dgm:pt modelId="{0E944006-0110-41DE-8B51-ADF841397F79}" type="pres">
      <dgm:prSet presAssocID="{0699A0A4-3B8A-42CB-B6DE-10E6D687889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F64C01B-1D55-4A55-9DF0-8E7E96ED01EA}" type="presOf" srcId="{E4EB583A-4C77-4BA5-BDD5-8069C3917545}" destId="{9727CEE0-830C-40F9-ABDB-926717A8E1D0}" srcOrd="0" destOrd="0" presId="urn:microsoft.com/office/officeart/2018/2/layout/IconCircleList"/>
    <dgm:cxn modelId="{D567992C-59F5-4B29-BA4E-47EEE02E72E2}" srcId="{0F806214-0D98-4697-B0B0-6AD5DD1B85B5}" destId="{0699A0A4-3B8A-42CB-B6DE-10E6D6878897}" srcOrd="3" destOrd="0" parTransId="{E22C97DF-F7E7-43AF-AB50-680E09DDE534}" sibTransId="{144156AD-D8CA-468D-8350-47D60A51EA60}"/>
    <dgm:cxn modelId="{1D7B7334-2703-4BF1-8A77-1879E90C7DEE}" type="presOf" srcId="{8D686D17-8055-47FC-9C46-065F1F313C83}" destId="{4DEFEB66-A16D-4AD7-9695-798F2C78C150}" srcOrd="0" destOrd="0" presId="urn:microsoft.com/office/officeart/2018/2/layout/IconCircleList"/>
    <dgm:cxn modelId="{CAC13F3E-F94B-4966-83DB-047014F851CD}" srcId="{0F806214-0D98-4697-B0B0-6AD5DD1B85B5}" destId="{BBF621B3-3C53-4AF5-A981-D74CEA3BECF2}" srcOrd="2" destOrd="0" parTransId="{6DB8A335-E8BA-49BF-9BF1-0C3A43B0911F}" sibTransId="{749A3579-5D2E-407F-8ACD-1B9A6F4697B8}"/>
    <dgm:cxn modelId="{DFF50C63-D746-45A5-8661-E02D7252936B}" type="presOf" srcId="{749A3579-5D2E-407F-8ACD-1B9A6F4697B8}" destId="{609F9485-CE64-4CE7-9344-B08AA5A25771}" srcOrd="0" destOrd="0" presId="urn:microsoft.com/office/officeart/2018/2/layout/IconCircleList"/>
    <dgm:cxn modelId="{01CFE37B-67DB-47CB-A2C0-B3334C768C3C}" type="presOf" srcId="{BBF621B3-3C53-4AF5-A981-D74CEA3BECF2}" destId="{0208AEB6-D739-4AFF-83A0-3E7A51F69FDC}" srcOrd="0" destOrd="0" presId="urn:microsoft.com/office/officeart/2018/2/layout/IconCircleList"/>
    <dgm:cxn modelId="{B7B04888-E7D8-4A1D-A7AA-9B855F202083}" type="presOf" srcId="{0F806214-0D98-4697-B0B0-6AD5DD1B85B5}" destId="{136C4972-22E7-4FBE-99E7-F4181711BEFE}" srcOrd="0" destOrd="0" presId="urn:microsoft.com/office/officeart/2018/2/layout/IconCircleList"/>
    <dgm:cxn modelId="{C79F1E95-DED7-491C-8084-14CD0FF517D2}" srcId="{0F806214-0D98-4697-B0B0-6AD5DD1B85B5}" destId="{B698D5DC-2911-4032-BC73-001BD9A9D1EF}" srcOrd="0" destOrd="0" parTransId="{EB049079-3F4A-4A21-BE8B-2A956C5375DE}" sibTransId="{A6231725-9A0B-48A5-8AB8-8F3AEBD60E5A}"/>
    <dgm:cxn modelId="{265D449E-68FE-4DC9-8C70-55E2E103AE60}" type="presOf" srcId="{B698D5DC-2911-4032-BC73-001BD9A9D1EF}" destId="{5FC7258E-A22D-4729-ACF1-F1C55EAD2822}" srcOrd="0" destOrd="0" presId="urn:microsoft.com/office/officeart/2018/2/layout/IconCircleList"/>
    <dgm:cxn modelId="{B85594B6-DBD2-41C1-95A2-1BC4D80B5587}" type="presOf" srcId="{0699A0A4-3B8A-42CB-B6DE-10E6D6878897}" destId="{0E944006-0110-41DE-8B51-ADF841397F79}" srcOrd="0" destOrd="0" presId="urn:microsoft.com/office/officeart/2018/2/layout/IconCircleList"/>
    <dgm:cxn modelId="{DC6F0BDA-31BF-43D9-A48A-B88298125A4A}" type="presOf" srcId="{A6231725-9A0B-48A5-8AB8-8F3AEBD60E5A}" destId="{5F2553B4-9339-46BA-A968-44BFC54D6EE8}" srcOrd="0" destOrd="0" presId="urn:microsoft.com/office/officeart/2018/2/layout/IconCircleList"/>
    <dgm:cxn modelId="{221F42F8-E74E-4287-A8CD-A1A1DFFC7338}" srcId="{0F806214-0D98-4697-B0B0-6AD5DD1B85B5}" destId="{E4EB583A-4C77-4BA5-BDD5-8069C3917545}" srcOrd="1" destOrd="0" parTransId="{4A51F321-8F62-43A0-AE74-6E30BF27AA66}" sibTransId="{8D686D17-8055-47FC-9C46-065F1F313C83}"/>
    <dgm:cxn modelId="{E327B60E-989C-42C8-ADC5-F288EDDA43E0}" type="presParOf" srcId="{136C4972-22E7-4FBE-99E7-F4181711BEFE}" destId="{6C938466-2E98-44F4-90E2-AFB464746EF9}" srcOrd="0" destOrd="0" presId="urn:microsoft.com/office/officeart/2018/2/layout/IconCircleList"/>
    <dgm:cxn modelId="{B891F034-25EC-4D1D-9A93-A93745654D31}" type="presParOf" srcId="{6C938466-2E98-44F4-90E2-AFB464746EF9}" destId="{36D4CF81-B189-4537-8FA5-5AE9E45B9F72}" srcOrd="0" destOrd="0" presId="urn:microsoft.com/office/officeart/2018/2/layout/IconCircleList"/>
    <dgm:cxn modelId="{F54EA2B6-D1B5-4C57-B68C-D31641CAF99C}" type="presParOf" srcId="{36D4CF81-B189-4537-8FA5-5AE9E45B9F72}" destId="{A3457567-9890-414C-8479-8A5B3FB64641}" srcOrd="0" destOrd="0" presId="urn:microsoft.com/office/officeart/2018/2/layout/IconCircleList"/>
    <dgm:cxn modelId="{CBE4DCBB-3DFC-4BA6-BB50-AAE8B0B11E85}" type="presParOf" srcId="{36D4CF81-B189-4537-8FA5-5AE9E45B9F72}" destId="{AB9F4299-3BA9-443C-8175-CFCAABFDA2AD}" srcOrd="1" destOrd="0" presId="urn:microsoft.com/office/officeart/2018/2/layout/IconCircleList"/>
    <dgm:cxn modelId="{38EB48B0-89D1-4674-A19A-846EBF407FE0}" type="presParOf" srcId="{36D4CF81-B189-4537-8FA5-5AE9E45B9F72}" destId="{832E2B46-CFDA-496A-ADBB-B49AE1005837}" srcOrd="2" destOrd="0" presId="urn:microsoft.com/office/officeart/2018/2/layout/IconCircleList"/>
    <dgm:cxn modelId="{451D278C-1B1D-4AA3-9989-42623CFA1581}" type="presParOf" srcId="{36D4CF81-B189-4537-8FA5-5AE9E45B9F72}" destId="{5FC7258E-A22D-4729-ACF1-F1C55EAD2822}" srcOrd="3" destOrd="0" presId="urn:microsoft.com/office/officeart/2018/2/layout/IconCircleList"/>
    <dgm:cxn modelId="{E26C61D5-2E1D-42AC-BABE-4A0A9670D174}" type="presParOf" srcId="{6C938466-2E98-44F4-90E2-AFB464746EF9}" destId="{5F2553B4-9339-46BA-A968-44BFC54D6EE8}" srcOrd="1" destOrd="0" presId="urn:microsoft.com/office/officeart/2018/2/layout/IconCircleList"/>
    <dgm:cxn modelId="{54A6A287-DA4C-438E-A2BE-AD1AFF8AE78A}" type="presParOf" srcId="{6C938466-2E98-44F4-90E2-AFB464746EF9}" destId="{8D27AE5E-10DC-43EC-A681-3ED26AB8DFD5}" srcOrd="2" destOrd="0" presId="urn:microsoft.com/office/officeart/2018/2/layout/IconCircleList"/>
    <dgm:cxn modelId="{406F0BB4-F5D0-4BFA-AF16-0FF014EC33BE}" type="presParOf" srcId="{8D27AE5E-10DC-43EC-A681-3ED26AB8DFD5}" destId="{2D1B738C-2286-4B28-BE99-8EA61BA26001}" srcOrd="0" destOrd="0" presId="urn:microsoft.com/office/officeart/2018/2/layout/IconCircleList"/>
    <dgm:cxn modelId="{0AC691A9-29CA-4250-A1F1-8CC08CCAF3E7}" type="presParOf" srcId="{8D27AE5E-10DC-43EC-A681-3ED26AB8DFD5}" destId="{DF7B494C-493C-47D5-8B3F-28ABBC22AE9E}" srcOrd="1" destOrd="0" presId="urn:microsoft.com/office/officeart/2018/2/layout/IconCircleList"/>
    <dgm:cxn modelId="{0307EB16-F2E0-474E-8E0A-C8199B9674EB}" type="presParOf" srcId="{8D27AE5E-10DC-43EC-A681-3ED26AB8DFD5}" destId="{49438308-3433-4626-95E5-89934BF8C94E}" srcOrd="2" destOrd="0" presId="urn:microsoft.com/office/officeart/2018/2/layout/IconCircleList"/>
    <dgm:cxn modelId="{06C714D2-08DE-4DAF-B482-AA5066631A63}" type="presParOf" srcId="{8D27AE5E-10DC-43EC-A681-3ED26AB8DFD5}" destId="{9727CEE0-830C-40F9-ABDB-926717A8E1D0}" srcOrd="3" destOrd="0" presId="urn:microsoft.com/office/officeart/2018/2/layout/IconCircleList"/>
    <dgm:cxn modelId="{60687A8B-42EE-4CB7-80BC-E7F1D94BD0E6}" type="presParOf" srcId="{6C938466-2E98-44F4-90E2-AFB464746EF9}" destId="{4DEFEB66-A16D-4AD7-9695-798F2C78C150}" srcOrd="3" destOrd="0" presId="urn:microsoft.com/office/officeart/2018/2/layout/IconCircleList"/>
    <dgm:cxn modelId="{E57DF772-2141-46AB-88CE-D23518A9294E}" type="presParOf" srcId="{6C938466-2E98-44F4-90E2-AFB464746EF9}" destId="{EEA41524-EEB3-4F7C-A105-A28E06FDB159}" srcOrd="4" destOrd="0" presId="urn:microsoft.com/office/officeart/2018/2/layout/IconCircleList"/>
    <dgm:cxn modelId="{70406CF0-44BA-4306-9BE1-05CA2A2CBE83}" type="presParOf" srcId="{EEA41524-EEB3-4F7C-A105-A28E06FDB159}" destId="{F4BC0830-1E61-44E5-8072-4982A23E6BDF}" srcOrd="0" destOrd="0" presId="urn:microsoft.com/office/officeart/2018/2/layout/IconCircleList"/>
    <dgm:cxn modelId="{A8D31FC3-EDB4-4AD3-BFA0-790BA949B75F}" type="presParOf" srcId="{EEA41524-EEB3-4F7C-A105-A28E06FDB159}" destId="{608ABEFC-821D-4B68-B653-7AC25DD18C20}" srcOrd="1" destOrd="0" presId="urn:microsoft.com/office/officeart/2018/2/layout/IconCircleList"/>
    <dgm:cxn modelId="{4B99C8B8-BF5D-44C0-8CA0-7DFA2DA9FBA6}" type="presParOf" srcId="{EEA41524-EEB3-4F7C-A105-A28E06FDB159}" destId="{B0D67F96-8F9B-4679-9C6F-6E36127ACED7}" srcOrd="2" destOrd="0" presId="urn:microsoft.com/office/officeart/2018/2/layout/IconCircleList"/>
    <dgm:cxn modelId="{DFC978CC-7B30-4840-8266-FACA9A48461E}" type="presParOf" srcId="{EEA41524-EEB3-4F7C-A105-A28E06FDB159}" destId="{0208AEB6-D739-4AFF-83A0-3E7A51F69FDC}" srcOrd="3" destOrd="0" presId="urn:microsoft.com/office/officeart/2018/2/layout/IconCircleList"/>
    <dgm:cxn modelId="{054C9CC1-B084-4322-85A8-4DB583A2923A}" type="presParOf" srcId="{6C938466-2E98-44F4-90E2-AFB464746EF9}" destId="{609F9485-CE64-4CE7-9344-B08AA5A25771}" srcOrd="5" destOrd="0" presId="urn:microsoft.com/office/officeart/2018/2/layout/IconCircleList"/>
    <dgm:cxn modelId="{78B3E406-0F40-482D-A4EA-943BEC96097B}" type="presParOf" srcId="{6C938466-2E98-44F4-90E2-AFB464746EF9}" destId="{137AECF4-0AA4-46F1-A629-EC60659C4378}" srcOrd="6" destOrd="0" presId="urn:microsoft.com/office/officeart/2018/2/layout/IconCircleList"/>
    <dgm:cxn modelId="{689412D2-DD93-44C5-9C7A-21E002C720F8}" type="presParOf" srcId="{137AECF4-0AA4-46F1-A629-EC60659C4378}" destId="{F1ED219E-840B-4B40-AD0B-A4C5E8EBD164}" srcOrd="0" destOrd="0" presId="urn:microsoft.com/office/officeart/2018/2/layout/IconCircleList"/>
    <dgm:cxn modelId="{EABE11AB-8BC5-4BE2-BF2C-3932152BB316}" type="presParOf" srcId="{137AECF4-0AA4-46F1-A629-EC60659C4378}" destId="{8697B9C9-E465-4CFE-8334-16B8F8EBEB6D}" srcOrd="1" destOrd="0" presId="urn:microsoft.com/office/officeart/2018/2/layout/IconCircleList"/>
    <dgm:cxn modelId="{50E1EE32-D119-4084-B8FB-BE721FF445BD}" type="presParOf" srcId="{137AECF4-0AA4-46F1-A629-EC60659C4378}" destId="{E8ED814C-B8A8-43D3-AF85-5D0C18302351}" srcOrd="2" destOrd="0" presId="urn:microsoft.com/office/officeart/2018/2/layout/IconCircleList"/>
    <dgm:cxn modelId="{B20B41B2-2CCD-4B48-A54E-91EAF43105E2}" type="presParOf" srcId="{137AECF4-0AA4-46F1-A629-EC60659C4378}" destId="{0E944006-0110-41DE-8B51-ADF841397F7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C8E04A-923D-43DA-8297-8159F4B207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C9B6BB-2C76-4358-80C5-656A5295BF9C}">
      <dgm:prSet custT="1"/>
      <dgm:spPr/>
      <dgm:t>
        <a:bodyPr/>
        <a:lstStyle/>
        <a:p>
          <a:r>
            <a:rPr lang="en-US" sz="2400" dirty="0"/>
            <a:t>Features </a:t>
          </a:r>
          <a:r>
            <a:rPr lang="en-US" sz="2400" b="1" dirty="0"/>
            <a:t>12 columns</a:t>
          </a:r>
          <a:r>
            <a:rPr lang="en-US" sz="2400" dirty="0"/>
            <a:t>  with </a:t>
          </a:r>
          <a:r>
            <a:rPr lang="en-US" sz="2400" b="1" dirty="0"/>
            <a:t>537,577</a:t>
          </a:r>
          <a:r>
            <a:rPr lang="en-US" sz="2400" dirty="0"/>
            <a:t> observations</a:t>
          </a:r>
        </a:p>
      </dgm:t>
    </dgm:pt>
    <dgm:pt modelId="{318D6945-5F98-4F34-9E69-D0A3332A8735}" type="parTrans" cxnId="{9B813946-B35F-442E-86DD-CA175589919C}">
      <dgm:prSet/>
      <dgm:spPr/>
      <dgm:t>
        <a:bodyPr/>
        <a:lstStyle/>
        <a:p>
          <a:endParaRPr lang="en-US"/>
        </a:p>
      </dgm:t>
    </dgm:pt>
    <dgm:pt modelId="{02A7F074-FD96-4B95-B273-007455F58108}" type="sibTrans" cxnId="{9B813946-B35F-442E-86DD-CA175589919C}">
      <dgm:prSet/>
      <dgm:spPr/>
      <dgm:t>
        <a:bodyPr/>
        <a:lstStyle/>
        <a:p>
          <a:endParaRPr lang="en-US"/>
        </a:p>
      </dgm:t>
    </dgm:pt>
    <dgm:pt modelId="{B58E8F02-3E2D-41A0-9CBB-1549B6F0EDC9}">
      <dgm:prSet custT="1"/>
      <dgm:spPr/>
      <dgm:t>
        <a:bodyPr/>
        <a:lstStyle/>
        <a:p>
          <a:r>
            <a:rPr lang="en-US" sz="2400" dirty="0"/>
            <a:t>Link: </a:t>
          </a:r>
          <a:r>
            <a:rPr lang="en-US" sz="2400" u="sng" dirty="0">
              <a:hlinkClick xmlns:r="http://schemas.openxmlformats.org/officeDocument/2006/relationships" r:id="rId1"/>
            </a:rPr>
            <a:t>https://www.kaggle.com/mehdidag/black-friday/version/1</a:t>
          </a:r>
          <a:endParaRPr lang="en-US" sz="2400" dirty="0"/>
        </a:p>
      </dgm:t>
    </dgm:pt>
    <dgm:pt modelId="{F22526B7-A108-4189-94F6-43E4F9447E71}" type="parTrans" cxnId="{9F4717CC-085A-472D-BD59-2D28908806C3}">
      <dgm:prSet/>
      <dgm:spPr/>
      <dgm:t>
        <a:bodyPr/>
        <a:lstStyle/>
        <a:p>
          <a:endParaRPr lang="en-US"/>
        </a:p>
      </dgm:t>
    </dgm:pt>
    <dgm:pt modelId="{5742AC6F-5DE7-4BD8-A6B5-725A9CA410C3}" type="sibTrans" cxnId="{9F4717CC-085A-472D-BD59-2D28908806C3}">
      <dgm:prSet/>
      <dgm:spPr/>
      <dgm:t>
        <a:bodyPr/>
        <a:lstStyle/>
        <a:p>
          <a:endParaRPr lang="en-US"/>
        </a:p>
      </dgm:t>
    </dgm:pt>
    <dgm:pt modelId="{B38BEBB5-89DB-4A8D-9BFE-8EA9A8BC845F}">
      <dgm:prSet custT="1"/>
      <dgm:spPr/>
      <dgm:t>
        <a:bodyPr/>
        <a:lstStyle/>
        <a:p>
          <a:r>
            <a:rPr lang="en-US" sz="2400" b="0" dirty="0"/>
            <a:t>Product_ID: </a:t>
          </a:r>
          <a:r>
            <a:rPr lang="en-US" sz="2400" dirty="0"/>
            <a:t>Help identify a product in the store</a:t>
          </a:r>
        </a:p>
      </dgm:t>
    </dgm:pt>
    <dgm:pt modelId="{B22AF971-9A12-464C-AC70-BE895E74690E}" type="parTrans" cxnId="{5A541849-2D52-4473-9932-488CF08BC5C0}">
      <dgm:prSet/>
      <dgm:spPr/>
      <dgm:t>
        <a:bodyPr/>
        <a:lstStyle/>
        <a:p>
          <a:endParaRPr lang="en-US"/>
        </a:p>
      </dgm:t>
    </dgm:pt>
    <dgm:pt modelId="{A4278E5B-7FDB-4204-A4E9-5E5D2BB2C2CB}" type="sibTrans" cxnId="{5A541849-2D52-4473-9932-488CF08BC5C0}">
      <dgm:prSet/>
      <dgm:spPr/>
      <dgm:t>
        <a:bodyPr/>
        <a:lstStyle/>
        <a:p>
          <a:endParaRPr lang="en-US"/>
        </a:p>
      </dgm:t>
    </dgm:pt>
    <dgm:pt modelId="{7DE85D67-C480-4C95-93AD-61FA72FFF151}">
      <dgm:prSet custT="1"/>
      <dgm:spPr/>
      <dgm:t>
        <a:bodyPr/>
        <a:lstStyle/>
        <a:p>
          <a:r>
            <a:rPr lang="en-US" sz="2400" b="0" dirty="0"/>
            <a:t>Gender: </a:t>
          </a:r>
          <a:r>
            <a:rPr lang="en-US" sz="2400" dirty="0"/>
            <a:t>Define the user gender which will be either Male (M) or Female(F)</a:t>
          </a:r>
        </a:p>
      </dgm:t>
    </dgm:pt>
    <dgm:pt modelId="{0D5074B6-6549-4B01-A9AA-DF166A5DEE2F}" type="parTrans" cxnId="{91EB23D1-D444-4422-9A48-17995DC0969A}">
      <dgm:prSet/>
      <dgm:spPr/>
      <dgm:t>
        <a:bodyPr/>
        <a:lstStyle/>
        <a:p>
          <a:endParaRPr lang="en-US"/>
        </a:p>
      </dgm:t>
    </dgm:pt>
    <dgm:pt modelId="{52C60A8E-631F-4BF5-8BD0-38739016195F}" type="sibTrans" cxnId="{91EB23D1-D444-4422-9A48-17995DC0969A}">
      <dgm:prSet/>
      <dgm:spPr/>
      <dgm:t>
        <a:bodyPr/>
        <a:lstStyle/>
        <a:p>
          <a:endParaRPr lang="en-US"/>
        </a:p>
      </dgm:t>
    </dgm:pt>
    <dgm:pt modelId="{C33927F3-A22D-4FA7-B374-4E34C9217A1F}">
      <dgm:prSet custT="1"/>
      <dgm:spPr/>
      <dgm:t>
        <a:bodyPr/>
        <a:lstStyle/>
        <a:p>
          <a:r>
            <a:rPr lang="en-US" sz="2400" b="0" dirty="0"/>
            <a:t>Age: </a:t>
          </a:r>
          <a:r>
            <a:rPr lang="en-US" sz="2400" dirty="0"/>
            <a:t>Define the age of users [0-17[, [18-25[, [26-35[, [36-45[, [46-50[, 55+</a:t>
          </a:r>
        </a:p>
      </dgm:t>
    </dgm:pt>
    <dgm:pt modelId="{7CF7DA8E-3C4B-4EB9-9D2F-CB7D87E90B46}" type="parTrans" cxnId="{3D863D97-760A-433E-800B-8AC16E980E2F}">
      <dgm:prSet/>
      <dgm:spPr/>
      <dgm:t>
        <a:bodyPr/>
        <a:lstStyle/>
        <a:p>
          <a:endParaRPr lang="en-US"/>
        </a:p>
      </dgm:t>
    </dgm:pt>
    <dgm:pt modelId="{230DB3FF-15A6-4E61-BB25-C6256F041A34}" type="sibTrans" cxnId="{3D863D97-760A-433E-800B-8AC16E980E2F}">
      <dgm:prSet/>
      <dgm:spPr/>
      <dgm:t>
        <a:bodyPr/>
        <a:lstStyle/>
        <a:p>
          <a:endParaRPr lang="en-US"/>
        </a:p>
      </dgm:t>
    </dgm:pt>
    <dgm:pt modelId="{1DC10998-38E5-405D-BA07-5628B66357DA}" type="pres">
      <dgm:prSet presAssocID="{D2C8E04A-923D-43DA-8297-8159F4B20712}" presName="vert0" presStyleCnt="0">
        <dgm:presLayoutVars>
          <dgm:dir/>
          <dgm:animOne val="branch"/>
          <dgm:animLvl val="lvl"/>
        </dgm:presLayoutVars>
      </dgm:prSet>
      <dgm:spPr/>
    </dgm:pt>
    <dgm:pt modelId="{B637363A-CF44-4A7C-BE2B-30DB874E7BDA}" type="pres">
      <dgm:prSet presAssocID="{A8C9B6BB-2C76-4358-80C5-656A5295BF9C}" presName="thickLine" presStyleLbl="alignNode1" presStyleIdx="0" presStyleCnt="5"/>
      <dgm:spPr/>
    </dgm:pt>
    <dgm:pt modelId="{1248B083-8E6A-4355-9CF3-D2C80A3692F9}" type="pres">
      <dgm:prSet presAssocID="{A8C9B6BB-2C76-4358-80C5-656A5295BF9C}" presName="horz1" presStyleCnt="0"/>
      <dgm:spPr/>
    </dgm:pt>
    <dgm:pt modelId="{431BC401-184E-4FA8-9787-787187CF1F24}" type="pres">
      <dgm:prSet presAssocID="{A8C9B6BB-2C76-4358-80C5-656A5295BF9C}" presName="tx1" presStyleLbl="revTx" presStyleIdx="0" presStyleCnt="5"/>
      <dgm:spPr/>
    </dgm:pt>
    <dgm:pt modelId="{1B144C17-E720-4A94-B43C-05C9B32FD9CC}" type="pres">
      <dgm:prSet presAssocID="{A8C9B6BB-2C76-4358-80C5-656A5295BF9C}" presName="vert1" presStyleCnt="0"/>
      <dgm:spPr/>
    </dgm:pt>
    <dgm:pt modelId="{CD2E5614-A535-4048-928C-CF841F41722A}" type="pres">
      <dgm:prSet presAssocID="{B58E8F02-3E2D-41A0-9CBB-1549B6F0EDC9}" presName="thickLine" presStyleLbl="alignNode1" presStyleIdx="1" presStyleCnt="5"/>
      <dgm:spPr/>
    </dgm:pt>
    <dgm:pt modelId="{ACFC47BB-9344-4B79-94E8-97754C051830}" type="pres">
      <dgm:prSet presAssocID="{B58E8F02-3E2D-41A0-9CBB-1549B6F0EDC9}" presName="horz1" presStyleCnt="0"/>
      <dgm:spPr/>
    </dgm:pt>
    <dgm:pt modelId="{7DA4964D-AAD6-495C-8423-B2F7344A61D6}" type="pres">
      <dgm:prSet presAssocID="{B58E8F02-3E2D-41A0-9CBB-1549B6F0EDC9}" presName="tx1" presStyleLbl="revTx" presStyleIdx="1" presStyleCnt="5"/>
      <dgm:spPr/>
    </dgm:pt>
    <dgm:pt modelId="{E1FF16B0-1DEA-4EC1-B522-083229AF7D7D}" type="pres">
      <dgm:prSet presAssocID="{B58E8F02-3E2D-41A0-9CBB-1549B6F0EDC9}" presName="vert1" presStyleCnt="0"/>
      <dgm:spPr/>
    </dgm:pt>
    <dgm:pt modelId="{FD93C8A7-71B6-417D-893B-403EE50B7DDC}" type="pres">
      <dgm:prSet presAssocID="{B38BEBB5-89DB-4A8D-9BFE-8EA9A8BC845F}" presName="thickLine" presStyleLbl="alignNode1" presStyleIdx="2" presStyleCnt="5"/>
      <dgm:spPr/>
    </dgm:pt>
    <dgm:pt modelId="{91D56EED-0DA4-4641-8BE0-07FF264D0138}" type="pres">
      <dgm:prSet presAssocID="{B38BEBB5-89DB-4A8D-9BFE-8EA9A8BC845F}" presName="horz1" presStyleCnt="0"/>
      <dgm:spPr/>
    </dgm:pt>
    <dgm:pt modelId="{F2C9D733-5B5C-40D0-AFB0-AFB1292ADDEC}" type="pres">
      <dgm:prSet presAssocID="{B38BEBB5-89DB-4A8D-9BFE-8EA9A8BC845F}" presName="tx1" presStyleLbl="revTx" presStyleIdx="2" presStyleCnt="5"/>
      <dgm:spPr/>
    </dgm:pt>
    <dgm:pt modelId="{2A559BAB-35D0-4316-B5C7-F40B44FF7B8F}" type="pres">
      <dgm:prSet presAssocID="{B38BEBB5-89DB-4A8D-9BFE-8EA9A8BC845F}" presName="vert1" presStyleCnt="0"/>
      <dgm:spPr/>
    </dgm:pt>
    <dgm:pt modelId="{78A7F857-5FBA-4732-BD92-6B1A74F918C1}" type="pres">
      <dgm:prSet presAssocID="{7DE85D67-C480-4C95-93AD-61FA72FFF151}" presName="thickLine" presStyleLbl="alignNode1" presStyleIdx="3" presStyleCnt="5"/>
      <dgm:spPr/>
    </dgm:pt>
    <dgm:pt modelId="{D184118E-8025-47A4-9934-82229C7C349A}" type="pres">
      <dgm:prSet presAssocID="{7DE85D67-C480-4C95-93AD-61FA72FFF151}" presName="horz1" presStyleCnt="0"/>
      <dgm:spPr/>
    </dgm:pt>
    <dgm:pt modelId="{DCD7A93D-3B8A-409C-801D-01A232CEFC7F}" type="pres">
      <dgm:prSet presAssocID="{7DE85D67-C480-4C95-93AD-61FA72FFF151}" presName="tx1" presStyleLbl="revTx" presStyleIdx="3" presStyleCnt="5"/>
      <dgm:spPr/>
    </dgm:pt>
    <dgm:pt modelId="{2F613B00-674A-4618-8A4E-6F6E471F4F74}" type="pres">
      <dgm:prSet presAssocID="{7DE85D67-C480-4C95-93AD-61FA72FFF151}" presName="vert1" presStyleCnt="0"/>
      <dgm:spPr/>
    </dgm:pt>
    <dgm:pt modelId="{3FE7D833-522D-4176-9F0B-8733D1E6E7C0}" type="pres">
      <dgm:prSet presAssocID="{C33927F3-A22D-4FA7-B374-4E34C9217A1F}" presName="thickLine" presStyleLbl="alignNode1" presStyleIdx="4" presStyleCnt="5"/>
      <dgm:spPr/>
    </dgm:pt>
    <dgm:pt modelId="{90C565DE-76AA-4798-ACFC-7B98DF8C27EC}" type="pres">
      <dgm:prSet presAssocID="{C33927F3-A22D-4FA7-B374-4E34C9217A1F}" presName="horz1" presStyleCnt="0"/>
      <dgm:spPr/>
    </dgm:pt>
    <dgm:pt modelId="{A422D26A-B480-41B0-BEC1-1793DABA0CB5}" type="pres">
      <dgm:prSet presAssocID="{C33927F3-A22D-4FA7-B374-4E34C9217A1F}" presName="tx1" presStyleLbl="revTx" presStyleIdx="4" presStyleCnt="5"/>
      <dgm:spPr/>
    </dgm:pt>
    <dgm:pt modelId="{A8DC85EC-0E34-4EC3-9DE3-92D97C9B178C}" type="pres">
      <dgm:prSet presAssocID="{C33927F3-A22D-4FA7-B374-4E34C9217A1F}" presName="vert1" presStyleCnt="0"/>
      <dgm:spPr/>
    </dgm:pt>
  </dgm:ptLst>
  <dgm:cxnLst>
    <dgm:cxn modelId="{006A515B-F02D-4D25-B441-FA86912EB3CA}" type="presOf" srcId="{B58E8F02-3E2D-41A0-9CBB-1549B6F0EDC9}" destId="{7DA4964D-AAD6-495C-8423-B2F7344A61D6}" srcOrd="0" destOrd="0" presId="urn:microsoft.com/office/officeart/2008/layout/LinedList"/>
    <dgm:cxn modelId="{57336544-AC44-4DB9-AC5F-1090937F459A}" type="presOf" srcId="{C33927F3-A22D-4FA7-B374-4E34C9217A1F}" destId="{A422D26A-B480-41B0-BEC1-1793DABA0CB5}" srcOrd="0" destOrd="0" presId="urn:microsoft.com/office/officeart/2008/layout/LinedList"/>
    <dgm:cxn modelId="{9B813946-B35F-442E-86DD-CA175589919C}" srcId="{D2C8E04A-923D-43DA-8297-8159F4B20712}" destId="{A8C9B6BB-2C76-4358-80C5-656A5295BF9C}" srcOrd="0" destOrd="0" parTransId="{318D6945-5F98-4F34-9E69-D0A3332A8735}" sibTransId="{02A7F074-FD96-4B95-B273-007455F58108}"/>
    <dgm:cxn modelId="{5A541849-2D52-4473-9932-488CF08BC5C0}" srcId="{D2C8E04A-923D-43DA-8297-8159F4B20712}" destId="{B38BEBB5-89DB-4A8D-9BFE-8EA9A8BC845F}" srcOrd="2" destOrd="0" parTransId="{B22AF971-9A12-464C-AC70-BE895E74690E}" sibTransId="{A4278E5B-7FDB-4204-A4E9-5E5D2BB2C2CB}"/>
    <dgm:cxn modelId="{67334A75-6D0F-421A-BB82-DA73F09FD151}" type="presOf" srcId="{7DE85D67-C480-4C95-93AD-61FA72FFF151}" destId="{DCD7A93D-3B8A-409C-801D-01A232CEFC7F}" srcOrd="0" destOrd="0" presId="urn:microsoft.com/office/officeart/2008/layout/LinedList"/>
    <dgm:cxn modelId="{FCFE9E7D-1140-4972-AA3D-4B9DE9ABDA79}" type="presOf" srcId="{A8C9B6BB-2C76-4358-80C5-656A5295BF9C}" destId="{431BC401-184E-4FA8-9787-787187CF1F24}" srcOrd="0" destOrd="0" presId="urn:microsoft.com/office/officeart/2008/layout/LinedList"/>
    <dgm:cxn modelId="{3D863D97-760A-433E-800B-8AC16E980E2F}" srcId="{D2C8E04A-923D-43DA-8297-8159F4B20712}" destId="{C33927F3-A22D-4FA7-B374-4E34C9217A1F}" srcOrd="4" destOrd="0" parTransId="{7CF7DA8E-3C4B-4EB9-9D2F-CB7D87E90B46}" sibTransId="{230DB3FF-15A6-4E61-BB25-C6256F041A34}"/>
    <dgm:cxn modelId="{9F4717CC-085A-472D-BD59-2D28908806C3}" srcId="{D2C8E04A-923D-43DA-8297-8159F4B20712}" destId="{B58E8F02-3E2D-41A0-9CBB-1549B6F0EDC9}" srcOrd="1" destOrd="0" parTransId="{F22526B7-A108-4189-94F6-43E4F9447E71}" sibTransId="{5742AC6F-5DE7-4BD8-A6B5-725A9CA410C3}"/>
    <dgm:cxn modelId="{305E18D0-10B8-45CB-99DA-893E7216712B}" type="presOf" srcId="{D2C8E04A-923D-43DA-8297-8159F4B20712}" destId="{1DC10998-38E5-405D-BA07-5628B66357DA}" srcOrd="0" destOrd="0" presId="urn:microsoft.com/office/officeart/2008/layout/LinedList"/>
    <dgm:cxn modelId="{91EB23D1-D444-4422-9A48-17995DC0969A}" srcId="{D2C8E04A-923D-43DA-8297-8159F4B20712}" destId="{7DE85D67-C480-4C95-93AD-61FA72FFF151}" srcOrd="3" destOrd="0" parTransId="{0D5074B6-6549-4B01-A9AA-DF166A5DEE2F}" sibTransId="{52C60A8E-631F-4BF5-8BD0-38739016195F}"/>
    <dgm:cxn modelId="{F10714F9-8276-498A-A98F-9A6924DE1251}" type="presOf" srcId="{B38BEBB5-89DB-4A8D-9BFE-8EA9A8BC845F}" destId="{F2C9D733-5B5C-40D0-AFB0-AFB1292ADDEC}" srcOrd="0" destOrd="0" presId="urn:microsoft.com/office/officeart/2008/layout/LinedList"/>
    <dgm:cxn modelId="{052FECC7-B444-4779-B5A7-4A7AAE492C0E}" type="presParOf" srcId="{1DC10998-38E5-405D-BA07-5628B66357DA}" destId="{B637363A-CF44-4A7C-BE2B-30DB874E7BDA}" srcOrd="0" destOrd="0" presId="urn:microsoft.com/office/officeart/2008/layout/LinedList"/>
    <dgm:cxn modelId="{A45B248E-A511-4D00-805C-7E07EA9BAD3F}" type="presParOf" srcId="{1DC10998-38E5-405D-BA07-5628B66357DA}" destId="{1248B083-8E6A-4355-9CF3-D2C80A3692F9}" srcOrd="1" destOrd="0" presId="urn:microsoft.com/office/officeart/2008/layout/LinedList"/>
    <dgm:cxn modelId="{82F7D647-E241-4B30-B098-E799E5089017}" type="presParOf" srcId="{1248B083-8E6A-4355-9CF3-D2C80A3692F9}" destId="{431BC401-184E-4FA8-9787-787187CF1F24}" srcOrd="0" destOrd="0" presId="urn:microsoft.com/office/officeart/2008/layout/LinedList"/>
    <dgm:cxn modelId="{9EF8BF84-579A-499F-8655-A0EAA7CDC2A8}" type="presParOf" srcId="{1248B083-8E6A-4355-9CF3-D2C80A3692F9}" destId="{1B144C17-E720-4A94-B43C-05C9B32FD9CC}" srcOrd="1" destOrd="0" presId="urn:microsoft.com/office/officeart/2008/layout/LinedList"/>
    <dgm:cxn modelId="{ED2F4EAB-E38B-44F7-A8DA-320C9CB34A37}" type="presParOf" srcId="{1DC10998-38E5-405D-BA07-5628B66357DA}" destId="{CD2E5614-A535-4048-928C-CF841F41722A}" srcOrd="2" destOrd="0" presId="urn:microsoft.com/office/officeart/2008/layout/LinedList"/>
    <dgm:cxn modelId="{53DA6F22-52C3-451D-AA93-63C0BBB6000C}" type="presParOf" srcId="{1DC10998-38E5-405D-BA07-5628B66357DA}" destId="{ACFC47BB-9344-4B79-94E8-97754C051830}" srcOrd="3" destOrd="0" presId="urn:microsoft.com/office/officeart/2008/layout/LinedList"/>
    <dgm:cxn modelId="{3BD132A7-3FFB-4D4E-8B24-F8ECDB1BA404}" type="presParOf" srcId="{ACFC47BB-9344-4B79-94E8-97754C051830}" destId="{7DA4964D-AAD6-495C-8423-B2F7344A61D6}" srcOrd="0" destOrd="0" presId="urn:microsoft.com/office/officeart/2008/layout/LinedList"/>
    <dgm:cxn modelId="{74EE5838-CBC1-4CBD-949F-93F4E85F9CFB}" type="presParOf" srcId="{ACFC47BB-9344-4B79-94E8-97754C051830}" destId="{E1FF16B0-1DEA-4EC1-B522-083229AF7D7D}" srcOrd="1" destOrd="0" presId="urn:microsoft.com/office/officeart/2008/layout/LinedList"/>
    <dgm:cxn modelId="{825447CB-73A0-46D9-B0E8-87F5DA88A1F0}" type="presParOf" srcId="{1DC10998-38E5-405D-BA07-5628B66357DA}" destId="{FD93C8A7-71B6-417D-893B-403EE50B7DDC}" srcOrd="4" destOrd="0" presId="urn:microsoft.com/office/officeart/2008/layout/LinedList"/>
    <dgm:cxn modelId="{ABDA512C-6790-4210-9FAF-9E7ACF14DC00}" type="presParOf" srcId="{1DC10998-38E5-405D-BA07-5628B66357DA}" destId="{91D56EED-0DA4-4641-8BE0-07FF264D0138}" srcOrd="5" destOrd="0" presId="urn:microsoft.com/office/officeart/2008/layout/LinedList"/>
    <dgm:cxn modelId="{5390285F-5653-4597-8396-A10756D8CCA6}" type="presParOf" srcId="{91D56EED-0DA4-4641-8BE0-07FF264D0138}" destId="{F2C9D733-5B5C-40D0-AFB0-AFB1292ADDEC}" srcOrd="0" destOrd="0" presId="urn:microsoft.com/office/officeart/2008/layout/LinedList"/>
    <dgm:cxn modelId="{CD1CCDCC-4F01-4012-807D-A9323E830A40}" type="presParOf" srcId="{91D56EED-0DA4-4641-8BE0-07FF264D0138}" destId="{2A559BAB-35D0-4316-B5C7-F40B44FF7B8F}" srcOrd="1" destOrd="0" presId="urn:microsoft.com/office/officeart/2008/layout/LinedList"/>
    <dgm:cxn modelId="{39D58281-B58C-4BC7-890E-7B0A37EFA491}" type="presParOf" srcId="{1DC10998-38E5-405D-BA07-5628B66357DA}" destId="{78A7F857-5FBA-4732-BD92-6B1A74F918C1}" srcOrd="6" destOrd="0" presId="urn:microsoft.com/office/officeart/2008/layout/LinedList"/>
    <dgm:cxn modelId="{1B157C85-00EB-41A9-9156-B6495E950A11}" type="presParOf" srcId="{1DC10998-38E5-405D-BA07-5628B66357DA}" destId="{D184118E-8025-47A4-9934-82229C7C349A}" srcOrd="7" destOrd="0" presId="urn:microsoft.com/office/officeart/2008/layout/LinedList"/>
    <dgm:cxn modelId="{52D66BB2-3A65-4FB9-A405-F50E7840FA6B}" type="presParOf" srcId="{D184118E-8025-47A4-9934-82229C7C349A}" destId="{DCD7A93D-3B8A-409C-801D-01A232CEFC7F}" srcOrd="0" destOrd="0" presId="urn:microsoft.com/office/officeart/2008/layout/LinedList"/>
    <dgm:cxn modelId="{37EFA555-7130-4F81-9AD9-D64FBB009CE5}" type="presParOf" srcId="{D184118E-8025-47A4-9934-82229C7C349A}" destId="{2F613B00-674A-4618-8A4E-6F6E471F4F74}" srcOrd="1" destOrd="0" presId="urn:microsoft.com/office/officeart/2008/layout/LinedList"/>
    <dgm:cxn modelId="{DA5A81C4-DC71-4726-B903-8FDB0E9DD8E5}" type="presParOf" srcId="{1DC10998-38E5-405D-BA07-5628B66357DA}" destId="{3FE7D833-522D-4176-9F0B-8733D1E6E7C0}" srcOrd="8" destOrd="0" presId="urn:microsoft.com/office/officeart/2008/layout/LinedList"/>
    <dgm:cxn modelId="{82E4B5D9-3715-42EB-A82E-5F3DA5506C86}" type="presParOf" srcId="{1DC10998-38E5-405D-BA07-5628B66357DA}" destId="{90C565DE-76AA-4798-ACFC-7B98DF8C27EC}" srcOrd="9" destOrd="0" presId="urn:microsoft.com/office/officeart/2008/layout/LinedList"/>
    <dgm:cxn modelId="{8A742527-DBA2-40EF-9DD0-C8E273F82CD3}" type="presParOf" srcId="{90C565DE-76AA-4798-ACFC-7B98DF8C27EC}" destId="{A422D26A-B480-41B0-BEC1-1793DABA0CB5}" srcOrd="0" destOrd="0" presId="urn:microsoft.com/office/officeart/2008/layout/LinedList"/>
    <dgm:cxn modelId="{99CB4A1B-CB82-43EE-886D-5BEB22D7A1C7}" type="presParOf" srcId="{90C565DE-76AA-4798-ACFC-7B98DF8C27EC}" destId="{A8DC85EC-0E34-4EC3-9DE3-92D97C9B17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7F7B0-CA79-4500-8ABC-BFA87921E3E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9DDC70-7E69-4C07-B361-57130AD69DB8}">
      <dgm:prSet/>
      <dgm:spPr/>
      <dgm:t>
        <a:bodyPr/>
        <a:lstStyle/>
        <a:p>
          <a:r>
            <a:rPr lang="en-US"/>
            <a:t>Occupation: Define the occupation of each customer </a:t>
          </a:r>
        </a:p>
      </dgm:t>
    </dgm:pt>
    <dgm:pt modelId="{1E14D908-95A8-4351-AFAB-CE4AD52B9D2E}" type="parTrans" cxnId="{B50C5F2F-65C7-44FA-9035-E475F7C90588}">
      <dgm:prSet/>
      <dgm:spPr/>
      <dgm:t>
        <a:bodyPr/>
        <a:lstStyle/>
        <a:p>
          <a:endParaRPr lang="en-US"/>
        </a:p>
      </dgm:t>
    </dgm:pt>
    <dgm:pt modelId="{D21A7108-F500-440B-9A48-3078A0B01F57}" type="sibTrans" cxnId="{B50C5F2F-65C7-44FA-9035-E475F7C90588}">
      <dgm:prSet/>
      <dgm:spPr/>
      <dgm:t>
        <a:bodyPr/>
        <a:lstStyle/>
        <a:p>
          <a:endParaRPr lang="en-US"/>
        </a:p>
      </dgm:t>
    </dgm:pt>
    <dgm:pt modelId="{3F948D95-81F1-47D8-991F-B007D6165C29}">
      <dgm:prSet/>
      <dgm:spPr/>
      <dgm:t>
        <a:bodyPr/>
        <a:lstStyle/>
        <a:p>
          <a:r>
            <a:rPr lang="en-US" dirty="0" err="1"/>
            <a:t>City_Category</a:t>
          </a:r>
          <a:r>
            <a:rPr lang="en-US" dirty="0"/>
            <a:t>: The store is implanted in three different city (A, B, and C)</a:t>
          </a:r>
        </a:p>
      </dgm:t>
    </dgm:pt>
    <dgm:pt modelId="{F55DAE23-97FF-4830-ACD2-9EF8AD47FE0E}" type="parTrans" cxnId="{51FFA811-1597-428F-B1CE-01D2E560CE95}">
      <dgm:prSet/>
      <dgm:spPr/>
      <dgm:t>
        <a:bodyPr/>
        <a:lstStyle/>
        <a:p>
          <a:endParaRPr lang="en-US"/>
        </a:p>
      </dgm:t>
    </dgm:pt>
    <dgm:pt modelId="{32930B51-5A04-4600-8767-07C771B71B56}" type="sibTrans" cxnId="{51FFA811-1597-428F-B1CE-01D2E560CE95}">
      <dgm:prSet/>
      <dgm:spPr/>
      <dgm:t>
        <a:bodyPr/>
        <a:lstStyle/>
        <a:p>
          <a:endParaRPr lang="en-US"/>
        </a:p>
      </dgm:t>
    </dgm:pt>
    <dgm:pt modelId="{86E18F0D-78D4-4CFB-A553-44FCEEA23BAF}">
      <dgm:prSet/>
      <dgm:spPr/>
      <dgm:t>
        <a:bodyPr/>
        <a:lstStyle/>
        <a:p>
          <a:r>
            <a:rPr lang="en-US"/>
            <a:t>Stay_In_Current_City_Years: Define how many years, a customer resides in a city</a:t>
          </a:r>
        </a:p>
      </dgm:t>
    </dgm:pt>
    <dgm:pt modelId="{FDD7291B-C13B-4522-B137-A5C62AC55A3E}" type="parTrans" cxnId="{1302CAED-8E84-4D6E-AAB5-8A54787DD1AC}">
      <dgm:prSet/>
      <dgm:spPr/>
      <dgm:t>
        <a:bodyPr/>
        <a:lstStyle/>
        <a:p>
          <a:endParaRPr lang="en-US"/>
        </a:p>
      </dgm:t>
    </dgm:pt>
    <dgm:pt modelId="{1B58BEC6-319D-4308-AE0B-A72C9B38E567}" type="sibTrans" cxnId="{1302CAED-8E84-4D6E-AAB5-8A54787DD1AC}">
      <dgm:prSet/>
      <dgm:spPr/>
      <dgm:t>
        <a:bodyPr/>
        <a:lstStyle/>
        <a:p>
          <a:endParaRPr lang="en-US"/>
        </a:p>
      </dgm:t>
    </dgm:pt>
    <dgm:pt modelId="{F4CDD509-23C7-4137-BD11-599C1F8559A5}">
      <dgm:prSet/>
      <dgm:spPr/>
      <dgm:t>
        <a:bodyPr/>
        <a:lstStyle/>
        <a:p>
          <a:r>
            <a:rPr lang="en-US"/>
            <a:t>Marital_Status: Define the customer's status 1 for married and  unmarried</a:t>
          </a:r>
        </a:p>
      </dgm:t>
    </dgm:pt>
    <dgm:pt modelId="{72BFDBD2-3744-428A-B21A-1EFA0B9E5877}" type="parTrans" cxnId="{86F0AFFE-3015-4FEA-83D3-0E6BD58DE356}">
      <dgm:prSet/>
      <dgm:spPr/>
      <dgm:t>
        <a:bodyPr/>
        <a:lstStyle/>
        <a:p>
          <a:endParaRPr lang="en-US"/>
        </a:p>
      </dgm:t>
    </dgm:pt>
    <dgm:pt modelId="{DBDF41EE-6F0C-4081-BE3F-861FBB496A7D}" type="sibTrans" cxnId="{86F0AFFE-3015-4FEA-83D3-0E6BD58DE356}">
      <dgm:prSet/>
      <dgm:spPr/>
      <dgm:t>
        <a:bodyPr/>
        <a:lstStyle/>
        <a:p>
          <a:endParaRPr lang="en-US"/>
        </a:p>
      </dgm:t>
    </dgm:pt>
    <dgm:pt modelId="{080E6C94-27E6-40E2-AF6B-B474041742F7}">
      <dgm:prSet/>
      <dgm:spPr/>
      <dgm:t>
        <a:bodyPr/>
        <a:lstStyle/>
        <a:p>
          <a:r>
            <a:rPr lang="en-US" dirty="0"/>
            <a:t>Product_Category_1: Define the number of items purchased within the Product_Category_1</a:t>
          </a:r>
        </a:p>
      </dgm:t>
    </dgm:pt>
    <dgm:pt modelId="{DD9F1335-703D-45BD-B576-33C84CF965D6}" type="parTrans" cxnId="{63B64768-42BC-4894-8C19-999E3F586AC5}">
      <dgm:prSet/>
      <dgm:spPr/>
      <dgm:t>
        <a:bodyPr/>
        <a:lstStyle/>
        <a:p>
          <a:endParaRPr lang="en-US"/>
        </a:p>
      </dgm:t>
    </dgm:pt>
    <dgm:pt modelId="{42554B96-6EEF-49B1-AD6B-F9F8EF0302F7}" type="sibTrans" cxnId="{63B64768-42BC-4894-8C19-999E3F586AC5}">
      <dgm:prSet/>
      <dgm:spPr/>
      <dgm:t>
        <a:bodyPr/>
        <a:lstStyle/>
        <a:p>
          <a:endParaRPr lang="en-US"/>
        </a:p>
      </dgm:t>
    </dgm:pt>
    <dgm:pt modelId="{2C667C05-2087-4FE8-A49C-4DE1659A5051}">
      <dgm:prSet/>
      <dgm:spPr/>
      <dgm:t>
        <a:bodyPr/>
        <a:lstStyle/>
        <a:p>
          <a:r>
            <a:rPr lang="en-US"/>
            <a:t>Product_Category_2: Define the number of items purchased within the Product_Category_2</a:t>
          </a:r>
        </a:p>
      </dgm:t>
    </dgm:pt>
    <dgm:pt modelId="{45F00D60-017C-4784-8FD8-E7DDF238F488}" type="parTrans" cxnId="{06D21D58-715E-450D-83E7-C2F591E590D3}">
      <dgm:prSet/>
      <dgm:spPr/>
      <dgm:t>
        <a:bodyPr/>
        <a:lstStyle/>
        <a:p>
          <a:endParaRPr lang="en-US"/>
        </a:p>
      </dgm:t>
    </dgm:pt>
    <dgm:pt modelId="{30291C66-3256-4951-80E7-EEA452F2B26B}" type="sibTrans" cxnId="{06D21D58-715E-450D-83E7-C2F591E590D3}">
      <dgm:prSet/>
      <dgm:spPr/>
      <dgm:t>
        <a:bodyPr/>
        <a:lstStyle/>
        <a:p>
          <a:endParaRPr lang="en-US"/>
        </a:p>
      </dgm:t>
    </dgm:pt>
    <dgm:pt modelId="{2C5D4763-4563-4216-B9EA-A5C22471CB0B}">
      <dgm:prSet/>
      <dgm:spPr/>
      <dgm:t>
        <a:bodyPr/>
        <a:lstStyle/>
        <a:p>
          <a:r>
            <a:rPr lang="en-US"/>
            <a:t>Product_Category_3: Define the number of items purchased within the Product_Category_3</a:t>
          </a:r>
        </a:p>
      </dgm:t>
    </dgm:pt>
    <dgm:pt modelId="{0928A767-0851-4632-B9FF-65CB11CE3C2E}" type="parTrans" cxnId="{5809E0EA-5E3D-4F22-A43B-07E4012CAB8D}">
      <dgm:prSet/>
      <dgm:spPr/>
      <dgm:t>
        <a:bodyPr/>
        <a:lstStyle/>
        <a:p>
          <a:endParaRPr lang="en-US"/>
        </a:p>
      </dgm:t>
    </dgm:pt>
    <dgm:pt modelId="{962366FA-FF93-4C63-9898-D4E8A79B7B0C}" type="sibTrans" cxnId="{5809E0EA-5E3D-4F22-A43B-07E4012CAB8D}">
      <dgm:prSet/>
      <dgm:spPr/>
      <dgm:t>
        <a:bodyPr/>
        <a:lstStyle/>
        <a:p>
          <a:endParaRPr lang="en-US"/>
        </a:p>
      </dgm:t>
    </dgm:pt>
    <dgm:pt modelId="{C6F2F570-9EE5-4EC6-B3E1-A13D0CC182A2}">
      <dgm:prSet/>
      <dgm:spPr/>
      <dgm:t>
        <a:bodyPr/>
        <a:lstStyle/>
        <a:p>
          <a:r>
            <a:rPr lang="en-US"/>
            <a:t>Purchase: Define the amount spent by each customer to purchase the three products. The amount purchased is in US dollars.</a:t>
          </a:r>
        </a:p>
      </dgm:t>
    </dgm:pt>
    <dgm:pt modelId="{4834A7ED-383D-44E4-A50B-6F8D49F2A23B}" type="parTrans" cxnId="{C76612BB-CF7A-4EB3-8FFD-3E674F617D56}">
      <dgm:prSet/>
      <dgm:spPr/>
      <dgm:t>
        <a:bodyPr/>
        <a:lstStyle/>
        <a:p>
          <a:endParaRPr lang="en-US"/>
        </a:p>
      </dgm:t>
    </dgm:pt>
    <dgm:pt modelId="{D6C3628C-6843-4CC4-9566-FBA3183AC409}" type="sibTrans" cxnId="{C76612BB-CF7A-4EB3-8FFD-3E674F617D56}">
      <dgm:prSet/>
      <dgm:spPr/>
      <dgm:t>
        <a:bodyPr/>
        <a:lstStyle/>
        <a:p>
          <a:endParaRPr lang="en-US"/>
        </a:p>
      </dgm:t>
    </dgm:pt>
    <dgm:pt modelId="{94972EBC-3F75-4CC7-9A93-B1D2D430FBA6}" type="pres">
      <dgm:prSet presAssocID="{6617F7B0-CA79-4500-8ABC-BFA87921E3E6}" presName="vert0" presStyleCnt="0">
        <dgm:presLayoutVars>
          <dgm:dir/>
          <dgm:animOne val="branch"/>
          <dgm:animLvl val="lvl"/>
        </dgm:presLayoutVars>
      </dgm:prSet>
      <dgm:spPr/>
    </dgm:pt>
    <dgm:pt modelId="{A28EDBEC-FA6E-42E6-965C-514FD0497FF9}" type="pres">
      <dgm:prSet presAssocID="{B79DDC70-7E69-4C07-B361-57130AD69DB8}" presName="thickLine" presStyleLbl="alignNode1" presStyleIdx="0" presStyleCnt="8"/>
      <dgm:spPr/>
    </dgm:pt>
    <dgm:pt modelId="{0F02E3B9-4E1D-4A71-AA9F-27F573086C60}" type="pres">
      <dgm:prSet presAssocID="{B79DDC70-7E69-4C07-B361-57130AD69DB8}" presName="horz1" presStyleCnt="0"/>
      <dgm:spPr/>
    </dgm:pt>
    <dgm:pt modelId="{82BC5308-3EFB-448D-B202-2B58027827B5}" type="pres">
      <dgm:prSet presAssocID="{B79DDC70-7E69-4C07-B361-57130AD69DB8}" presName="tx1" presStyleLbl="revTx" presStyleIdx="0" presStyleCnt="8"/>
      <dgm:spPr/>
    </dgm:pt>
    <dgm:pt modelId="{6382FFF0-2324-4446-973D-4D0D7E4ECD80}" type="pres">
      <dgm:prSet presAssocID="{B79DDC70-7E69-4C07-B361-57130AD69DB8}" presName="vert1" presStyleCnt="0"/>
      <dgm:spPr/>
    </dgm:pt>
    <dgm:pt modelId="{2A405257-5F7A-4891-9D87-4F7250DC5F4F}" type="pres">
      <dgm:prSet presAssocID="{3F948D95-81F1-47D8-991F-B007D6165C29}" presName="thickLine" presStyleLbl="alignNode1" presStyleIdx="1" presStyleCnt="8"/>
      <dgm:spPr/>
    </dgm:pt>
    <dgm:pt modelId="{7FDB72B9-D3F4-4884-8302-F52F7C735EC2}" type="pres">
      <dgm:prSet presAssocID="{3F948D95-81F1-47D8-991F-B007D6165C29}" presName="horz1" presStyleCnt="0"/>
      <dgm:spPr/>
    </dgm:pt>
    <dgm:pt modelId="{1EFCD09B-1304-4B7C-BAD7-B08E75239194}" type="pres">
      <dgm:prSet presAssocID="{3F948D95-81F1-47D8-991F-B007D6165C29}" presName="tx1" presStyleLbl="revTx" presStyleIdx="1" presStyleCnt="8"/>
      <dgm:spPr/>
    </dgm:pt>
    <dgm:pt modelId="{CFA1DC47-1007-4E7E-9445-BD8006447209}" type="pres">
      <dgm:prSet presAssocID="{3F948D95-81F1-47D8-991F-B007D6165C29}" presName="vert1" presStyleCnt="0"/>
      <dgm:spPr/>
    </dgm:pt>
    <dgm:pt modelId="{20F5B9D7-16F1-44EB-8C95-E423972BDFD5}" type="pres">
      <dgm:prSet presAssocID="{86E18F0D-78D4-4CFB-A553-44FCEEA23BAF}" presName="thickLine" presStyleLbl="alignNode1" presStyleIdx="2" presStyleCnt="8"/>
      <dgm:spPr/>
    </dgm:pt>
    <dgm:pt modelId="{F1C87C42-FE51-483E-809B-B63484D8A4A9}" type="pres">
      <dgm:prSet presAssocID="{86E18F0D-78D4-4CFB-A553-44FCEEA23BAF}" presName="horz1" presStyleCnt="0"/>
      <dgm:spPr/>
    </dgm:pt>
    <dgm:pt modelId="{EA719119-BFEC-40DB-AD52-AD3D8EB0F3FC}" type="pres">
      <dgm:prSet presAssocID="{86E18F0D-78D4-4CFB-A553-44FCEEA23BAF}" presName="tx1" presStyleLbl="revTx" presStyleIdx="2" presStyleCnt="8"/>
      <dgm:spPr/>
    </dgm:pt>
    <dgm:pt modelId="{21C381CC-705E-4A5B-8B1D-526DA0C35CF6}" type="pres">
      <dgm:prSet presAssocID="{86E18F0D-78D4-4CFB-A553-44FCEEA23BAF}" presName="vert1" presStyleCnt="0"/>
      <dgm:spPr/>
    </dgm:pt>
    <dgm:pt modelId="{4A9E4B54-7FCE-45A8-BD1F-C54C3DDDEF18}" type="pres">
      <dgm:prSet presAssocID="{F4CDD509-23C7-4137-BD11-599C1F8559A5}" presName="thickLine" presStyleLbl="alignNode1" presStyleIdx="3" presStyleCnt="8"/>
      <dgm:spPr/>
    </dgm:pt>
    <dgm:pt modelId="{7ACB447D-9C04-4E2E-A709-89D6053F8027}" type="pres">
      <dgm:prSet presAssocID="{F4CDD509-23C7-4137-BD11-599C1F8559A5}" presName="horz1" presStyleCnt="0"/>
      <dgm:spPr/>
    </dgm:pt>
    <dgm:pt modelId="{302A54F3-5A55-4765-892B-F0C8803DDD1E}" type="pres">
      <dgm:prSet presAssocID="{F4CDD509-23C7-4137-BD11-599C1F8559A5}" presName="tx1" presStyleLbl="revTx" presStyleIdx="3" presStyleCnt="8"/>
      <dgm:spPr/>
    </dgm:pt>
    <dgm:pt modelId="{7D9F3007-BA8F-4B08-9383-BE69DB42ECBE}" type="pres">
      <dgm:prSet presAssocID="{F4CDD509-23C7-4137-BD11-599C1F8559A5}" presName="vert1" presStyleCnt="0"/>
      <dgm:spPr/>
    </dgm:pt>
    <dgm:pt modelId="{17DADA6C-9438-4DA5-93DB-2A9BAE5121CE}" type="pres">
      <dgm:prSet presAssocID="{080E6C94-27E6-40E2-AF6B-B474041742F7}" presName="thickLine" presStyleLbl="alignNode1" presStyleIdx="4" presStyleCnt="8"/>
      <dgm:spPr/>
    </dgm:pt>
    <dgm:pt modelId="{880AA7AC-2F9A-4092-B49B-6529235D51D5}" type="pres">
      <dgm:prSet presAssocID="{080E6C94-27E6-40E2-AF6B-B474041742F7}" presName="horz1" presStyleCnt="0"/>
      <dgm:spPr/>
    </dgm:pt>
    <dgm:pt modelId="{ACABA505-231C-4B1B-9847-BECC094A32E3}" type="pres">
      <dgm:prSet presAssocID="{080E6C94-27E6-40E2-AF6B-B474041742F7}" presName="tx1" presStyleLbl="revTx" presStyleIdx="4" presStyleCnt="8"/>
      <dgm:spPr/>
    </dgm:pt>
    <dgm:pt modelId="{0FE18062-B9DA-428A-A82D-90CD69A41042}" type="pres">
      <dgm:prSet presAssocID="{080E6C94-27E6-40E2-AF6B-B474041742F7}" presName="vert1" presStyleCnt="0"/>
      <dgm:spPr/>
    </dgm:pt>
    <dgm:pt modelId="{3FC87456-7DB6-440E-BA8A-6DCBEA4818BD}" type="pres">
      <dgm:prSet presAssocID="{2C667C05-2087-4FE8-A49C-4DE1659A5051}" presName="thickLine" presStyleLbl="alignNode1" presStyleIdx="5" presStyleCnt="8"/>
      <dgm:spPr/>
    </dgm:pt>
    <dgm:pt modelId="{778BFD50-82F0-4274-A66C-A4AEC4CAF9FB}" type="pres">
      <dgm:prSet presAssocID="{2C667C05-2087-4FE8-A49C-4DE1659A5051}" presName="horz1" presStyleCnt="0"/>
      <dgm:spPr/>
    </dgm:pt>
    <dgm:pt modelId="{DFFD2435-F6E4-4E5E-A467-FC7ADC7CBF94}" type="pres">
      <dgm:prSet presAssocID="{2C667C05-2087-4FE8-A49C-4DE1659A5051}" presName="tx1" presStyleLbl="revTx" presStyleIdx="5" presStyleCnt="8"/>
      <dgm:spPr/>
    </dgm:pt>
    <dgm:pt modelId="{99616173-4A6D-480E-8A83-B2BEB26CB083}" type="pres">
      <dgm:prSet presAssocID="{2C667C05-2087-4FE8-A49C-4DE1659A5051}" presName="vert1" presStyleCnt="0"/>
      <dgm:spPr/>
    </dgm:pt>
    <dgm:pt modelId="{8C1DC558-4EE5-445B-B28D-67C2FA52DCBC}" type="pres">
      <dgm:prSet presAssocID="{2C5D4763-4563-4216-B9EA-A5C22471CB0B}" presName="thickLine" presStyleLbl="alignNode1" presStyleIdx="6" presStyleCnt="8"/>
      <dgm:spPr/>
    </dgm:pt>
    <dgm:pt modelId="{6EED366E-237F-4106-9913-258748D687E4}" type="pres">
      <dgm:prSet presAssocID="{2C5D4763-4563-4216-B9EA-A5C22471CB0B}" presName="horz1" presStyleCnt="0"/>
      <dgm:spPr/>
    </dgm:pt>
    <dgm:pt modelId="{0DBEB7BB-9CB0-4CA6-BE62-7B82864CA19E}" type="pres">
      <dgm:prSet presAssocID="{2C5D4763-4563-4216-B9EA-A5C22471CB0B}" presName="tx1" presStyleLbl="revTx" presStyleIdx="6" presStyleCnt="8"/>
      <dgm:spPr/>
    </dgm:pt>
    <dgm:pt modelId="{AE69C6A3-3028-4483-A139-B88E6BEFD69F}" type="pres">
      <dgm:prSet presAssocID="{2C5D4763-4563-4216-B9EA-A5C22471CB0B}" presName="vert1" presStyleCnt="0"/>
      <dgm:spPr/>
    </dgm:pt>
    <dgm:pt modelId="{79C96086-DC9D-45A1-8427-999C9C34C889}" type="pres">
      <dgm:prSet presAssocID="{C6F2F570-9EE5-4EC6-B3E1-A13D0CC182A2}" presName="thickLine" presStyleLbl="alignNode1" presStyleIdx="7" presStyleCnt="8"/>
      <dgm:spPr/>
    </dgm:pt>
    <dgm:pt modelId="{ED33798D-0CBC-463D-A310-C1E2152F5969}" type="pres">
      <dgm:prSet presAssocID="{C6F2F570-9EE5-4EC6-B3E1-A13D0CC182A2}" presName="horz1" presStyleCnt="0"/>
      <dgm:spPr/>
    </dgm:pt>
    <dgm:pt modelId="{1A937389-727E-4E19-966B-9FE0F8DC71B4}" type="pres">
      <dgm:prSet presAssocID="{C6F2F570-9EE5-4EC6-B3E1-A13D0CC182A2}" presName="tx1" presStyleLbl="revTx" presStyleIdx="7" presStyleCnt="8"/>
      <dgm:spPr/>
    </dgm:pt>
    <dgm:pt modelId="{7509E58D-5B3F-4DFF-B940-E46E63869821}" type="pres">
      <dgm:prSet presAssocID="{C6F2F570-9EE5-4EC6-B3E1-A13D0CC182A2}" presName="vert1" presStyleCnt="0"/>
      <dgm:spPr/>
    </dgm:pt>
  </dgm:ptLst>
  <dgm:cxnLst>
    <dgm:cxn modelId="{3BCF1810-F766-4807-804B-91F0E7C352F6}" type="presOf" srcId="{3F948D95-81F1-47D8-991F-B007D6165C29}" destId="{1EFCD09B-1304-4B7C-BAD7-B08E75239194}" srcOrd="0" destOrd="0" presId="urn:microsoft.com/office/officeart/2008/layout/LinedList"/>
    <dgm:cxn modelId="{51FFA811-1597-428F-B1CE-01D2E560CE95}" srcId="{6617F7B0-CA79-4500-8ABC-BFA87921E3E6}" destId="{3F948D95-81F1-47D8-991F-B007D6165C29}" srcOrd="1" destOrd="0" parTransId="{F55DAE23-97FF-4830-ACD2-9EF8AD47FE0E}" sibTransId="{32930B51-5A04-4600-8767-07C771B71B56}"/>
    <dgm:cxn modelId="{B50C5F2F-65C7-44FA-9035-E475F7C90588}" srcId="{6617F7B0-CA79-4500-8ABC-BFA87921E3E6}" destId="{B79DDC70-7E69-4C07-B361-57130AD69DB8}" srcOrd="0" destOrd="0" parTransId="{1E14D908-95A8-4351-AFAB-CE4AD52B9D2E}" sibTransId="{D21A7108-F500-440B-9A48-3078A0B01F57}"/>
    <dgm:cxn modelId="{B4C8882F-B73C-4E33-B52D-6359017DBBF6}" type="presOf" srcId="{F4CDD509-23C7-4137-BD11-599C1F8559A5}" destId="{302A54F3-5A55-4765-892B-F0C8803DDD1E}" srcOrd="0" destOrd="0" presId="urn:microsoft.com/office/officeart/2008/layout/LinedList"/>
    <dgm:cxn modelId="{AE1E4B3F-FB3B-47D9-8271-60DC3631BA94}" type="presOf" srcId="{B79DDC70-7E69-4C07-B361-57130AD69DB8}" destId="{82BC5308-3EFB-448D-B202-2B58027827B5}" srcOrd="0" destOrd="0" presId="urn:microsoft.com/office/officeart/2008/layout/LinedList"/>
    <dgm:cxn modelId="{63B64768-42BC-4894-8C19-999E3F586AC5}" srcId="{6617F7B0-CA79-4500-8ABC-BFA87921E3E6}" destId="{080E6C94-27E6-40E2-AF6B-B474041742F7}" srcOrd="4" destOrd="0" parTransId="{DD9F1335-703D-45BD-B576-33C84CF965D6}" sibTransId="{42554B96-6EEF-49B1-AD6B-F9F8EF0302F7}"/>
    <dgm:cxn modelId="{45517553-DC01-4EF6-8058-A7162C4D73B9}" type="presOf" srcId="{6617F7B0-CA79-4500-8ABC-BFA87921E3E6}" destId="{94972EBC-3F75-4CC7-9A93-B1D2D430FBA6}" srcOrd="0" destOrd="0" presId="urn:microsoft.com/office/officeart/2008/layout/LinedList"/>
    <dgm:cxn modelId="{06D21D58-715E-450D-83E7-C2F591E590D3}" srcId="{6617F7B0-CA79-4500-8ABC-BFA87921E3E6}" destId="{2C667C05-2087-4FE8-A49C-4DE1659A5051}" srcOrd="5" destOrd="0" parTransId="{45F00D60-017C-4784-8FD8-E7DDF238F488}" sibTransId="{30291C66-3256-4951-80E7-EEA452F2B26B}"/>
    <dgm:cxn modelId="{F435A982-0CEA-4E40-94F9-0ED8BBA8B02F}" type="presOf" srcId="{C6F2F570-9EE5-4EC6-B3E1-A13D0CC182A2}" destId="{1A937389-727E-4E19-966B-9FE0F8DC71B4}" srcOrd="0" destOrd="0" presId="urn:microsoft.com/office/officeart/2008/layout/LinedList"/>
    <dgm:cxn modelId="{F67B8B87-FB9A-42BE-B726-FA437CA9BD4D}" type="presOf" srcId="{2C5D4763-4563-4216-B9EA-A5C22471CB0B}" destId="{0DBEB7BB-9CB0-4CA6-BE62-7B82864CA19E}" srcOrd="0" destOrd="0" presId="urn:microsoft.com/office/officeart/2008/layout/LinedList"/>
    <dgm:cxn modelId="{C76612BB-CF7A-4EB3-8FFD-3E674F617D56}" srcId="{6617F7B0-CA79-4500-8ABC-BFA87921E3E6}" destId="{C6F2F570-9EE5-4EC6-B3E1-A13D0CC182A2}" srcOrd="7" destOrd="0" parTransId="{4834A7ED-383D-44E4-A50B-6F8D49F2A23B}" sibTransId="{D6C3628C-6843-4CC4-9566-FBA3183AC409}"/>
    <dgm:cxn modelId="{0A9427BE-E36D-47A8-BCEB-F94F5E2D22FC}" type="presOf" srcId="{080E6C94-27E6-40E2-AF6B-B474041742F7}" destId="{ACABA505-231C-4B1B-9847-BECC094A32E3}" srcOrd="0" destOrd="0" presId="urn:microsoft.com/office/officeart/2008/layout/LinedList"/>
    <dgm:cxn modelId="{A874B7DE-8616-42C3-B3E5-A907209C859C}" type="presOf" srcId="{2C667C05-2087-4FE8-A49C-4DE1659A5051}" destId="{DFFD2435-F6E4-4E5E-A467-FC7ADC7CBF94}" srcOrd="0" destOrd="0" presId="urn:microsoft.com/office/officeart/2008/layout/LinedList"/>
    <dgm:cxn modelId="{82EDD0E3-1776-4925-AAC9-855F1D089D70}" type="presOf" srcId="{86E18F0D-78D4-4CFB-A553-44FCEEA23BAF}" destId="{EA719119-BFEC-40DB-AD52-AD3D8EB0F3FC}" srcOrd="0" destOrd="0" presId="urn:microsoft.com/office/officeart/2008/layout/LinedList"/>
    <dgm:cxn modelId="{5809E0EA-5E3D-4F22-A43B-07E4012CAB8D}" srcId="{6617F7B0-CA79-4500-8ABC-BFA87921E3E6}" destId="{2C5D4763-4563-4216-B9EA-A5C22471CB0B}" srcOrd="6" destOrd="0" parTransId="{0928A767-0851-4632-B9FF-65CB11CE3C2E}" sibTransId="{962366FA-FF93-4C63-9898-D4E8A79B7B0C}"/>
    <dgm:cxn modelId="{1302CAED-8E84-4D6E-AAB5-8A54787DD1AC}" srcId="{6617F7B0-CA79-4500-8ABC-BFA87921E3E6}" destId="{86E18F0D-78D4-4CFB-A553-44FCEEA23BAF}" srcOrd="2" destOrd="0" parTransId="{FDD7291B-C13B-4522-B137-A5C62AC55A3E}" sibTransId="{1B58BEC6-319D-4308-AE0B-A72C9B38E567}"/>
    <dgm:cxn modelId="{86F0AFFE-3015-4FEA-83D3-0E6BD58DE356}" srcId="{6617F7B0-CA79-4500-8ABC-BFA87921E3E6}" destId="{F4CDD509-23C7-4137-BD11-599C1F8559A5}" srcOrd="3" destOrd="0" parTransId="{72BFDBD2-3744-428A-B21A-1EFA0B9E5877}" sibTransId="{DBDF41EE-6F0C-4081-BE3F-861FBB496A7D}"/>
    <dgm:cxn modelId="{2D4B5AC0-22E0-484E-9025-915C37B6D305}" type="presParOf" srcId="{94972EBC-3F75-4CC7-9A93-B1D2D430FBA6}" destId="{A28EDBEC-FA6E-42E6-965C-514FD0497FF9}" srcOrd="0" destOrd="0" presId="urn:microsoft.com/office/officeart/2008/layout/LinedList"/>
    <dgm:cxn modelId="{8F49472E-8B83-4FD5-B051-5E7F11384E32}" type="presParOf" srcId="{94972EBC-3F75-4CC7-9A93-B1D2D430FBA6}" destId="{0F02E3B9-4E1D-4A71-AA9F-27F573086C60}" srcOrd="1" destOrd="0" presId="urn:microsoft.com/office/officeart/2008/layout/LinedList"/>
    <dgm:cxn modelId="{4898D58C-5FDA-4813-9DC4-4F60686B7043}" type="presParOf" srcId="{0F02E3B9-4E1D-4A71-AA9F-27F573086C60}" destId="{82BC5308-3EFB-448D-B202-2B58027827B5}" srcOrd="0" destOrd="0" presId="urn:microsoft.com/office/officeart/2008/layout/LinedList"/>
    <dgm:cxn modelId="{2DA63A28-84FA-4DA7-931C-2101650F531C}" type="presParOf" srcId="{0F02E3B9-4E1D-4A71-AA9F-27F573086C60}" destId="{6382FFF0-2324-4446-973D-4D0D7E4ECD80}" srcOrd="1" destOrd="0" presId="urn:microsoft.com/office/officeart/2008/layout/LinedList"/>
    <dgm:cxn modelId="{DE827D8C-B826-4639-BF81-F8F6DBAFFEB4}" type="presParOf" srcId="{94972EBC-3F75-4CC7-9A93-B1D2D430FBA6}" destId="{2A405257-5F7A-4891-9D87-4F7250DC5F4F}" srcOrd="2" destOrd="0" presId="urn:microsoft.com/office/officeart/2008/layout/LinedList"/>
    <dgm:cxn modelId="{C4540867-E180-4A84-B8F0-7619F6400407}" type="presParOf" srcId="{94972EBC-3F75-4CC7-9A93-B1D2D430FBA6}" destId="{7FDB72B9-D3F4-4884-8302-F52F7C735EC2}" srcOrd="3" destOrd="0" presId="urn:microsoft.com/office/officeart/2008/layout/LinedList"/>
    <dgm:cxn modelId="{D5034A39-6507-4104-A188-A3006968B7B1}" type="presParOf" srcId="{7FDB72B9-D3F4-4884-8302-F52F7C735EC2}" destId="{1EFCD09B-1304-4B7C-BAD7-B08E75239194}" srcOrd="0" destOrd="0" presId="urn:microsoft.com/office/officeart/2008/layout/LinedList"/>
    <dgm:cxn modelId="{28D517EE-D7F6-4426-8762-9079E72E0724}" type="presParOf" srcId="{7FDB72B9-D3F4-4884-8302-F52F7C735EC2}" destId="{CFA1DC47-1007-4E7E-9445-BD8006447209}" srcOrd="1" destOrd="0" presId="urn:microsoft.com/office/officeart/2008/layout/LinedList"/>
    <dgm:cxn modelId="{53407DD4-F307-4A15-A912-42CCC50B696A}" type="presParOf" srcId="{94972EBC-3F75-4CC7-9A93-B1D2D430FBA6}" destId="{20F5B9D7-16F1-44EB-8C95-E423972BDFD5}" srcOrd="4" destOrd="0" presId="urn:microsoft.com/office/officeart/2008/layout/LinedList"/>
    <dgm:cxn modelId="{71A96462-65F9-437A-A7D7-5FE9C9F23CD0}" type="presParOf" srcId="{94972EBC-3F75-4CC7-9A93-B1D2D430FBA6}" destId="{F1C87C42-FE51-483E-809B-B63484D8A4A9}" srcOrd="5" destOrd="0" presId="urn:microsoft.com/office/officeart/2008/layout/LinedList"/>
    <dgm:cxn modelId="{E10BA17E-E960-4614-99CE-DC5FE9E180FB}" type="presParOf" srcId="{F1C87C42-FE51-483E-809B-B63484D8A4A9}" destId="{EA719119-BFEC-40DB-AD52-AD3D8EB0F3FC}" srcOrd="0" destOrd="0" presId="urn:microsoft.com/office/officeart/2008/layout/LinedList"/>
    <dgm:cxn modelId="{B79F246E-7F2E-4B24-84F6-2DAA318E1B4C}" type="presParOf" srcId="{F1C87C42-FE51-483E-809B-B63484D8A4A9}" destId="{21C381CC-705E-4A5B-8B1D-526DA0C35CF6}" srcOrd="1" destOrd="0" presId="urn:microsoft.com/office/officeart/2008/layout/LinedList"/>
    <dgm:cxn modelId="{925B2B44-11EF-4069-BF2F-2527FDAF0386}" type="presParOf" srcId="{94972EBC-3F75-4CC7-9A93-B1D2D430FBA6}" destId="{4A9E4B54-7FCE-45A8-BD1F-C54C3DDDEF18}" srcOrd="6" destOrd="0" presId="urn:microsoft.com/office/officeart/2008/layout/LinedList"/>
    <dgm:cxn modelId="{F72010D7-CF1C-4708-B145-D24DBC30FB90}" type="presParOf" srcId="{94972EBC-3F75-4CC7-9A93-B1D2D430FBA6}" destId="{7ACB447D-9C04-4E2E-A709-89D6053F8027}" srcOrd="7" destOrd="0" presId="urn:microsoft.com/office/officeart/2008/layout/LinedList"/>
    <dgm:cxn modelId="{E0830F07-7BAB-4644-AF78-E2EA56316A9A}" type="presParOf" srcId="{7ACB447D-9C04-4E2E-A709-89D6053F8027}" destId="{302A54F3-5A55-4765-892B-F0C8803DDD1E}" srcOrd="0" destOrd="0" presId="urn:microsoft.com/office/officeart/2008/layout/LinedList"/>
    <dgm:cxn modelId="{E2FEA91A-F033-43B5-BC30-B59564C1876F}" type="presParOf" srcId="{7ACB447D-9C04-4E2E-A709-89D6053F8027}" destId="{7D9F3007-BA8F-4B08-9383-BE69DB42ECBE}" srcOrd="1" destOrd="0" presId="urn:microsoft.com/office/officeart/2008/layout/LinedList"/>
    <dgm:cxn modelId="{0ABE3F14-206B-4C69-9BF5-C22861C9CA47}" type="presParOf" srcId="{94972EBC-3F75-4CC7-9A93-B1D2D430FBA6}" destId="{17DADA6C-9438-4DA5-93DB-2A9BAE5121CE}" srcOrd="8" destOrd="0" presId="urn:microsoft.com/office/officeart/2008/layout/LinedList"/>
    <dgm:cxn modelId="{3BBA7027-96C8-4BCE-B7CA-19FA80E2F437}" type="presParOf" srcId="{94972EBC-3F75-4CC7-9A93-B1D2D430FBA6}" destId="{880AA7AC-2F9A-4092-B49B-6529235D51D5}" srcOrd="9" destOrd="0" presId="urn:microsoft.com/office/officeart/2008/layout/LinedList"/>
    <dgm:cxn modelId="{8C799AEB-FFE4-48F0-A760-6C16F3404E2D}" type="presParOf" srcId="{880AA7AC-2F9A-4092-B49B-6529235D51D5}" destId="{ACABA505-231C-4B1B-9847-BECC094A32E3}" srcOrd="0" destOrd="0" presId="urn:microsoft.com/office/officeart/2008/layout/LinedList"/>
    <dgm:cxn modelId="{B403579A-5511-431C-BB95-DD5E30962BC4}" type="presParOf" srcId="{880AA7AC-2F9A-4092-B49B-6529235D51D5}" destId="{0FE18062-B9DA-428A-A82D-90CD69A41042}" srcOrd="1" destOrd="0" presId="urn:microsoft.com/office/officeart/2008/layout/LinedList"/>
    <dgm:cxn modelId="{964A8099-CEB8-455C-BCDC-FA4849C433BF}" type="presParOf" srcId="{94972EBC-3F75-4CC7-9A93-B1D2D430FBA6}" destId="{3FC87456-7DB6-440E-BA8A-6DCBEA4818BD}" srcOrd="10" destOrd="0" presId="urn:microsoft.com/office/officeart/2008/layout/LinedList"/>
    <dgm:cxn modelId="{17C5C91D-8F46-4AC0-8F03-6FF6E100CF06}" type="presParOf" srcId="{94972EBC-3F75-4CC7-9A93-B1D2D430FBA6}" destId="{778BFD50-82F0-4274-A66C-A4AEC4CAF9FB}" srcOrd="11" destOrd="0" presId="urn:microsoft.com/office/officeart/2008/layout/LinedList"/>
    <dgm:cxn modelId="{D340127B-51BC-4106-BC62-5FFA8E71DEE3}" type="presParOf" srcId="{778BFD50-82F0-4274-A66C-A4AEC4CAF9FB}" destId="{DFFD2435-F6E4-4E5E-A467-FC7ADC7CBF94}" srcOrd="0" destOrd="0" presId="urn:microsoft.com/office/officeart/2008/layout/LinedList"/>
    <dgm:cxn modelId="{A40B57D7-7B63-406A-BB8F-53424E70F6F7}" type="presParOf" srcId="{778BFD50-82F0-4274-A66C-A4AEC4CAF9FB}" destId="{99616173-4A6D-480E-8A83-B2BEB26CB083}" srcOrd="1" destOrd="0" presId="urn:microsoft.com/office/officeart/2008/layout/LinedList"/>
    <dgm:cxn modelId="{48887919-59A4-49A8-8E70-D82790226274}" type="presParOf" srcId="{94972EBC-3F75-4CC7-9A93-B1D2D430FBA6}" destId="{8C1DC558-4EE5-445B-B28D-67C2FA52DCBC}" srcOrd="12" destOrd="0" presId="urn:microsoft.com/office/officeart/2008/layout/LinedList"/>
    <dgm:cxn modelId="{7C51271A-10F7-4E01-BA00-CC6E1AEDBD53}" type="presParOf" srcId="{94972EBC-3F75-4CC7-9A93-B1D2D430FBA6}" destId="{6EED366E-237F-4106-9913-258748D687E4}" srcOrd="13" destOrd="0" presId="urn:microsoft.com/office/officeart/2008/layout/LinedList"/>
    <dgm:cxn modelId="{C10DEF53-7EB9-4086-99A6-0002827C1831}" type="presParOf" srcId="{6EED366E-237F-4106-9913-258748D687E4}" destId="{0DBEB7BB-9CB0-4CA6-BE62-7B82864CA19E}" srcOrd="0" destOrd="0" presId="urn:microsoft.com/office/officeart/2008/layout/LinedList"/>
    <dgm:cxn modelId="{81D8C992-F2F5-49CF-BD6E-3E286CBB52DB}" type="presParOf" srcId="{6EED366E-237F-4106-9913-258748D687E4}" destId="{AE69C6A3-3028-4483-A139-B88E6BEFD69F}" srcOrd="1" destOrd="0" presId="urn:microsoft.com/office/officeart/2008/layout/LinedList"/>
    <dgm:cxn modelId="{A89A0E51-8D2D-4821-8C82-F1D088FF2C88}" type="presParOf" srcId="{94972EBC-3F75-4CC7-9A93-B1D2D430FBA6}" destId="{79C96086-DC9D-45A1-8427-999C9C34C889}" srcOrd="14" destOrd="0" presId="urn:microsoft.com/office/officeart/2008/layout/LinedList"/>
    <dgm:cxn modelId="{53BDA6D9-FF78-447B-B92E-80C9086276CE}" type="presParOf" srcId="{94972EBC-3F75-4CC7-9A93-B1D2D430FBA6}" destId="{ED33798D-0CBC-463D-A310-C1E2152F5969}" srcOrd="15" destOrd="0" presId="urn:microsoft.com/office/officeart/2008/layout/LinedList"/>
    <dgm:cxn modelId="{A783B0A7-AB40-4B6B-B34E-D866B33D2DBA}" type="presParOf" srcId="{ED33798D-0CBC-463D-A310-C1E2152F5969}" destId="{1A937389-727E-4E19-966B-9FE0F8DC71B4}" srcOrd="0" destOrd="0" presId="urn:microsoft.com/office/officeart/2008/layout/LinedList"/>
    <dgm:cxn modelId="{5562A77E-8E5B-4060-960E-3C8305DCAF19}" type="presParOf" srcId="{ED33798D-0CBC-463D-A310-C1E2152F5969}" destId="{7509E58D-5B3F-4DFF-B940-E46E638698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4200D1-D77B-4FC5-B231-88DCAC497CB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C8A5F5-F563-41D8-B178-67DFDEFA5ED7}">
      <dgm:prSet/>
      <dgm:spPr/>
      <dgm:t>
        <a:bodyPr/>
        <a:lstStyle/>
        <a:p>
          <a:r>
            <a:rPr lang="en-US" dirty="0"/>
            <a:t> Predict the amount purchased by a client using Regression Analysis</a:t>
          </a:r>
        </a:p>
      </dgm:t>
    </dgm:pt>
    <dgm:pt modelId="{A5A4B024-BBFB-44E0-B086-064410F199AB}" type="parTrans" cxnId="{C644E5CD-8550-40F3-8D2B-A4E68ED80EC3}">
      <dgm:prSet/>
      <dgm:spPr/>
      <dgm:t>
        <a:bodyPr/>
        <a:lstStyle/>
        <a:p>
          <a:endParaRPr lang="en-US"/>
        </a:p>
      </dgm:t>
    </dgm:pt>
    <dgm:pt modelId="{1E7F33D1-4E9F-4577-A778-0D6680E19A69}" type="sibTrans" cxnId="{C644E5CD-8550-40F3-8D2B-A4E68ED80EC3}">
      <dgm:prSet/>
      <dgm:spPr/>
      <dgm:t>
        <a:bodyPr/>
        <a:lstStyle/>
        <a:p>
          <a:endParaRPr lang="en-US"/>
        </a:p>
      </dgm:t>
    </dgm:pt>
    <dgm:pt modelId="{BC2B83CD-C6A0-4362-8E9D-4DEF92545859}">
      <dgm:prSet/>
      <dgm:spPr/>
      <dgm:t>
        <a:bodyPr/>
        <a:lstStyle/>
        <a:p>
          <a:r>
            <a:rPr lang="en-US" dirty="0"/>
            <a:t>X = independent variables, or explanatory variables (Occupation, Marital_Status,Stay_In_Current_City_Years,Product_category1,2 and 3</a:t>
          </a:r>
        </a:p>
      </dgm:t>
    </dgm:pt>
    <dgm:pt modelId="{20D1AD27-0609-438F-A18D-92279AA402EC}" type="parTrans" cxnId="{0489AC5D-B3BC-41E2-B094-77CD3E92E569}">
      <dgm:prSet/>
      <dgm:spPr/>
      <dgm:t>
        <a:bodyPr/>
        <a:lstStyle/>
        <a:p>
          <a:endParaRPr lang="en-US"/>
        </a:p>
      </dgm:t>
    </dgm:pt>
    <dgm:pt modelId="{A45A1E5C-F166-46AA-869A-240C4900099B}" type="sibTrans" cxnId="{0489AC5D-B3BC-41E2-B094-77CD3E92E569}">
      <dgm:prSet/>
      <dgm:spPr/>
      <dgm:t>
        <a:bodyPr/>
        <a:lstStyle/>
        <a:p>
          <a:endParaRPr lang="en-US"/>
        </a:p>
      </dgm:t>
    </dgm:pt>
    <dgm:pt modelId="{3DD002D7-B374-477C-AF36-8E9DACAB31F0}">
      <dgm:prSet/>
      <dgm:spPr/>
      <dgm:t>
        <a:bodyPr/>
        <a:lstStyle/>
        <a:p>
          <a:r>
            <a:rPr lang="en-US"/>
            <a:t>Y = Purchase (referred to as the dependent variable or response variable)</a:t>
          </a:r>
        </a:p>
      </dgm:t>
    </dgm:pt>
    <dgm:pt modelId="{A9923EC2-F517-4AB6-A1BB-EE6C6D5F2F94}" type="parTrans" cxnId="{F8570452-F1D8-4E3A-B37D-87848BAD87D8}">
      <dgm:prSet/>
      <dgm:spPr/>
      <dgm:t>
        <a:bodyPr/>
        <a:lstStyle/>
        <a:p>
          <a:endParaRPr lang="en-US"/>
        </a:p>
      </dgm:t>
    </dgm:pt>
    <dgm:pt modelId="{11787B80-0206-424B-AD99-45DFDB60CA99}" type="sibTrans" cxnId="{F8570452-F1D8-4E3A-B37D-87848BAD87D8}">
      <dgm:prSet/>
      <dgm:spPr/>
      <dgm:t>
        <a:bodyPr/>
        <a:lstStyle/>
        <a:p>
          <a:endParaRPr lang="en-US"/>
        </a:p>
      </dgm:t>
    </dgm:pt>
    <dgm:pt modelId="{7F4BB547-E1EE-4AD1-966F-8182A0AE684D}" type="pres">
      <dgm:prSet presAssocID="{7A4200D1-D77B-4FC5-B231-88DCAC497CB2}" presName="vert0" presStyleCnt="0">
        <dgm:presLayoutVars>
          <dgm:dir/>
          <dgm:animOne val="branch"/>
          <dgm:animLvl val="lvl"/>
        </dgm:presLayoutVars>
      </dgm:prSet>
      <dgm:spPr/>
    </dgm:pt>
    <dgm:pt modelId="{E6F2B67E-2893-41E2-AE46-6718F8E8417C}" type="pres">
      <dgm:prSet presAssocID="{76C8A5F5-F563-41D8-B178-67DFDEFA5ED7}" presName="thickLine" presStyleLbl="alignNode1" presStyleIdx="0" presStyleCnt="3"/>
      <dgm:spPr/>
    </dgm:pt>
    <dgm:pt modelId="{533C0B6F-2A24-4A1E-9493-515C88674663}" type="pres">
      <dgm:prSet presAssocID="{76C8A5F5-F563-41D8-B178-67DFDEFA5ED7}" presName="horz1" presStyleCnt="0"/>
      <dgm:spPr/>
    </dgm:pt>
    <dgm:pt modelId="{3D322AC6-0392-46D6-A2E1-0582D687D325}" type="pres">
      <dgm:prSet presAssocID="{76C8A5F5-F563-41D8-B178-67DFDEFA5ED7}" presName="tx1" presStyleLbl="revTx" presStyleIdx="0" presStyleCnt="3"/>
      <dgm:spPr/>
    </dgm:pt>
    <dgm:pt modelId="{A38F0C4C-CA8E-431B-ADB6-6DC0382B049C}" type="pres">
      <dgm:prSet presAssocID="{76C8A5F5-F563-41D8-B178-67DFDEFA5ED7}" presName="vert1" presStyleCnt="0"/>
      <dgm:spPr/>
    </dgm:pt>
    <dgm:pt modelId="{71F5EEA8-F14C-45BE-BFA8-2732B2DE8075}" type="pres">
      <dgm:prSet presAssocID="{BC2B83CD-C6A0-4362-8E9D-4DEF92545859}" presName="thickLine" presStyleLbl="alignNode1" presStyleIdx="1" presStyleCnt="3"/>
      <dgm:spPr/>
    </dgm:pt>
    <dgm:pt modelId="{D776B10F-FEE3-40BD-B907-E53E4A225DB0}" type="pres">
      <dgm:prSet presAssocID="{BC2B83CD-C6A0-4362-8E9D-4DEF92545859}" presName="horz1" presStyleCnt="0"/>
      <dgm:spPr/>
    </dgm:pt>
    <dgm:pt modelId="{3F6F4052-AE62-4C6E-A9B8-D8138F158786}" type="pres">
      <dgm:prSet presAssocID="{BC2B83CD-C6A0-4362-8E9D-4DEF92545859}" presName="tx1" presStyleLbl="revTx" presStyleIdx="1" presStyleCnt="3"/>
      <dgm:spPr/>
    </dgm:pt>
    <dgm:pt modelId="{113F5B42-15C4-417D-A231-078136F2891B}" type="pres">
      <dgm:prSet presAssocID="{BC2B83CD-C6A0-4362-8E9D-4DEF92545859}" presName="vert1" presStyleCnt="0"/>
      <dgm:spPr/>
    </dgm:pt>
    <dgm:pt modelId="{A9FC934B-B8D2-4073-8F65-45D9EF40A81E}" type="pres">
      <dgm:prSet presAssocID="{3DD002D7-B374-477C-AF36-8E9DACAB31F0}" presName="thickLine" presStyleLbl="alignNode1" presStyleIdx="2" presStyleCnt="3"/>
      <dgm:spPr/>
    </dgm:pt>
    <dgm:pt modelId="{E50AC71B-E206-4464-BA75-473201151126}" type="pres">
      <dgm:prSet presAssocID="{3DD002D7-B374-477C-AF36-8E9DACAB31F0}" presName="horz1" presStyleCnt="0"/>
      <dgm:spPr/>
    </dgm:pt>
    <dgm:pt modelId="{5B46F474-FAA4-453B-91EA-515D9961DEA8}" type="pres">
      <dgm:prSet presAssocID="{3DD002D7-B374-477C-AF36-8E9DACAB31F0}" presName="tx1" presStyleLbl="revTx" presStyleIdx="2" presStyleCnt="3"/>
      <dgm:spPr/>
    </dgm:pt>
    <dgm:pt modelId="{CC4723BA-3268-4E65-96EA-41199F56AC13}" type="pres">
      <dgm:prSet presAssocID="{3DD002D7-B374-477C-AF36-8E9DACAB31F0}" presName="vert1" presStyleCnt="0"/>
      <dgm:spPr/>
    </dgm:pt>
  </dgm:ptLst>
  <dgm:cxnLst>
    <dgm:cxn modelId="{12688C3F-7B4C-4F27-92D1-EF73686D7A5F}" type="presOf" srcId="{7A4200D1-D77B-4FC5-B231-88DCAC497CB2}" destId="{7F4BB547-E1EE-4AD1-966F-8182A0AE684D}" srcOrd="0" destOrd="0" presId="urn:microsoft.com/office/officeart/2008/layout/LinedList"/>
    <dgm:cxn modelId="{0489AC5D-B3BC-41E2-B094-77CD3E92E569}" srcId="{7A4200D1-D77B-4FC5-B231-88DCAC497CB2}" destId="{BC2B83CD-C6A0-4362-8E9D-4DEF92545859}" srcOrd="1" destOrd="0" parTransId="{20D1AD27-0609-438F-A18D-92279AA402EC}" sibTransId="{A45A1E5C-F166-46AA-869A-240C4900099B}"/>
    <dgm:cxn modelId="{FCE1EA50-4633-4215-A2FA-DDF6979A0197}" type="presOf" srcId="{BC2B83CD-C6A0-4362-8E9D-4DEF92545859}" destId="{3F6F4052-AE62-4C6E-A9B8-D8138F158786}" srcOrd="0" destOrd="0" presId="urn:microsoft.com/office/officeart/2008/layout/LinedList"/>
    <dgm:cxn modelId="{F8570452-F1D8-4E3A-B37D-87848BAD87D8}" srcId="{7A4200D1-D77B-4FC5-B231-88DCAC497CB2}" destId="{3DD002D7-B374-477C-AF36-8E9DACAB31F0}" srcOrd="2" destOrd="0" parTransId="{A9923EC2-F517-4AB6-A1BB-EE6C6D5F2F94}" sibTransId="{11787B80-0206-424B-AD99-45DFDB60CA99}"/>
    <dgm:cxn modelId="{4B731798-D065-4897-95AD-5511A494F62B}" type="presOf" srcId="{76C8A5F5-F563-41D8-B178-67DFDEFA5ED7}" destId="{3D322AC6-0392-46D6-A2E1-0582D687D325}" srcOrd="0" destOrd="0" presId="urn:microsoft.com/office/officeart/2008/layout/LinedList"/>
    <dgm:cxn modelId="{C644E5CD-8550-40F3-8D2B-A4E68ED80EC3}" srcId="{7A4200D1-D77B-4FC5-B231-88DCAC497CB2}" destId="{76C8A5F5-F563-41D8-B178-67DFDEFA5ED7}" srcOrd="0" destOrd="0" parTransId="{A5A4B024-BBFB-44E0-B086-064410F199AB}" sibTransId="{1E7F33D1-4E9F-4577-A778-0D6680E19A69}"/>
    <dgm:cxn modelId="{804CABE9-EFC3-4651-BDCE-8A00FBCB4337}" type="presOf" srcId="{3DD002D7-B374-477C-AF36-8E9DACAB31F0}" destId="{5B46F474-FAA4-453B-91EA-515D9961DEA8}" srcOrd="0" destOrd="0" presId="urn:microsoft.com/office/officeart/2008/layout/LinedList"/>
    <dgm:cxn modelId="{8F2CB199-2C2F-4580-91FD-B2F42D529C90}" type="presParOf" srcId="{7F4BB547-E1EE-4AD1-966F-8182A0AE684D}" destId="{E6F2B67E-2893-41E2-AE46-6718F8E8417C}" srcOrd="0" destOrd="0" presId="urn:microsoft.com/office/officeart/2008/layout/LinedList"/>
    <dgm:cxn modelId="{8FD65F1C-CFBB-4EE7-B658-B0C3701E2743}" type="presParOf" srcId="{7F4BB547-E1EE-4AD1-966F-8182A0AE684D}" destId="{533C0B6F-2A24-4A1E-9493-515C88674663}" srcOrd="1" destOrd="0" presId="urn:microsoft.com/office/officeart/2008/layout/LinedList"/>
    <dgm:cxn modelId="{34318F97-A43F-4D23-9135-D242D9F9B688}" type="presParOf" srcId="{533C0B6F-2A24-4A1E-9493-515C88674663}" destId="{3D322AC6-0392-46D6-A2E1-0582D687D325}" srcOrd="0" destOrd="0" presId="urn:microsoft.com/office/officeart/2008/layout/LinedList"/>
    <dgm:cxn modelId="{A94C40CE-2350-4330-BE60-CA7FF0E9F997}" type="presParOf" srcId="{533C0B6F-2A24-4A1E-9493-515C88674663}" destId="{A38F0C4C-CA8E-431B-ADB6-6DC0382B049C}" srcOrd="1" destOrd="0" presId="urn:microsoft.com/office/officeart/2008/layout/LinedList"/>
    <dgm:cxn modelId="{C589930F-4723-4F57-91AE-204F4EC7BAF7}" type="presParOf" srcId="{7F4BB547-E1EE-4AD1-966F-8182A0AE684D}" destId="{71F5EEA8-F14C-45BE-BFA8-2732B2DE8075}" srcOrd="2" destOrd="0" presId="urn:microsoft.com/office/officeart/2008/layout/LinedList"/>
    <dgm:cxn modelId="{83C9ACD1-11BA-4B0F-883A-A476D0DAFFCD}" type="presParOf" srcId="{7F4BB547-E1EE-4AD1-966F-8182A0AE684D}" destId="{D776B10F-FEE3-40BD-B907-E53E4A225DB0}" srcOrd="3" destOrd="0" presId="urn:microsoft.com/office/officeart/2008/layout/LinedList"/>
    <dgm:cxn modelId="{272481C2-EDE7-4B40-9CCA-4B78E749EBA7}" type="presParOf" srcId="{D776B10F-FEE3-40BD-B907-E53E4A225DB0}" destId="{3F6F4052-AE62-4C6E-A9B8-D8138F158786}" srcOrd="0" destOrd="0" presId="urn:microsoft.com/office/officeart/2008/layout/LinedList"/>
    <dgm:cxn modelId="{0FAC0331-4CD8-4965-8C61-9D8FE06682BC}" type="presParOf" srcId="{D776B10F-FEE3-40BD-B907-E53E4A225DB0}" destId="{113F5B42-15C4-417D-A231-078136F2891B}" srcOrd="1" destOrd="0" presId="urn:microsoft.com/office/officeart/2008/layout/LinedList"/>
    <dgm:cxn modelId="{20BCD3F9-1D3F-4630-A12E-A0BD8D65DF75}" type="presParOf" srcId="{7F4BB547-E1EE-4AD1-966F-8182A0AE684D}" destId="{A9FC934B-B8D2-4073-8F65-45D9EF40A81E}" srcOrd="4" destOrd="0" presId="urn:microsoft.com/office/officeart/2008/layout/LinedList"/>
    <dgm:cxn modelId="{8B8FB30E-9F89-442F-96FD-696DE4D977C6}" type="presParOf" srcId="{7F4BB547-E1EE-4AD1-966F-8182A0AE684D}" destId="{E50AC71B-E206-4464-BA75-473201151126}" srcOrd="5" destOrd="0" presId="urn:microsoft.com/office/officeart/2008/layout/LinedList"/>
    <dgm:cxn modelId="{FF8038BE-1BD2-4FD2-8C60-F4136CBEA2E3}" type="presParOf" srcId="{E50AC71B-E206-4464-BA75-473201151126}" destId="{5B46F474-FAA4-453B-91EA-515D9961DEA8}" srcOrd="0" destOrd="0" presId="urn:microsoft.com/office/officeart/2008/layout/LinedList"/>
    <dgm:cxn modelId="{B1D63387-93BB-49FD-83E4-B368F7494B29}" type="presParOf" srcId="{E50AC71B-E206-4464-BA75-473201151126}" destId="{CC4723BA-3268-4E65-96EA-41199F56AC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A61E5D-6538-41B7-B0C2-F0DE4EE374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5C7517-B008-468A-BA7D-B38464DB1F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which Age group tend to buy a lot during a Black Friday sale</a:t>
          </a:r>
        </a:p>
      </dgm:t>
    </dgm:pt>
    <dgm:pt modelId="{6F35B3F5-7A46-4797-A1BE-ED44C495D28D}" type="parTrans" cxnId="{89B483FD-6919-4EE0-A015-83B8CE09DA51}">
      <dgm:prSet/>
      <dgm:spPr/>
      <dgm:t>
        <a:bodyPr/>
        <a:lstStyle/>
        <a:p>
          <a:endParaRPr lang="en-US"/>
        </a:p>
      </dgm:t>
    </dgm:pt>
    <dgm:pt modelId="{4D8A47F7-ABC8-4629-B9CD-FE30E714CE27}" type="sibTrans" cxnId="{89B483FD-6919-4EE0-A015-83B8CE09DA51}">
      <dgm:prSet/>
      <dgm:spPr/>
      <dgm:t>
        <a:bodyPr/>
        <a:lstStyle/>
        <a:p>
          <a:endParaRPr lang="en-US"/>
        </a:p>
      </dgm:t>
    </dgm:pt>
    <dgm:pt modelId="{5ABBA458-6E7B-4A17-8C36-B6E210F1B3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Target= Age</a:t>
          </a:r>
        </a:p>
      </dgm:t>
    </dgm:pt>
    <dgm:pt modelId="{6F3AF349-BFD3-49E7-AE80-17F88638F6BA}" type="parTrans" cxnId="{DEF0BC34-945D-4674-A429-BC756065C45A}">
      <dgm:prSet/>
      <dgm:spPr/>
      <dgm:t>
        <a:bodyPr/>
        <a:lstStyle/>
        <a:p>
          <a:endParaRPr lang="en-US"/>
        </a:p>
      </dgm:t>
    </dgm:pt>
    <dgm:pt modelId="{7F0FFA13-DD56-41F3-8A0D-26752334886D}" type="sibTrans" cxnId="{DEF0BC34-945D-4674-A429-BC756065C45A}">
      <dgm:prSet/>
      <dgm:spPr/>
      <dgm:t>
        <a:bodyPr/>
        <a:lstStyle/>
        <a:p>
          <a:endParaRPr lang="en-US"/>
        </a:p>
      </dgm:t>
    </dgm:pt>
    <dgm:pt modelId="{3909479D-98A4-458A-A71A-B7FC7C2C6B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Input = (Occupation, Stay_In_Current_City_Years, Marital_Status,Purchase,Product_Category_1,Product_Category_2,Product_Category_3)</a:t>
          </a:r>
        </a:p>
      </dgm:t>
    </dgm:pt>
    <dgm:pt modelId="{6817C8D3-9CB0-4954-BEE0-B22F6F559556}" type="parTrans" cxnId="{D9858542-605D-49EE-800F-C07DB2996529}">
      <dgm:prSet/>
      <dgm:spPr/>
      <dgm:t>
        <a:bodyPr/>
        <a:lstStyle/>
        <a:p>
          <a:endParaRPr lang="en-US"/>
        </a:p>
      </dgm:t>
    </dgm:pt>
    <dgm:pt modelId="{E7907DB0-0906-4A5F-96A2-3C6F05226615}" type="sibTrans" cxnId="{D9858542-605D-49EE-800F-C07DB2996529}">
      <dgm:prSet/>
      <dgm:spPr/>
      <dgm:t>
        <a:bodyPr/>
        <a:lstStyle/>
        <a:p>
          <a:endParaRPr lang="en-US"/>
        </a:p>
      </dgm:t>
    </dgm:pt>
    <dgm:pt modelId="{B1779B45-48F4-42FA-8732-1A9D28800F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find that the accuracy of the decision tree classifier is 41.68%</a:t>
          </a:r>
        </a:p>
      </dgm:t>
    </dgm:pt>
    <dgm:pt modelId="{6ED06041-66DC-4D0D-9CF1-4616C7E4FB8D}" type="parTrans" cxnId="{331B6AFE-4A54-4F2F-A8D1-3CDE670690EC}">
      <dgm:prSet/>
      <dgm:spPr/>
      <dgm:t>
        <a:bodyPr/>
        <a:lstStyle/>
        <a:p>
          <a:endParaRPr lang="en-US"/>
        </a:p>
      </dgm:t>
    </dgm:pt>
    <dgm:pt modelId="{3C343CC2-3B28-4129-BA76-110C36E5EEC4}" type="sibTrans" cxnId="{331B6AFE-4A54-4F2F-A8D1-3CDE670690EC}">
      <dgm:prSet/>
      <dgm:spPr/>
      <dgm:t>
        <a:bodyPr/>
        <a:lstStyle/>
        <a:p>
          <a:endParaRPr lang="en-US"/>
        </a:p>
      </dgm:t>
    </dgm:pt>
    <dgm:pt modelId="{CD7FF2C9-C255-4EB7-A4CC-E52069CB4106}" type="pres">
      <dgm:prSet presAssocID="{CFA61E5D-6538-41B7-B0C2-F0DE4EE374C1}" presName="root" presStyleCnt="0">
        <dgm:presLayoutVars>
          <dgm:dir/>
          <dgm:resizeHandles val="exact"/>
        </dgm:presLayoutVars>
      </dgm:prSet>
      <dgm:spPr/>
    </dgm:pt>
    <dgm:pt modelId="{8208FEFD-8A64-4957-A001-F5D6507CDFA1}" type="pres">
      <dgm:prSet presAssocID="{D05C7517-B008-468A-BA7D-B38464DB1F02}" presName="compNode" presStyleCnt="0"/>
      <dgm:spPr/>
    </dgm:pt>
    <dgm:pt modelId="{B9EE60D5-1979-4829-B755-E4FEE43FE0DD}" type="pres">
      <dgm:prSet presAssocID="{D05C7517-B008-468A-BA7D-B38464DB1F02}" presName="bgRect" presStyleLbl="bgShp" presStyleIdx="0" presStyleCnt="4"/>
      <dgm:spPr/>
    </dgm:pt>
    <dgm:pt modelId="{A4399F6F-58D8-4C22-B89D-0C1A37D24AD2}" type="pres">
      <dgm:prSet presAssocID="{D05C7517-B008-468A-BA7D-B38464DB1F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B4D5E19F-0745-4380-A464-F33D90159C04}" type="pres">
      <dgm:prSet presAssocID="{D05C7517-B008-468A-BA7D-B38464DB1F02}" presName="spaceRect" presStyleCnt="0"/>
      <dgm:spPr/>
    </dgm:pt>
    <dgm:pt modelId="{7B59B546-96D4-43EF-AADE-0E15E058DCBF}" type="pres">
      <dgm:prSet presAssocID="{D05C7517-B008-468A-BA7D-B38464DB1F02}" presName="parTx" presStyleLbl="revTx" presStyleIdx="0" presStyleCnt="4">
        <dgm:presLayoutVars>
          <dgm:chMax val="0"/>
          <dgm:chPref val="0"/>
        </dgm:presLayoutVars>
      </dgm:prSet>
      <dgm:spPr/>
    </dgm:pt>
    <dgm:pt modelId="{7A6D0D48-5DA2-4960-9225-BF92590DD7BF}" type="pres">
      <dgm:prSet presAssocID="{4D8A47F7-ABC8-4629-B9CD-FE30E714CE27}" presName="sibTrans" presStyleCnt="0"/>
      <dgm:spPr/>
    </dgm:pt>
    <dgm:pt modelId="{926D606A-69A0-4A1D-A455-FEF42E2AFC58}" type="pres">
      <dgm:prSet presAssocID="{5ABBA458-6E7B-4A17-8C36-B6E210F1B34E}" presName="compNode" presStyleCnt="0"/>
      <dgm:spPr/>
    </dgm:pt>
    <dgm:pt modelId="{2D8F0E21-6949-44F0-8254-2EACA6BF932A}" type="pres">
      <dgm:prSet presAssocID="{5ABBA458-6E7B-4A17-8C36-B6E210F1B34E}" presName="bgRect" presStyleLbl="bgShp" presStyleIdx="1" presStyleCnt="4"/>
      <dgm:spPr/>
    </dgm:pt>
    <dgm:pt modelId="{E25487C4-58FA-4EC9-AF1A-BE6193D8D9C4}" type="pres">
      <dgm:prSet presAssocID="{5ABBA458-6E7B-4A17-8C36-B6E210F1B3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C424309C-0E2F-493D-9290-3C5CD5D78C49}" type="pres">
      <dgm:prSet presAssocID="{5ABBA458-6E7B-4A17-8C36-B6E210F1B34E}" presName="spaceRect" presStyleCnt="0"/>
      <dgm:spPr/>
    </dgm:pt>
    <dgm:pt modelId="{8AD73AE3-C3BB-4351-8011-642202014A94}" type="pres">
      <dgm:prSet presAssocID="{5ABBA458-6E7B-4A17-8C36-B6E210F1B34E}" presName="parTx" presStyleLbl="revTx" presStyleIdx="1" presStyleCnt="4">
        <dgm:presLayoutVars>
          <dgm:chMax val="0"/>
          <dgm:chPref val="0"/>
        </dgm:presLayoutVars>
      </dgm:prSet>
      <dgm:spPr/>
    </dgm:pt>
    <dgm:pt modelId="{8AA85AFD-E717-4078-96FE-96F7170AF1F0}" type="pres">
      <dgm:prSet presAssocID="{7F0FFA13-DD56-41F3-8A0D-26752334886D}" presName="sibTrans" presStyleCnt="0"/>
      <dgm:spPr/>
    </dgm:pt>
    <dgm:pt modelId="{41446D5D-6C62-4142-9787-1D9C23D50F5F}" type="pres">
      <dgm:prSet presAssocID="{3909479D-98A4-458A-A71A-B7FC7C2C6B7E}" presName="compNode" presStyleCnt="0"/>
      <dgm:spPr/>
    </dgm:pt>
    <dgm:pt modelId="{5E9F5D2A-B040-496A-ACF2-49B5835B963E}" type="pres">
      <dgm:prSet presAssocID="{3909479D-98A4-458A-A71A-B7FC7C2C6B7E}" presName="bgRect" presStyleLbl="bgShp" presStyleIdx="2" presStyleCnt="4"/>
      <dgm:spPr/>
    </dgm:pt>
    <dgm:pt modelId="{B752AF7D-08EA-4C07-96C4-22F53019C958}" type="pres">
      <dgm:prSet presAssocID="{3909479D-98A4-458A-A71A-B7FC7C2C6B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823B36E-ABFA-4297-BFFC-710817791F0F}" type="pres">
      <dgm:prSet presAssocID="{3909479D-98A4-458A-A71A-B7FC7C2C6B7E}" presName="spaceRect" presStyleCnt="0"/>
      <dgm:spPr/>
    </dgm:pt>
    <dgm:pt modelId="{0D1081AC-2FA1-4D22-951E-3AB0B022177D}" type="pres">
      <dgm:prSet presAssocID="{3909479D-98A4-458A-A71A-B7FC7C2C6B7E}" presName="parTx" presStyleLbl="revTx" presStyleIdx="2" presStyleCnt="4">
        <dgm:presLayoutVars>
          <dgm:chMax val="0"/>
          <dgm:chPref val="0"/>
        </dgm:presLayoutVars>
      </dgm:prSet>
      <dgm:spPr/>
    </dgm:pt>
    <dgm:pt modelId="{A7ED0ABC-B3CA-4C95-B6E0-E75FCFCF8704}" type="pres">
      <dgm:prSet presAssocID="{E7907DB0-0906-4A5F-96A2-3C6F05226615}" presName="sibTrans" presStyleCnt="0"/>
      <dgm:spPr/>
    </dgm:pt>
    <dgm:pt modelId="{2ED47D04-6E61-4071-9A70-946EF6FEAE1F}" type="pres">
      <dgm:prSet presAssocID="{B1779B45-48F4-42FA-8732-1A9D28800F32}" presName="compNode" presStyleCnt="0"/>
      <dgm:spPr/>
    </dgm:pt>
    <dgm:pt modelId="{1E2C89F4-AA69-447A-887E-06A3F7494A9C}" type="pres">
      <dgm:prSet presAssocID="{B1779B45-48F4-42FA-8732-1A9D28800F32}" presName="bgRect" presStyleLbl="bgShp" presStyleIdx="3" presStyleCnt="4"/>
      <dgm:spPr/>
    </dgm:pt>
    <dgm:pt modelId="{033EF6C0-1997-46BB-9051-368005ADAD84}" type="pres">
      <dgm:prSet presAssocID="{B1779B45-48F4-42FA-8732-1A9D28800F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corn"/>
        </a:ext>
      </dgm:extLst>
    </dgm:pt>
    <dgm:pt modelId="{79E6237D-B76F-4709-B51F-C60ECAEF9482}" type="pres">
      <dgm:prSet presAssocID="{B1779B45-48F4-42FA-8732-1A9D28800F32}" presName="spaceRect" presStyleCnt="0"/>
      <dgm:spPr/>
    </dgm:pt>
    <dgm:pt modelId="{A6E35906-6208-4DA5-B3C5-C895A094A88B}" type="pres">
      <dgm:prSet presAssocID="{B1779B45-48F4-42FA-8732-1A9D28800F3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1EA1828-8387-430C-867B-7F08B98A1605}" type="presOf" srcId="{D05C7517-B008-468A-BA7D-B38464DB1F02}" destId="{7B59B546-96D4-43EF-AADE-0E15E058DCBF}" srcOrd="0" destOrd="0" presId="urn:microsoft.com/office/officeart/2018/2/layout/IconVerticalSolidList"/>
    <dgm:cxn modelId="{42C7D030-D678-4445-BD62-43666FF8347A}" type="presOf" srcId="{3909479D-98A4-458A-A71A-B7FC7C2C6B7E}" destId="{0D1081AC-2FA1-4D22-951E-3AB0B022177D}" srcOrd="0" destOrd="0" presId="urn:microsoft.com/office/officeart/2018/2/layout/IconVerticalSolidList"/>
    <dgm:cxn modelId="{D6150534-905C-4D64-BF08-F766586EB20D}" type="presOf" srcId="{B1779B45-48F4-42FA-8732-1A9D28800F32}" destId="{A6E35906-6208-4DA5-B3C5-C895A094A88B}" srcOrd="0" destOrd="0" presId="urn:microsoft.com/office/officeart/2018/2/layout/IconVerticalSolidList"/>
    <dgm:cxn modelId="{DEF0BC34-945D-4674-A429-BC756065C45A}" srcId="{CFA61E5D-6538-41B7-B0C2-F0DE4EE374C1}" destId="{5ABBA458-6E7B-4A17-8C36-B6E210F1B34E}" srcOrd="1" destOrd="0" parTransId="{6F3AF349-BFD3-49E7-AE80-17F88638F6BA}" sibTransId="{7F0FFA13-DD56-41F3-8A0D-26752334886D}"/>
    <dgm:cxn modelId="{D9858542-605D-49EE-800F-C07DB2996529}" srcId="{CFA61E5D-6538-41B7-B0C2-F0DE4EE374C1}" destId="{3909479D-98A4-458A-A71A-B7FC7C2C6B7E}" srcOrd="2" destOrd="0" parTransId="{6817C8D3-9CB0-4954-BEE0-B22F6F559556}" sibTransId="{E7907DB0-0906-4A5F-96A2-3C6F05226615}"/>
    <dgm:cxn modelId="{3F361A7B-82F5-467F-B157-BCCD59E9F087}" type="presOf" srcId="{5ABBA458-6E7B-4A17-8C36-B6E210F1B34E}" destId="{8AD73AE3-C3BB-4351-8011-642202014A94}" srcOrd="0" destOrd="0" presId="urn:microsoft.com/office/officeart/2018/2/layout/IconVerticalSolidList"/>
    <dgm:cxn modelId="{96D0C0B3-0421-47C1-A405-98AB2F4666A4}" type="presOf" srcId="{CFA61E5D-6538-41B7-B0C2-F0DE4EE374C1}" destId="{CD7FF2C9-C255-4EB7-A4CC-E52069CB4106}" srcOrd="0" destOrd="0" presId="urn:microsoft.com/office/officeart/2018/2/layout/IconVerticalSolidList"/>
    <dgm:cxn modelId="{89B483FD-6919-4EE0-A015-83B8CE09DA51}" srcId="{CFA61E5D-6538-41B7-B0C2-F0DE4EE374C1}" destId="{D05C7517-B008-468A-BA7D-B38464DB1F02}" srcOrd="0" destOrd="0" parTransId="{6F35B3F5-7A46-4797-A1BE-ED44C495D28D}" sibTransId="{4D8A47F7-ABC8-4629-B9CD-FE30E714CE27}"/>
    <dgm:cxn modelId="{331B6AFE-4A54-4F2F-A8D1-3CDE670690EC}" srcId="{CFA61E5D-6538-41B7-B0C2-F0DE4EE374C1}" destId="{B1779B45-48F4-42FA-8732-1A9D28800F32}" srcOrd="3" destOrd="0" parTransId="{6ED06041-66DC-4D0D-9CF1-4616C7E4FB8D}" sibTransId="{3C343CC2-3B28-4129-BA76-110C36E5EEC4}"/>
    <dgm:cxn modelId="{02CF888F-D9A4-49A1-9257-594B169C7AFD}" type="presParOf" srcId="{CD7FF2C9-C255-4EB7-A4CC-E52069CB4106}" destId="{8208FEFD-8A64-4957-A001-F5D6507CDFA1}" srcOrd="0" destOrd="0" presId="urn:microsoft.com/office/officeart/2018/2/layout/IconVerticalSolidList"/>
    <dgm:cxn modelId="{6B5D229B-5BD8-42F1-BF74-2DBB14C9F718}" type="presParOf" srcId="{8208FEFD-8A64-4957-A001-F5D6507CDFA1}" destId="{B9EE60D5-1979-4829-B755-E4FEE43FE0DD}" srcOrd="0" destOrd="0" presId="urn:microsoft.com/office/officeart/2018/2/layout/IconVerticalSolidList"/>
    <dgm:cxn modelId="{E9CE205E-5743-4D52-8389-506370075603}" type="presParOf" srcId="{8208FEFD-8A64-4957-A001-F5D6507CDFA1}" destId="{A4399F6F-58D8-4C22-B89D-0C1A37D24AD2}" srcOrd="1" destOrd="0" presId="urn:microsoft.com/office/officeart/2018/2/layout/IconVerticalSolidList"/>
    <dgm:cxn modelId="{591FE574-022B-4B1C-8EE9-139B3C5A479C}" type="presParOf" srcId="{8208FEFD-8A64-4957-A001-F5D6507CDFA1}" destId="{B4D5E19F-0745-4380-A464-F33D90159C04}" srcOrd="2" destOrd="0" presId="urn:microsoft.com/office/officeart/2018/2/layout/IconVerticalSolidList"/>
    <dgm:cxn modelId="{460F091B-398D-40EA-AA59-20AAB591ADB0}" type="presParOf" srcId="{8208FEFD-8A64-4957-A001-F5D6507CDFA1}" destId="{7B59B546-96D4-43EF-AADE-0E15E058DCBF}" srcOrd="3" destOrd="0" presId="urn:microsoft.com/office/officeart/2018/2/layout/IconVerticalSolidList"/>
    <dgm:cxn modelId="{3A29D25F-05B0-4AB0-9D3D-D8C38D3BA93D}" type="presParOf" srcId="{CD7FF2C9-C255-4EB7-A4CC-E52069CB4106}" destId="{7A6D0D48-5DA2-4960-9225-BF92590DD7BF}" srcOrd="1" destOrd="0" presId="urn:microsoft.com/office/officeart/2018/2/layout/IconVerticalSolidList"/>
    <dgm:cxn modelId="{95214357-A0FD-43B7-B584-C7A814E47227}" type="presParOf" srcId="{CD7FF2C9-C255-4EB7-A4CC-E52069CB4106}" destId="{926D606A-69A0-4A1D-A455-FEF42E2AFC58}" srcOrd="2" destOrd="0" presId="urn:microsoft.com/office/officeart/2018/2/layout/IconVerticalSolidList"/>
    <dgm:cxn modelId="{62F2D06B-9701-4355-A8AD-6FB0D1BEBEFF}" type="presParOf" srcId="{926D606A-69A0-4A1D-A455-FEF42E2AFC58}" destId="{2D8F0E21-6949-44F0-8254-2EACA6BF932A}" srcOrd="0" destOrd="0" presId="urn:microsoft.com/office/officeart/2018/2/layout/IconVerticalSolidList"/>
    <dgm:cxn modelId="{6226A327-3DD3-4335-85FF-8E65B7B8972A}" type="presParOf" srcId="{926D606A-69A0-4A1D-A455-FEF42E2AFC58}" destId="{E25487C4-58FA-4EC9-AF1A-BE6193D8D9C4}" srcOrd="1" destOrd="0" presId="urn:microsoft.com/office/officeart/2018/2/layout/IconVerticalSolidList"/>
    <dgm:cxn modelId="{C9A88FEA-F0C8-4412-931F-3B0282294609}" type="presParOf" srcId="{926D606A-69A0-4A1D-A455-FEF42E2AFC58}" destId="{C424309C-0E2F-493D-9290-3C5CD5D78C49}" srcOrd="2" destOrd="0" presId="urn:microsoft.com/office/officeart/2018/2/layout/IconVerticalSolidList"/>
    <dgm:cxn modelId="{422BAB39-FD47-4596-9148-B02209A4FFBB}" type="presParOf" srcId="{926D606A-69A0-4A1D-A455-FEF42E2AFC58}" destId="{8AD73AE3-C3BB-4351-8011-642202014A94}" srcOrd="3" destOrd="0" presId="urn:microsoft.com/office/officeart/2018/2/layout/IconVerticalSolidList"/>
    <dgm:cxn modelId="{F7D69FC1-26D0-4DAF-88EC-3A28F4DC9F10}" type="presParOf" srcId="{CD7FF2C9-C255-4EB7-A4CC-E52069CB4106}" destId="{8AA85AFD-E717-4078-96FE-96F7170AF1F0}" srcOrd="3" destOrd="0" presId="urn:microsoft.com/office/officeart/2018/2/layout/IconVerticalSolidList"/>
    <dgm:cxn modelId="{C4D4ECE5-2910-40C9-962F-2FEB389FF52B}" type="presParOf" srcId="{CD7FF2C9-C255-4EB7-A4CC-E52069CB4106}" destId="{41446D5D-6C62-4142-9787-1D9C23D50F5F}" srcOrd="4" destOrd="0" presId="urn:microsoft.com/office/officeart/2018/2/layout/IconVerticalSolidList"/>
    <dgm:cxn modelId="{1D747335-57FA-4DBB-9B83-87E7B6FCD305}" type="presParOf" srcId="{41446D5D-6C62-4142-9787-1D9C23D50F5F}" destId="{5E9F5D2A-B040-496A-ACF2-49B5835B963E}" srcOrd="0" destOrd="0" presId="urn:microsoft.com/office/officeart/2018/2/layout/IconVerticalSolidList"/>
    <dgm:cxn modelId="{0B020BED-2B24-44C6-9ABA-5AD48838F961}" type="presParOf" srcId="{41446D5D-6C62-4142-9787-1D9C23D50F5F}" destId="{B752AF7D-08EA-4C07-96C4-22F53019C958}" srcOrd="1" destOrd="0" presId="urn:microsoft.com/office/officeart/2018/2/layout/IconVerticalSolidList"/>
    <dgm:cxn modelId="{E0518E65-7CF1-4C4E-A307-0C473AC9AA1F}" type="presParOf" srcId="{41446D5D-6C62-4142-9787-1D9C23D50F5F}" destId="{B823B36E-ABFA-4297-BFFC-710817791F0F}" srcOrd="2" destOrd="0" presId="urn:microsoft.com/office/officeart/2018/2/layout/IconVerticalSolidList"/>
    <dgm:cxn modelId="{C12871B3-8D1A-479A-95AF-590FFF1C8DDA}" type="presParOf" srcId="{41446D5D-6C62-4142-9787-1D9C23D50F5F}" destId="{0D1081AC-2FA1-4D22-951E-3AB0B022177D}" srcOrd="3" destOrd="0" presId="urn:microsoft.com/office/officeart/2018/2/layout/IconVerticalSolidList"/>
    <dgm:cxn modelId="{AEF4CFBE-260F-4FE1-95F7-BFF3045F3C02}" type="presParOf" srcId="{CD7FF2C9-C255-4EB7-A4CC-E52069CB4106}" destId="{A7ED0ABC-B3CA-4C95-B6E0-E75FCFCF8704}" srcOrd="5" destOrd="0" presId="urn:microsoft.com/office/officeart/2018/2/layout/IconVerticalSolidList"/>
    <dgm:cxn modelId="{DC38936A-B6FD-42E6-BB12-1C13850F19C3}" type="presParOf" srcId="{CD7FF2C9-C255-4EB7-A4CC-E52069CB4106}" destId="{2ED47D04-6E61-4071-9A70-946EF6FEAE1F}" srcOrd="6" destOrd="0" presId="urn:microsoft.com/office/officeart/2018/2/layout/IconVerticalSolidList"/>
    <dgm:cxn modelId="{FB97E982-AFA1-4DFF-9E37-35193CD39292}" type="presParOf" srcId="{2ED47D04-6E61-4071-9A70-946EF6FEAE1F}" destId="{1E2C89F4-AA69-447A-887E-06A3F7494A9C}" srcOrd="0" destOrd="0" presId="urn:microsoft.com/office/officeart/2018/2/layout/IconVerticalSolidList"/>
    <dgm:cxn modelId="{11859E5B-0EDA-4BFA-B31A-7082DD76B076}" type="presParOf" srcId="{2ED47D04-6E61-4071-9A70-946EF6FEAE1F}" destId="{033EF6C0-1997-46BB-9051-368005ADAD84}" srcOrd="1" destOrd="0" presId="urn:microsoft.com/office/officeart/2018/2/layout/IconVerticalSolidList"/>
    <dgm:cxn modelId="{26C656D1-2F29-4986-A57F-BE85E54FBB0E}" type="presParOf" srcId="{2ED47D04-6E61-4071-9A70-946EF6FEAE1F}" destId="{79E6237D-B76F-4709-B51F-C60ECAEF9482}" srcOrd="2" destOrd="0" presId="urn:microsoft.com/office/officeart/2018/2/layout/IconVerticalSolidList"/>
    <dgm:cxn modelId="{0746E551-F1CD-4CF8-BF81-32A08E90823C}" type="presParOf" srcId="{2ED47D04-6E61-4071-9A70-946EF6FEAE1F}" destId="{A6E35906-6208-4DA5-B3C5-C895A094A8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53C3D-8F3F-4CC8-8EE6-F05391347B5D}">
      <dsp:nvSpPr>
        <dsp:cNvPr id="0" name=""/>
        <dsp:cNvSpPr/>
      </dsp:nvSpPr>
      <dsp:spPr>
        <a:xfrm>
          <a:off x="491810" y="915072"/>
          <a:ext cx="804462" cy="804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32EA1-2CB9-420F-920E-BC5A0649B51C}">
      <dsp:nvSpPr>
        <dsp:cNvPr id="0" name=""/>
        <dsp:cNvSpPr/>
      </dsp:nvSpPr>
      <dsp:spPr>
        <a:xfrm>
          <a:off x="194" y="1987694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Research statement</a:t>
          </a:r>
        </a:p>
      </dsp:txBody>
      <dsp:txXfrm>
        <a:off x="194" y="1987694"/>
        <a:ext cx="1787695" cy="715078"/>
      </dsp:txXfrm>
    </dsp:sp>
    <dsp:sp modelId="{95F38C23-A321-441B-B145-3B6F99355175}">
      <dsp:nvSpPr>
        <dsp:cNvPr id="0" name=""/>
        <dsp:cNvSpPr/>
      </dsp:nvSpPr>
      <dsp:spPr>
        <a:xfrm>
          <a:off x="2592352" y="915072"/>
          <a:ext cx="804462" cy="804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58011-B484-4469-9FE1-04B9A174F1CE}">
      <dsp:nvSpPr>
        <dsp:cNvPr id="0" name=""/>
        <dsp:cNvSpPr/>
      </dsp:nvSpPr>
      <dsp:spPr>
        <a:xfrm>
          <a:off x="2100736" y="1987694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Dataset Description</a:t>
          </a:r>
        </a:p>
      </dsp:txBody>
      <dsp:txXfrm>
        <a:off x="2100736" y="1987694"/>
        <a:ext cx="1787695" cy="715078"/>
      </dsp:txXfrm>
    </dsp:sp>
    <dsp:sp modelId="{ADCD485B-FBA1-4825-B6B9-989018EB851C}">
      <dsp:nvSpPr>
        <dsp:cNvPr id="0" name=""/>
        <dsp:cNvSpPr/>
      </dsp:nvSpPr>
      <dsp:spPr>
        <a:xfrm>
          <a:off x="4692894" y="915072"/>
          <a:ext cx="804462" cy="8044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8F400-8450-4AB3-9D9C-D8FE93391C86}">
      <dsp:nvSpPr>
        <dsp:cNvPr id="0" name=""/>
        <dsp:cNvSpPr/>
      </dsp:nvSpPr>
      <dsp:spPr>
        <a:xfrm>
          <a:off x="4201278" y="1987694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Applied Data analytics</a:t>
          </a:r>
        </a:p>
      </dsp:txBody>
      <dsp:txXfrm>
        <a:off x="4201278" y="1987694"/>
        <a:ext cx="1787695" cy="715078"/>
      </dsp:txXfrm>
    </dsp:sp>
    <dsp:sp modelId="{DB7410BE-4BB5-4F4F-B660-55344BE69FA7}">
      <dsp:nvSpPr>
        <dsp:cNvPr id="0" name=""/>
        <dsp:cNvSpPr/>
      </dsp:nvSpPr>
      <dsp:spPr>
        <a:xfrm>
          <a:off x="6793436" y="915072"/>
          <a:ext cx="804462" cy="8044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FF8D9-7B67-4582-99FC-EEFA94EF16EB}">
      <dsp:nvSpPr>
        <dsp:cNvPr id="0" name=""/>
        <dsp:cNvSpPr/>
      </dsp:nvSpPr>
      <dsp:spPr>
        <a:xfrm>
          <a:off x="6301820" y="1987694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Algorithms applied </a:t>
          </a:r>
        </a:p>
      </dsp:txBody>
      <dsp:txXfrm>
        <a:off x="6301820" y="1987694"/>
        <a:ext cx="1787695" cy="715078"/>
      </dsp:txXfrm>
    </dsp:sp>
    <dsp:sp modelId="{97DDCC70-E821-4FC5-A403-D79D5F24F9ED}">
      <dsp:nvSpPr>
        <dsp:cNvPr id="0" name=""/>
        <dsp:cNvSpPr/>
      </dsp:nvSpPr>
      <dsp:spPr>
        <a:xfrm>
          <a:off x="8893978" y="915072"/>
          <a:ext cx="804462" cy="8044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AC274-B53E-4D22-9F25-800E79C31664}">
      <dsp:nvSpPr>
        <dsp:cNvPr id="0" name=""/>
        <dsp:cNvSpPr/>
      </dsp:nvSpPr>
      <dsp:spPr>
        <a:xfrm>
          <a:off x="8402362" y="1987694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 </a:t>
          </a:r>
        </a:p>
      </dsp:txBody>
      <dsp:txXfrm>
        <a:off x="8402362" y="1987694"/>
        <a:ext cx="1787695" cy="715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57567-9890-414C-8479-8A5B3FB64641}">
      <dsp:nvSpPr>
        <dsp:cNvPr id="0" name=""/>
        <dsp:cNvSpPr/>
      </dsp:nvSpPr>
      <dsp:spPr>
        <a:xfrm>
          <a:off x="10493" y="912088"/>
          <a:ext cx="965664" cy="9656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F4299-3BA9-443C-8175-CFCAABFDA2AD}">
      <dsp:nvSpPr>
        <dsp:cNvPr id="0" name=""/>
        <dsp:cNvSpPr/>
      </dsp:nvSpPr>
      <dsp:spPr>
        <a:xfrm>
          <a:off x="213283" y="1114878"/>
          <a:ext cx="560085" cy="560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7258E-A22D-4729-ACF1-F1C55EAD2822}">
      <dsp:nvSpPr>
        <dsp:cNvPr id="0" name=""/>
        <dsp:cNvSpPr/>
      </dsp:nvSpPr>
      <dsp:spPr>
        <a:xfrm>
          <a:off x="1183086" y="912088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1- Predict the amount purchased by a client</a:t>
          </a:r>
        </a:p>
      </dsp:txBody>
      <dsp:txXfrm>
        <a:off x="1183086" y="912088"/>
        <a:ext cx="2276207" cy="965664"/>
      </dsp:txXfrm>
    </dsp:sp>
    <dsp:sp modelId="{2D1B738C-2286-4B28-BE99-8EA61BA26001}">
      <dsp:nvSpPr>
        <dsp:cNvPr id="0" name=""/>
        <dsp:cNvSpPr/>
      </dsp:nvSpPr>
      <dsp:spPr>
        <a:xfrm>
          <a:off x="3855906" y="912088"/>
          <a:ext cx="965664" cy="9656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B494C-493C-47D5-8B3F-28ABBC22AE9E}">
      <dsp:nvSpPr>
        <dsp:cNvPr id="0" name=""/>
        <dsp:cNvSpPr/>
      </dsp:nvSpPr>
      <dsp:spPr>
        <a:xfrm>
          <a:off x="4058695" y="1114878"/>
          <a:ext cx="560085" cy="560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7CEE0-830C-40F9-ABDB-926717A8E1D0}">
      <dsp:nvSpPr>
        <dsp:cNvPr id="0" name=""/>
        <dsp:cNvSpPr/>
      </dsp:nvSpPr>
      <dsp:spPr>
        <a:xfrm>
          <a:off x="5028498" y="912088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2- Identify which Age group tend to buy a lot during a Black Friday sale</a:t>
          </a:r>
        </a:p>
      </dsp:txBody>
      <dsp:txXfrm>
        <a:off x="5028498" y="912088"/>
        <a:ext cx="2276207" cy="965664"/>
      </dsp:txXfrm>
    </dsp:sp>
    <dsp:sp modelId="{F4BC0830-1E61-44E5-8072-4982A23E6BDF}">
      <dsp:nvSpPr>
        <dsp:cNvPr id="0" name=""/>
        <dsp:cNvSpPr/>
      </dsp:nvSpPr>
      <dsp:spPr>
        <a:xfrm>
          <a:off x="10493" y="2646953"/>
          <a:ext cx="965664" cy="9656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ABEFC-821D-4B68-B653-7AC25DD18C20}">
      <dsp:nvSpPr>
        <dsp:cNvPr id="0" name=""/>
        <dsp:cNvSpPr/>
      </dsp:nvSpPr>
      <dsp:spPr>
        <a:xfrm>
          <a:off x="213283" y="2849742"/>
          <a:ext cx="560085" cy="560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8AEB6-D739-4AFF-83A0-3E7A51F69FDC}">
      <dsp:nvSpPr>
        <dsp:cNvPr id="0" name=""/>
        <dsp:cNvSpPr/>
      </dsp:nvSpPr>
      <dsp:spPr>
        <a:xfrm>
          <a:off x="1183086" y="2646953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3- Which city is more productive</a:t>
          </a:r>
        </a:p>
      </dsp:txBody>
      <dsp:txXfrm>
        <a:off x="1183086" y="2646953"/>
        <a:ext cx="2276207" cy="965664"/>
      </dsp:txXfrm>
    </dsp:sp>
    <dsp:sp modelId="{F1ED219E-840B-4B40-AD0B-A4C5E8EBD164}">
      <dsp:nvSpPr>
        <dsp:cNvPr id="0" name=""/>
        <dsp:cNvSpPr/>
      </dsp:nvSpPr>
      <dsp:spPr>
        <a:xfrm>
          <a:off x="3855906" y="2646953"/>
          <a:ext cx="965664" cy="9656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7B9C9-E465-4CFE-8334-16B8F8EBEB6D}">
      <dsp:nvSpPr>
        <dsp:cNvPr id="0" name=""/>
        <dsp:cNvSpPr/>
      </dsp:nvSpPr>
      <dsp:spPr>
        <a:xfrm>
          <a:off x="4058695" y="2849742"/>
          <a:ext cx="560085" cy="5600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44006-0110-41DE-8B51-ADF841397F79}">
      <dsp:nvSpPr>
        <dsp:cNvPr id="0" name=""/>
        <dsp:cNvSpPr/>
      </dsp:nvSpPr>
      <dsp:spPr>
        <a:xfrm>
          <a:off x="5028498" y="2646953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4- Segment customers based on their spending</a:t>
          </a:r>
        </a:p>
      </dsp:txBody>
      <dsp:txXfrm>
        <a:off x="5028498" y="2646953"/>
        <a:ext cx="2276207" cy="965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7363A-CF44-4A7C-BE2B-30DB874E7BDA}">
      <dsp:nvSpPr>
        <dsp:cNvPr id="0" name=""/>
        <dsp:cNvSpPr/>
      </dsp:nvSpPr>
      <dsp:spPr>
        <a:xfrm>
          <a:off x="0" y="552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BC401-184E-4FA8-9787-787187CF1F24}">
      <dsp:nvSpPr>
        <dsp:cNvPr id="0" name=""/>
        <dsp:cNvSpPr/>
      </dsp:nvSpPr>
      <dsp:spPr>
        <a:xfrm>
          <a:off x="0" y="552"/>
          <a:ext cx="7315200" cy="90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Features </a:t>
          </a:r>
          <a:r>
            <a:rPr lang="en-US" sz="2400" b="1" kern="1200" dirty="0"/>
            <a:t>12 columns</a:t>
          </a:r>
          <a:r>
            <a:rPr lang="en-US" sz="2400" kern="1200" dirty="0"/>
            <a:t>  with </a:t>
          </a:r>
          <a:r>
            <a:rPr lang="en-US" sz="2400" b="1" kern="1200" dirty="0"/>
            <a:t>537,577</a:t>
          </a:r>
          <a:r>
            <a:rPr lang="en-US" sz="2400" kern="1200" dirty="0"/>
            <a:t> observations</a:t>
          </a:r>
        </a:p>
      </dsp:txBody>
      <dsp:txXfrm>
        <a:off x="0" y="552"/>
        <a:ext cx="7315200" cy="904720"/>
      </dsp:txXfrm>
    </dsp:sp>
    <dsp:sp modelId="{CD2E5614-A535-4048-928C-CF841F41722A}">
      <dsp:nvSpPr>
        <dsp:cNvPr id="0" name=""/>
        <dsp:cNvSpPr/>
      </dsp:nvSpPr>
      <dsp:spPr>
        <a:xfrm>
          <a:off x="0" y="905272"/>
          <a:ext cx="7315200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4964D-AAD6-495C-8423-B2F7344A61D6}">
      <dsp:nvSpPr>
        <dsp:cNvPr id="0" name=""/>
        <dsp:cNvSpPr/>
      </dsp:nvSpPr>
      <dsp:spPr>
        <a:xfrm>
          <a:off x="0" y="905272"/>
          <a:ext cx="7315200" cy="90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Link: </a:t>
          </a:r>
          <a:r>
            <a:rPr lang="en-US" sz="2400" u="sng" kern="1200" dirty="0">
              <a:hlinkClick xmlns:r="http://schemas.openxmlformats.org/officeDocument/2006/relationships" r:id="rId1"/>
            </a:rPr>
            <a:t>https://www.kaggle.com/mehdidag/black-friday/version/1</a:t>
          </a:r>
          <a:endParaRPr lang="en-US" sz="2400" kern="1200" dirty="0"/>
        </a:p>
      </dsp:txBody>
      <dsp:txXfrm>
        <a:off x="0" y="905272"/>
        <a:ext cx="7315200" cy="904720"/>
      </dsp:txXfrm>
    </dsp:sp>
    <dsp:sp modelId="{FD93C8A7-71B6-417D-893B-403EE50B7DDC}">
      <dsp:nvSpPr>
        <dsp:cNvPr id="0" name=""/>
        <dsp:cNvSpPr/>
      </dsp:nvSpPr>
      <dsp:spPr>
        <a:xfrm>
          <a:off x="0" y="1809992"/>
          <a:ext cx="731520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9D733-5B5C-40D0-AFB0-AFB1292ADDEC}">
      <dsp:nvSpPr>
        <dsp:cNvPr id="0" name=""/>
        <dsp:cNvSpPr/>
      </dsp:nvSpPr>
      <dsp:spPr>
        <a:xfrm>
          <a:off x="0" y="1809992"/>
          <a:ext cx="7315200" cy="90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Product_ID: </a:t>
          </a:r>
          <a:r>
            <a:rPr lang="en-US" sz="2400" kern="1200" dirty="0"/>
            <a:t>Help identify a product in the store</a:t>
          </a:r>
        </a:p>
      </dsp:txBody>
      <dsp:txXfrm>
        <a:off x="0" y="1809992"/>
        <a:ext cx="7315200" cy="904720"/>
      </dsp:txXfrm>
    </dsp:sp>
    <dsp:sp modelId="{78A7F857-5FBA-4732-BD92-6B1A74F918C1}">
      <dsp:nvSpPr>
        <dsp:cNvPr id="0" name=""/>
        <dsp:cNvSpPr/>
      </dsp:nvSpPr>
      <dsp:spPr>
        <a:xfrm>
          <a:off x="0" y="2714713"/>
          <a:ext cx="7315200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7A93D-3B8A-409C-801D-01A232CEFC7F}">
      <dsp:nvSpPr>
        <dsp:cNvPr id="0" name=""/>
        <dsp:cNvSpPr/>
      </dsp:nvSpPr>
      <dsp:spPr>
        <a:xfrm>
          <a:off x="0" y="2714713"/>
          <a:ext cx="7315200" cy="90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Gender: </a:t>
          </a:r>
          <a:r>
            <a:rPr lang="en-US" sz="2400" kern="1200" dirty="0"/>
            <a:t>Define the user gender which will be either Male (M) or Female(F)</a:t>
          </a:r>
        </a:p>
      </dsp:txBody>
      <dsp:txXfrm>
        <a:off x="0" y="2714713"/>
        <a:ext cx="7315200" cy="904720"/>
      </dsp:txXfrm>
    </dsp:sp>
    <dsp:sp modelId="{3FE7D833-522D-4176-9F0B-8733D1E6E7C0}">
      <dsp:nvSpPr>
        <dsp:cNvPr id="0" name=""/>
        <dsp:cNvSpPr/>
      </dsp:nvSpPr>
      <dsp:spPr>
        <a:xfrm>
          <a:off x="0" y="3619433"/>
          <a:ext cx="73152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2D26A-B480-41B0-BEC1-1793DABA0CB5}">
      <dsp:nvSpPr>
        <dsp:cNvPr id="0" name=""/>
        <dsp:cNvSpPr/>
      </dsp:nvSpPr>
      <dsp:spPr>
        <a:xfrm>
          <a:off x="0" y="3619433"/>
          <a:ext cx="7315200" cy="90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Age: </a:t>
          </a:r>
          <a:r>
            <a:rPr lang="en-US" sz="2400" kern="1200" dirty="0"/>
            <a:t>Define the age of users [0-17[, [18-25[, [26-35[, [36-45[, [46-50[, 55+</a:t>
          </a:r>
        </a:p>
      </dsp:txBody>
      <dsp:txXfrm>
        <a:off x="0" y="3619433"/>
        <a:ext cx="7315200" cy="904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EDBEC-FA6E-42E6-965C-514FD0497FF9}">
      <dsp:nvSpPr>
        <dsp:cNvPr id="0" name=""/>
        <dsp:cNvSpPr/>
      </dsp:nvSpPr>
      <dsp:spPr>
        <a:xfrm>
          <a:off x="0" y="0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C5308-3EFB-448D-B202-2B58027827B5}">
      <dsp:nvSpPr>
        <dsp:cNvPr id="0" name=""/>
        <dsp:cNvSpPr/>
      </dsp:nvSpPr>
      <dsp:spPr>
        <a:xfrm>
          <a:off x="0" y="0"/>
          <a:ext cx="7315200" cy="56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Occupation: Define the occupation of each customer </a:t>
          </a:r>
        </a:p>
      </dsp:txBody>
      <dsp:txXfrm>
        <a:off x="0" y="0"/>
        <a:ext cx="7315200" cy="565588"/>
      </dsp:txXfrm>
    </dsp:sp>
    <dsp:sp modelId="{2A405257-5F7A-4891-9D87-4F7250DC5F4F}">
      <dsp:nvSpPr>
        <dsp:cNvPr id="0" name=""/>
        <dsp:cNvSpPr/>
      </dsp:nvSpPr>
      <dsp:spPr>
        <a:xfrm>
          <a:off x="0" y="565588"/>
          <a:ext cx="7315200" cy="0"/>
        </a:xfrm>
        <a:prstGeom prst="lin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CD09B-1304-4B7C-BAD7-B08E75239194}">
      <dsp:nvSpPr>
        <dsp:cNvPr id="0" name=""/>
        <dsp:cNvSpPr/>
      </dsp:nvSpPr>
      <dsp:spPr>
        <a:xfrm>
          <a:off x="0" y="565588"/>
          <a:ext cx="7315200" cy="56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City_Category</a:t>
          </a:r>
          <a:r>
            <a:rPr lang="en-US" sz="1500" kern="1200" dirty="0"/>
            <a:t>: The store is implanted in three different city (A, B, and C)</a:t>
          </a:r>
        </a:p>
      </dsp:txBody>
      <dsp:txXfrm>
        <a:off x="0" y="565588"/>
        <a:ext cx="7315200" cy="565588"/>
      </dsp:txXfrm>
    </dsp:sp>
    <dsp:sp modelId="{20F5B9D7-16F1-44EB-8C95-E423972BDFD5}">
      <dsp:nvSpPr>
        <dsp:cNvPr id="0" name=""/>
        <dsp:cNvSpPr/>
      </dsp:nvSpPr>
      <dsp:spPr>
        <a:xfrm>
          <a:off x="0" y="1131176"/>
          <a:ext cx="7315200" cy="0"/>
        </a:xfrm>
        <a:prstGeom prst="lin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19119-BFEC-40DB-AD52-AD3D8EB0F3FC}">
      <dsp:nvSpPr>
        <dsp:cNvPr id="0" name=""/>
        <dsp:cNvSpPr/>
      </dsp:nvSpPr>
      <dsp:spPr>
        <a:xfrm>
          <a:off x="0" y="1131176"/>
          <a:ext cx="7315200" cy="56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Stay_In_Current_City_Years: Define how many years, a customer resides in a city</a:t>
          </a:r>
        </a:p>
      </dsp:txBody>
      <dsp:txXfrm>
        <a:off x="0" y="1131176"/>
        <a:ext cx="7315200" cy="565588"/>
      </dsp:txXfrm>
    </dsp:sp>
    <dsp:sp modelId="{4A9E4B54-7FCE-45A8-BD1F-C54C3DDDEF18}">
      <dsp:nvSpPr>
        <dsp:cNvPr id="0" name=""/>
        <dsp:cNvSpPr/>
      </dsp:nvSpPr>
      <dsp:spPr>
        <a:xfrm>
          <a:off x="0" y="1696764"/>
          <a:ext cx="7315200" cy="0"/>
        </a:xfrm>
        <a:prstGeom prst="lin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A54F3-5A55-4765-892B-F0C8803DDD1E}">
      <dsp:nvSpPr>
        <dsp:cNvPr id="0" name=""/>
        <dsp:cNvSpPr/>
      </dsp:nvSpPr>
      <dsp:spPr>
        <a:xfrm>
          <a:off x="0" y="1696764"/>
          <a:ext cx="7315200" cy="56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Marital_Status: Define the customer's status 1 for married and  unmarried</a:t>
          </a:r>
        </a:p>
      </dsp:txBody>
      <dsp:txXfrm>
        <a:off x="0" y="1696764"/>
        <a:ext cx="7315200" cy="565588"/>
      </dsp:txXfrm>
    </dsp:sp>
    <dsp:sp modelId="{17DADA6C-9438-4DA5-93DB-2A9BAE5121CE}">
      <dsp:nvSpPr>
        <dsp:cNvPr id="0" name=""/>
        <dsp:cNvSpPr/>
      </dsp:nvSpPr>
      <dsp:spPr>
        <a:xfrm>
          <a:off x="0" y="2262353"/>
          <a:ext cx="7315200" cy="0"/>
        </a:xfrm>
        <a:prstGeom prst="lin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A505-231C-4B1B-9847-BECC094A32E3}">
      <dsp:nvSpPr>
        <dsp:cNvPr id="0" name=""/>
        <dsp:cNvSpPr/>
      </dsp:nvSpPr>
      <dsp:spPr>
        <a:xfrm>
          <a:off x="0" y="2262353"/>
          <a:ext cx="7315200" cy="56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Product_Category_1: Define the number of items purchased within the Product_Category_1</a:t>
          </a:r>
        </a:p>
      </dsp:txBody>
      <dsp:txXfrm>
        <a:off x="0" y="2262353"/>
        <a:ext cx="7315200" cy="565588"/>
      </dsp:txXfrm>
    </dsp:sp>
    <dsp:sp modelId="{3FC87456-7DB6-440E-BA8A-6DCBEA4818BD}">
      <dsp:nvSpPr>
        <dsp:cNvPr id="0" name=""/>
        <dsp:cNvSpPr/>
      </dsp:nvSpPr>
      <dsp:spPr>
        <a:xfrm>
          <a:off x="0" y="2827941"/>
          <a:ext cx="7315200" cy="0"/>
        </a:xfrm>
        <a:prstGeom prst="lin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D2435-F6E4-4E5E-A467-FC7ADC7CBF94}">
      <dsp:nvSpPr>
        <dsp:cNvPr id="0" name=""/>
        <dsp:cNvSpPr/>
      </dsp:nvSpPr>
      <dsp:spPr>
        <a:xfrm>
          <a:off x="0" y="2827941"/>
          <a:ext cx="7315200" cy="56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Product_Category_2: Define the number of items purchased within the Product_Category_2</a:t>
          </a:r>
        </a:p>
      </dsp:txBody>
      <dsp:txXfrm>
        <a:off x="0" y="2827941"/>
        <a:ext cx="7315200" cy="565588"/>
      </dsp:txXfrm>
    </dsp:sp>
    <dsp:sp modelId="{8C1DC558-4EE5-445B-B28D-67C2FA52DCBC}">
      <dsp:nvSpPr>
        <dsp:cNvPr id="0" name=""/>
        <dsp:cNvSpPr/>
      </dsp:nvSpPr>
      <dsp:spPr>
        <a:xfrm>
          <a:off x="0" y="3393529"/>
          <a:ext cx="7315200" cy="0"/>
        </a:xfrm>
        <a:prstGeom prst="lin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EB7BB-9CB0-4CA6-BE62-7B82864CA19E}">
      <dsp:nvSpPr>
        <dsp:cNvPr id="0" name=""/>
        <dsp:cNvSpPr/>
      </dsp:nvSpPr>
      <dsp:spPr>
        <a:xfrm>
          <a:off x="0" y="3393529"/>
          <a:ext cx="7315200" cy="56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Product_Category_3: Define the number of items purchased within the Product_Category_3</a:t>
          </a:r>
        </a:p>
      </dsp:txBody>
      <dsp:txXfrm>
        <a:off x="0" y="3393529"/>
        <a:ext cx="7315200" cy="565588"/>
      </dsp:txXfrm>
    </dsp:sp>
    <dsp:sp modelId="{79C96086-DC9D-45A1-8427-999C9C34C889}">
      <dsp:nvSpPr>
        <dsp:cNvPr id="0" name=""/>
        <dsp:cNvSpPr/>
      </dsp:nvSpPr>
      <dsp:spPr>
        <a:xfrm>
          <a:off x="0" y="3959117"/>
          <a:ext cx="73152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37389-727E-4E19-966B-9FE0F8DC71B4}">
      <dsp:nvSpPr>
        <dsp:cNvPr id="0" name=""/>
        <dsp:cNvSpPr/>
      </dsp:nvSpPr>
      <dsp:spPr>
        <a:xfrm>
          <a:off x="0" y="3959117"/>
          <a:ext cx="7315200" cy="56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Purchase: Define the amount spent by each customer to purchase the three products. The amount purchased is in US dollars.</a:t>
          </a:r>
        </a:p>
      </dsp:txBody>
      <dsp:txXfrm>
        <a:off x="0" y="3959117"/>
        <a:ext cx="7315200" cy="5655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2B67E-2893-41E2-AE46-6718F8E8417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22AC6-0392-46D6-A2E1-0582D687D325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Predict the amount purchased by a client using Regression Analysis</a:t>
          </a:r>
        </a:p>
      </dsp:txBody>
      <dsp:txXfrm>
        <a:off x="0" y="2492"/>
        <a:ext cx="6492875" cy="1700138"/>
      </dsp:txXfrm>
    </dsp:sp>
    <dsp:sp modelId="{71F5EEA8-F14C-45BE-BFA8-2732B2DE8075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F4052-AE62-4C6E-A9B8-D8138F158786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X = independent variables, or explanatory variables (Occupation, Marital_Status,Stay_In_Current_City_Years,Product_category1,2 and 3</a:t>
          </a:r>
        </a:p>
      </dsp:txBody>
      <dsp:txXfrm>
        <a:off x="0" y="1702630"/>
        <a:ext cx="6492875" cy="1700138"/>
      </dsp:txXfrm>
    </dsp:sp>
    <dsp:sp modelId="{A9FC934B-B8D2-4073-8F65-45D9EF40A81E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F474-FAA4-453B-91EA-515D9961DEA8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 = Purchase (referred to as the dependent variable or response variable)</a:t>
          </a:r>
        </a:p>
      </dsp:txBody>
      <dsp:txXfrm>
        <a:off x="0" y="3402769"/>
        <a:ext cx="6492875" cy="17001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E60D5-1979-4829-B755-E4FEE43FE0DD}">
      <dsp:nvSpPr>
        <dsp:cNvPr id="0" name=""/>
        <dsp:cNvSpPr/>
      </dsp:nvSpPr>
      <dsp:spPr>
        <a:xfrm>
          <a:off x="0" y="3591"/>
          <a:ext cx="6513603" cy="1169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99F6F-58D8-4C22-B89D-0C1A37D24AD2}">
      <dsp:nvSpPr>
        <dsp:cNvPr id="0" name=""/>
        <dsp:cNvSpPr/>
      </dsp:nvSpPr>
      <dsp:spPr>
        <a:xfrm>
          <a:off x="353699" y="266673"/>
          <a:ext cx="643718" cy="6430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9B546-96D4-43EF-AADE-0E15E058DCBF}">
      <dsp:nvSpPr>
        <dsp:cNvPr id="0" name=""/>
        <dsp:cNvSpPr/>
      </dsp:nvSpPr>
      <dsp:spPr>
        <a:xfrm>
          <a:off x="1351117" y="3591"/>
          <a:ext cx="4804071" cy="1243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1" tIns="131601" rIns="131601" bIns="1316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which Age group tend to buy a lot during a Black Friday sale</a:t>
          </a:r>
        </a:p>
      </dsp:txBody>
      <dsp:txXfrm>
        <a:off x="1351117" y="3591"/>
        <a:ext cx="4804071" cy="1243474"/>
      </dsp:txXfrm>
    </dsp:sp>
    <dsp:sp modelId="{2D8F0E21-6949-44F0-8254-2EACA6BF932A}">
      <dsp:nvSpPr>
        <dsp:cNvPr id="0" name=""/>
        <dsp:cNvSpPr/>
      </dsp:nvSpPr>
      <dsp:spPr>
        <a:xfrm>
          <a:off x="0" y="1548514"/>
          <a:ext cx="6513603" cy="1169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487C4-58FA-4EC9-AF1A-BE6193D8D9C4}">
      <dsp:nvSpPr>
        <dsp:cNvPr id="0" name=""/>
        <dsp:cNvSpPr/>
      </dsp:nvSpPr>
      <dsp:spPr>
        <a:xfrm>
          <a:off x="353699" y="1811596"/>
          <a:ext cx="643718" cy="6430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73AE3-C3BB-4351-8011-642202014A94}">
      <dsp:nvSpPr>
        <dsp:cNvPr id="0" name=""/>
        <dsp:cNvSpPr/>
      </dsp:nvSpPr>
      <dsp:spPr>
        <a:xfrm>
          <a:off x="1351117" y="1548514"/>
          <a:ext cx="4804071" cy="1243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1" tIns="131601" rIns="131601" bIns="1316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Target= Age</a:t>
          </a:r>
        </a:p>
      </dsp:txBody>
      <dsp:txXfrm>
        <a:off x="1351117" y="1548514"/>
        <a:ext cx="4804071" cy="1243474"/>
      </dsp:txXfrm>
    </dsp:sp>
    <dsp:sp modelId="{5E9F5D2A-B040-496A-ACF2-49B5835B963E}">
      <dsp:nvSpPr>
        <dsp:cNvPr id="0" name=""/>
        <dsp:cNvSpPr/>
      </dsp:nvSpPr>
      <dsp:spPr>
        <a:xfrm>
          <a:off x="0" y="3093437"/>
          <a:ext cx="6513603" cy="1169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2AF7D-08EA-4C07-96C4-22F53019C958}">
      <dsp:nvSpPr>
        <dsp:cNvPr id="0" name=""/>
        <dsp:cNvSpPr/>
      </dsp:nvSpPr>
      <dsp:spPr>
        <a:xfrm>
          <a:off x="353699" y="3356519"/>
          <a:ext cx="643718" cy="6430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081AC-2FA1-4D22-951E-3AB0B022177D}">
      <dsp:nvSpPr>
        <dsp:cNvPr id="0" name=""/>
        <dsp:cNvSpPr/>
      </dsp:nvSpPr>
      <dsp:spPr>
        <a:xfrm>
          <a:off x="1351117" y="3093437"/>
          <a:ext cx="4804071" cy="1243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1" tIns="131601" rIns="131601" bIns="1316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Input = (Occupation, Stay_In_Current_City_Years, Marital_Status,Purchase,Product_Category_1,Product_Category_2,Product_Category_3)</a:t>
          </a:r>
        </a:p>
      </dsp:txBody>
      <dsp:txXfrm>
        <a:off x="1351117" y="3093437"/>
        <a:ext cx="4804071" cy="1243474"/>
      </dsp:txXfrm>
    </dsp:sp>
    <dsp:sp modelId="{1E2C89F4-AA69-447A-887E-06A3F7494A9C}">
      <dsp:nvSpPr>
        <dsp:cNvPr id="0" name=""/>
        <dsp:cNvSpPr/>
      </dsp:nvSpPr>
      <dsp:spPr>
        <a:xfrm>
          <a:off x="0" y="4638360"/>
          <a:ext cx="6513603" cy="1169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EF6C0-1997-46BB-9051-368005ADAD84}">
      <dsp:nvSpPr>
        <dsp:cNvPr id="0" name=""/>
        <dsp:cNvSpPr/>
      </dsp:nvSpPr>
      <dsp:spPr>
        <a:xfrm>
          <a:off x="353699" y="4901442"/>
          <a:ext cx="643718" cy="6430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35906-6208-4DA5-B3C5-C895A094A88B}">
      <dsp:nvSpPr>
        <dsp:cNvPr id="0" name=""/>
        <dsp:cNvSpPr/>
      </dsp:nvSpPr>
      <dsp:spPr>
        <a:xfrm>
          <a:off x="1351117" y="4638360"/>
          <a:ext cx="4804071" cy="1243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1" tIns="131601" rIns="131601" bIns="1316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find that the accuracy of the decision tree classifier is 41.68%</a:t>
          </a:r>
        </a:p>
      </dsp:txBody>
      <dsp:txXfrm>
        <a:off x="1351117" y="4638360"/>
        <a:ext cx="4804071" cy="1243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12F4-B20E-41AC-AE9C-1C49D0E97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ED5C2-CA46-4934-9B6D-CF040FEC2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1673-235C-4982-A2F7-B1D53287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C583-1DFD-45BD-9CE6-A728922FDF5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8708-326D-49E4-8261-FABDD4C6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46208-C227-4154-BBAB-BCBAEDFD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5F1-D799-479D-8817-A8560C24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0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7321-DE61-4D7A-AA34-65850335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505BD-55B1-4981-BEB5-1797B775F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94A5F-D65E-4DA8-8941-7DCACBE6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C583-1DFD-45BD-9CE6-A728922FDF5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8ACBD-4D7A-4E0A-929C-74D82BB5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EDDA-0194-47F6-A077-6648E8E2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5F1-D799-479D-8817-A8560C24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2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50DAB-3A62-44E7-8726-F07CF43E1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A2ED8-700D-4C0A-9831-AB07FD53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C7B6-F588-4B7F-9436-4B37EFE2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C583-1DFD-45BD-9CE6-A728922FDF5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94EA4-4D74-4A31-89C8-BE3E2619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F2199-9FC7-467D-BA49-63629336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5F1-D799-479D-8817-A8560C24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9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05A0-5F4C-4514-9BB9-51925330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9E90-BC7E-4DCA-9B95-C6DD57C7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9C037-7EA9-41D9-9A76-5C309914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C583-1DFD-45BD-9CE6-A728922FDF5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7FA7C-9256-433C-BF0B-2145A4AA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6C62-389D-4446-A03E-89CD76AE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5F1-D799-479D-8817-A8560C24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4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56AF-4E30-425F-B7E5-BE1CB701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58572-4727-430D-8BC6-65CB9A0C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A7846-A004-4B49-A93B-10AA2EE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C583-1DFD-45BD-9CE6-A728922FDF5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F335-9080-45A7-AB85-EB0E3FE6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02B01-07B4-4AF2-BDB2-B1DEB72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5F1-D799-479D-8817-A8560C24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0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C401-CE46-4A5E-AD6A-7C554CDE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BFE2-0768-41AA-A7BF-72DD301DE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DFD8F-7489-4AA4-BCB0-B5D60014D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5DF7B-E7F5-4FD6-9914-C1DC642B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C583-1DFD-45BD-9CE6-A728922FDF5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37BD8-D48C-42A7-8A51-C4FDA002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60C8F-A3BB-4EBD-B0EA-50B1BDF5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5F1-D799-479D-8817-A8560C24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2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BD1C-E689-4DD6-80A0-6CAAAB4C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245B-F489-4F62-A940-23913FC1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4CA17-593D-4FDF-963B-84313CE10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D88DF-E400-4091-A787-1D376C59E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DA750-22AD-4073-BED2-45B56882E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306F2-06E8-46EA-9152-310F657A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C583-1DFD-45BD-9CE6-A728922FDF5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1E380-C67A-4670-B9F8-8EB507D8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BA372-A4FD-4026-9CE0-36E55F0D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5F1-D799-479D-8817-A8560C24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C4DB-4C81-4001-B5FA-32BB48E9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FA6D7-CC9B-4677-ABB1-124BB210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C583-1DFD-45BD-9CE6-A728922FDF5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93EFF-120C-42DA-AB05-1D1C7007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DC626-8914-4DD2-9935-B76AAEAA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5F1-D799-479D-8817-A8560C24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1433A-5007-46D0-A854-1171359A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C583-1DFD-45BD-9CE6-A728922FDF5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49AD6-D00A-4A2D-98AA-418A8A66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CBE8-2ED3-494B-8CF6-8965D612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5F1-D799-479D-8817-A8560C24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1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8809-F2C0-43A1-9A31-92CE4EFC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9D6B-2749-4569-9171-9C434D2B5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429DA-3863-4D03-B37F-3EAC3D528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4C579-626A-40C7-AB01-DEE14462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C583-1DFD-45BD-9CE6-A728922FDF5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B5E92-EEBD-465D-AA37-F7EF013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26AFF-4796-4204-B980-F911B729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5F1-D799-479D-8817-A8560C24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A289-3710-4E10-882F-BDAEBFD1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3751D-BC0F-4DB8-B491-9D825DB82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AAAE2-7340-454B-8376-149524256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BBB23-2A9D-4A6A-BA03-33EB8957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C583-1DFD-45BD-9CE6-A728922FDF5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2D6FF-0AC3-4365-8823-AD00C902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A9FF3-BA2B-4290-844D-A3F26AB2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5F1-D799-479D-8817-A8560C24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01F3-317A-4CEF-8AF8-CB00DBB1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0F663-C71F-4199-ADA3-ECA9D8991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A8CB5-C969-48D7-97F1-CF25C25F0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4C583-1DFD-45BD-9CE6-A728922FDF5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5D95-E795-4119-87F5-AC4FA3A4B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9594F-7990-4918-A0FE-52926B0A3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D5F1-D799-479D-8817-A8560C24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2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857E1E8-F3E3-4A90-AC71-779B2149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Youssouf Diallo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173F8-0B9D-4E73-AE4E-C773341C4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Course-Project</a:t>
            </a:r>
            <a:b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Data Analytics II</a:t>
            </a:r>
          </a:p>
        </p:txBody>
      </p:sp>
    </p:spTree>
    <p:extLst>
      <p:ext uri="{BB962C8B-B14F-4D97-AF65-F5344CB8AC3E}">
        <p14:creationId xmlns:p14="http://schemas.microsoft.com/office/powerpoint/2010/main" val="4200456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E3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FE303-F56D-4219-9D4B-0773BA4C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Marital status of customers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28A67675-E9F3-4D12-BC33-DC70DF272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9795"/>
            <a:ext cx="7188199" cy="18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6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24068-29DF-48A5-9DA1-7AD7974C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items sold for each category</a:t>
            </a:r>
            <a:br>
              <a:rPr lang="en-US" sz="2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88EEBE6-7210-4DB7-B97D-F331EBC3D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5997018" cy="309114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31DB62-7902-491D-A49C-875FD7847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Product category 2 was the most sold </a:t>
            </a:r>
          </a:p>
        </p:txBody>
      </p:sp>
    </p:spTree>
    <p:extLst>
      <p:ext uri="{BB962C8B-B14F-4D97-AF65-F5344CB8AC3E}">
        <p14:creationId xmlns:p14="http://schemas.microsoft.com/office/powerpoint/2010/main" val="305856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7D96E-3C92-4A4B-A3C4-7898D44B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dirty="0">
                <a:solidFill>
                  <a:srgbClr val="FFFFFF"/>
                </a:solidFill>
              </a:rPr>
              <a:t>Amount spent by age group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82E05566-8B2D-4927-81DE-DBF0A54F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18908"/>
            <a:ext cx="7188199" cy="2479928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572570D8-8E5D-41F8-B7D2-CDDF92FA5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[26-35 [  spent a lot </a:t>
            </a:r>
          </a:p>
          <a:p>
            <a:pPr marL="0" indent="0">
              <a:buNone/>
            </a:pPr>
            <a:r>
              <a:rPr lang="en-US" sz="1800" dirty="0"/>
              <a:t>[0-17 [ spent less</a:t>
            </a:r>
          </a:p>
        </p:txBody>
      </p:sp>
    </p:spTree>
    <p:extLst>
      <p:ext uri="{BB962C8B-B14F-4D97-AF65-F5344CB8AC3E}">
        <p14:creationId xmlns:p14="http://schemas.microsoft.com/office/powerpoint/2010/main" val="161312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D791C-C561-4449-8637-0F2E987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</a:t>
            </a:r>
            <a:b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276F-C3BF-4973-866E-501072087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 missing values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Changing data types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into training and testing 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806F0-5C56-43C4-9E27-ED279DACC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NaN with Zero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to int and object to int </a:t>
            </a:r>
          </a:p>
        </p:txBody>
      </p:sp>
    </p:spTree>
    <p:extLst>
      <p:ext uri="{BB962C8B-B14F-4D97-AF65-F5344CB8AC3E}">
        <p14:creationId xmlns:p14="http://schemas.microsoft.com/office/powerpoint/2010/main" val="161825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1EA4AC-9ED8-40A5-A528-69246F1A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Linear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59A266-5CBE-4C44-88A1-30637012C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7498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217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93B7F-181B-43A0-9780-4638B731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8289CF-7B81-4144-954B-30D42B6EAA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5217122" cy="309114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2C4E5-CC1A-48F4-952A-8B644E03B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1800"/>
          </a:p>
          <a:p>
            <a:pPr marL="0"/>
            <a:r>
              <a:rPr lang="en-US" sz="1800"/>
              <a:t>Accuracy of score is 13 % </a:t>
            </a:r>
          </a:p>
          <a:p>
            <a:pPr marL="0"/>
            <a:r>
              <a:rPr lang="en-US" sz="1800"/>
              <a:t>Very bad performance</a:t>
            </a:r>
          </a:p>
          <a:p>
            <a:pPr marL="0"/>
            <a:endParaRPr lang="en-US" sz="1800"/>
          </a:p>
          <a:p>
            <a:pPr marL="0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5948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A4C0A-E4A7-4223-8961-B683EC61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Extreme Gradient Boosting Regressor(XGBoost)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CD8D20-D659-4355-BF30-6EB1B36DFB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5519903" cy="309114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A79C75-2EE6-4EA0-AD1C-0B08DDFED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1800"/>
          </a:p>
          <a:p>
            <a:pPr marL="0"/>
            <a:r>
              <a:rPr lang="en-US" sz="1800"/>
              <a:t>XGBoost has improved our model and the accuracy moves from 0.13 to 0.459 %</a:t>
            </a:r>
          </a:p>
          <a:p>
            <a:pPr marL="0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2400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2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C0D83-D068-49DF-8D43-078122E6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20A3-DDCD-4B48-A50B-F8F8E8A6F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which Age group tend to buy a lot during a Black Friday sales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Occupation, Stay_In_Current_City_Years, Marital Status, Purchase, Product_Category_1, Product_Category_2, and Product_Category_3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Age ([0-17[, [18-25[, [26,35[, [36-45[, [46-50[, [51-55[, and 55+) </a:t>
            </a:r>
          </a:p>
        </p:txBody>
      </p:sp>
      <p:cxnSp>
        <p:nvCxnSpPr>
          <p:cNvPr id="40" name="Straight Connector 34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27AB5-0F11-439C-8544-E3BD655CB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score is 41.68%.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improve?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Criterion="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entropy",max_depth=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score is 50.6 %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69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BB040-C17A-43F6-B833-F92C253D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A25AD4-E3E6-4620-9D61-3FFE7650F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0625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888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B027F-1EA9-43AA-BFA7-B8CB474B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7036-2C80-4A07-B9A9-D02964C63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which city is more productive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Target= City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 = (Occupation,Marital status Stay_In_Current_City_Years,Purchase, Product_Category_1,Product_Category_2,Product_Category_3)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981CB-5318-4B8A-9B65-3BF4FECA2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model is 42.23 %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improve the score?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 XGboost Classifier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model is 44.88 % the model improves slightly with XGboost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985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6B0E-B0BF-493D-8F3F-45FF6504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Plan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AB2792-582A-425F-B16F-8250BE5B8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73947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842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620E3-619C-4803-98BE-31B6264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24BC-CAA0-442F-AE6A-0C8B5CA0E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>
                <a:solidFill>
                  <a:schemeClr val="bg1"/>
                </a:solidFill>
              </a:rPr>
              <a:t>Segment customers based on their spending</a:t>
            </a:r>
          </a:p>
          <a:p>
            <a:pPr marL="0"/>
            <a:endParaRPr lang="en-US" sz="2000">
              <a:solidFill>
                <a:schemeClr val="bg1"/>
              </a:solidFill>
            </a:endParaRPr>
          </a:p>
          <a:p>
            <a:pPr marL="0"/>
            <a:r>
              <a:rPr lang="en-US" sz="2000">
                <a:solidFill>
                  <a:schemeClr val="bg1"/>
                </a:solidFill>
              </a:rPr>
              <a:t>Target= Gender</a:t>
            </a:r>
          </a:p>
          <a:p>
            <a:pPr marL="0"/>
            <a:r>
              <a:rPr lang="en-US" sz="2000">
                <a:solidFill>
                  <a:schemeClr val="bg1"/>
                </a:solidFill>
              </a:rPr>
              <a:t>Input=(Purchase, product_1, product_2, product_3)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1EE27D-4CD7-414C-A34D-B31381B7E3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67036"/>
            <a:ext cx="6250769" cy="456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6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2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6D2A2-1B81-46DF-949F-7A32D6E5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K-Means Clustering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1AC1D43-2544-48F0-B47D-1E9CA731CA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5724342" cy="309114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3D217-928D-4628-B85F-0C5144C0F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1700"/>
          </a:p>
          <a:p>
            <a:pPr marL="0"/>
            <a:endParaRPr lang="en-US" sz="1700"/>
          </a:p>
          <a:p>
            <a:pPr marL="0"/>
            <a:r>
              <a:rPr lang="en-US" sz="1700"/>
              <a:t>we clearly see that the data are not around the cluster, that means the clustering did not work well</a:t>
            </a:r>
          </a:p>
          <a:p>
            <a:pPr marL="0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493804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227D3-7802-4920-8743-BCC8F4BC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Density Based Spatial Clustering of Application with Noisy (DBSCAN)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85E66-BB24-4BAE-8408-A7F27BF64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2000">
              <a:solidFill>
                <a:schemeClr val="bg1"/>
              </a:solidFill>
            </a:endParaRPr>
          </a:p>
          <a:p>
            <a:pPr marL="0"/>
            <a:endParaRPr lang="en-US" sz="2000">
              <a:solidFill>
                <a:schemeClr val="bg1"/>
              </a:solidFill>
            </a:endParaRPr>
          </a:p>
          <a:p>
            <a:pPr marL="0"/>
            <a:r>
              <a:rPr lang="en-US" sz="2000">
                <a:solidFill>
                  <a:schemeClr val="bg1"/>
                </a:solidFill>
              </a:rPr>
              <a:t>The accuracy of the model is 42.80 %</a:t>
            </a:r>
          </a:p>
          <a:p>
            <a:pPr marL="0"/>
            <a:r>
              <a:rPr lang="en-US" sz="2000">
                <a:solidFill>
                  <a:schemeClr val="bg1"/>
                </a:solidFill>
              </a:rPr>
              <a:t> Number of clusters: 195 </a:t>
            </a:r>
          </a:p>
          <a:p>
            <a:pPr marL="0"/>
            <a:r>
              <a:rPr lang="en-US" sz="2000">
                <a:solidFill>
                  <a:schemeClr val="bg1"/>
                </a:solidFill>
              </a:rPr>
              <a:t>Number of noise points: 176</a:t>
            </a:r>
          </a:p>
          <a:p>
            <a:pPr marL="0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182C5FB3-F8E6-40CD-B89C-B473B41741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301440"/>
            <a:ext cx="6250769" cy="40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7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240A6-8D7A-4EFF-9D2C-F965B7F9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5BF2-A49C-4198-8D41-CB09CD6AE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After trying different model and technique, I was able the predict the purchase amount, however, the classification and clustering did not perform well. Therefore, I cannot answer with clarity to those research questions. </a:t>
            </a:r>
          </a:p>
          <a:p>
            <a:pPr marL="0" indent="0">
              <a:buNone/>
            </a:pPr>
            <a:endParaRPr lang="en-US" sz="2000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6E209-4C54-4EB2-A038-F23FB75DA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research, I recommend looking at the classification and clustering to see if we can come up with an accurate response. I suggest looking into Deep learning.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34945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CCBC9A0-EA0B-45EE-99B5-DCD8C2886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Questions?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C767C-8002-4D9F-BEF0-9C46D4849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001403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51563-502D-460E-9759-D4467BD6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statement 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70688BC-4527-4172-9D85-E9B768614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398131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78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7C5EB-6FF6-4DC0-B427-9E6EFBA9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 Description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CFF5D9A-EE63-47A5-BE80-C0AF1ED5A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418734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88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8702B-FCD7-420B-87B8-7246F6C3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800049-F7F1-4845-B255-3926105A4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495629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79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A5E30-176D-43C6-A218-9E1F12EF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Descriptive statistics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E41FC-3749-42F5-800F-935F16432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02256"/>
            <a:ext cx="11496821" cy="341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7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39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31E13-50F4-4F7C-A50F-3753F8F2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was the most profitable product on Black Friday ?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E7D082-366D-47BF-AAF3-928348921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90789"/>
            <a:ext cx="7188199" cy="2336165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DF4A708-986F-4995-B5AA-2274CCDA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Product with ID (P00025442) was the most profitable</a:t>
            </a:r>
          </a:p>
        </p:txBody>
      </p:sp>
    </p:spTree>
    <p:extLst>
      <p:ext uri="{BB962C8B-B14F-4D97-AF65-F5344CB8AC3E}">
        <p14:creationId xmlns:p14="http://schemas.microsoft.com/office/powerpoint/2010/main" val="324071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44540-56BA-4638-ACC2-5D9621A1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was the most profitable city?</a:t>
            </a:r>
            <a:br>
              <a:rPr lang="en-US" sz="2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D03E5831-CDE9-4802-9CB7-A90B0EF53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724436"/>
            <a:ext cx="7188199" cy="2268871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1FA667-42C7-4EA0-A9F3-C584C285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result shows that City B was the most profitable</a:t>
            </a:r>
          </a:p>
        </p:txBody>
      </p:sp>
    </p:spTree>
    <p:extLst>
      <p:ext uri="{BB962C8B-B14F-4D97-AF65-F5344CB8AC3E}">
        <p14:creationId xmlns:p14="http://schemas.microsoft.com/office/powerpoint/2010/main" val="75564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4AAAF-7EB9-4B14-A5DD-A50540E2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which gender buy a lot</a:t>
            </a:r>
            <a:br>
              <a:rPr lang="en-US" sz="2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82BB0B-9D3B-4B20-BA5F-0B244E792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23650"/>
            <a:ext cx="7188199" cy="247044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60134B-3658-42E8-850B-93F115CE5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75.40 %  and 24.6 % women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760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894</Words>
  <Application>Microsoft Office PowerPoint</Application>
  <PresentationFormat>Widescreen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Times New Roman</vt:lpstr>
      <vt:lpstr>Office Theme</vt:lpstr>
      <vt:lpstr>Course-Project Applied Data Analytics II</vt:lpstr>
      <vt:lpstr>Plan </vt:lpstr>
      <vt:lpstr>Research statement </vt:lpstr>
      <vt:lpstr>Dataset  Description</vt:lpstr>
      <vt:lpstr>Dataset Description </vt:lpstr>
      <vt:lpstr>Descriptive statistics</vt:lpstr>
      <vt:lpstr>What was the most profitable product on Black Friday ? </vt:lpstr>
      <vt:lpstr>What was the most profitable city? </vt:lpstr>
      <vt:lpstr>Determine which gender buy a lot </vt:lpstr>
      <vt:lpstr>Marital status of customers </vt:lpstr>
      <vt:lpstr>Number items sold for each category </vt:lpstr>
      <vt:lpstr> Amount spent by age group</vt:lpstr>
      <vt:lpstr>Data preparation  </vt:lpstr>
      <vt:lpstr> Linear Regression</vt:lpstr>
      <vt:lpstr>Regression Plot</vt:lpstr>
      <vt:lpstr>Extreme Gradient Boosting Regressor(XGBoost)</vt:lpstr>
      <vt:lpstr>Decision Tree Classifier</vt:lpstr>
      <vt:lpstr>Decision Tree Classifier</vt:lpstr>
      <vt:lpstr>Decision Tree Classifier</vt:lpstr>
      <vt:lpstr>Principal Component Analysis</vt:lpstr>
      <vt:lpstr>K-Means Clustering</vt:lpstr>
      <vt:lpstr>Density Based Spatial Clustering of Application with Noisy (DBSCAN)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Course-Project Applied Data Analytics II</dc:title>
  <dc:creator>Youssouf Diallo</dc:creator>
  <cp:lastModifiedBy>Youssouf Diallo</cp:lastModifiedBy>
  <cp:revision>4</cp:revision>
  <dcterms:created xsi:type="dcterms:W3CDTF">2019-05-07T20:49:13Z</dcterms:created>
  <dcterms:modified xsi:type="dcterms:W3CDTF">2019-05-07T21:53:29Z</dcterms:modified>
</cp:coreProperties>
</file>