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BB063E-1FD5-42FF-A7D4-D67E151EFA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business started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2E1F0F-2929-48D8-B683-09232502E0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2/28/2019 11:37:58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DFEA0C13-9A92-44EB-971A-0EEAA4F40C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4" y="0"/>
            <a:ext cx="6731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13303A8A-5F52-4312-90C7-BB6127ECE7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51" y="0"/>
            <a:ext cx="676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ED66440D-EE65-4916-8B26-98633BF7BD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48" y="0"/>
            <a:ext cx="1630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BB28EC96-EB2D-48DF-9C41-C0F8F9DA34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71" y="0"/>
            <a:ext cx="8245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DAEC7485-0B13-4067-9632-5C18C09CA8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96" y="0"/>
            <a:ext cx="8065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E4149A11-EEB1-49DE-AE7C-BB9CDE7B64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88" y="0"/>
            <a:ext cx="8151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EA28328B-0B37-47D8-B666-859C40D72D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96" y="0"/>
            <a:ext cx="8065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C81AB0C0-EBEE-4E94-8B29-7A0FEB8D32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20" y="0"/>
            <a:ext cx="8096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514B2EBD-781A-4D31-BB0E-131668CAC3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6F37F9AF-883A-462B-940F-50A3FCA1284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A6D5CE5-5059-4299-A40B-C09D51FF0B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136"/>
            <a:ext cx="12192000" cy="23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3F01348A-B7FD-437F-A5EC-5C4B3B5C4F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3F74DC76-3716-4820-86D2-0EE2CFC22FD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0B1F1EC-C182-4035-AF24-FD259D23AC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504"/>
            <a:ext cx="12192000" cy="2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B37B40F-A5BC-4EEF-9CBA-743F608530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504"/>
            <a:ext cx="12192000" cy="2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9BA558E-982C-4A3D-B321-45A02674F2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9254"/>
            <a:ext cx="12192000" cy="23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2767BD2-1291-4FFC-B780-61DEADAF3E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036"/>
            <a:ext cx="12192000" cy="22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A98DECE-106E-4DA1-A9CE-93E119CCB2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62" y="0"/>
            <a:ext cx="6881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AB5A1D8-7519-4EE9-9B95-F90355BF24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67" y="0"/>
            <a:ext cx="6794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2A2E1DD-19CD-4B45-8AD2-43A2C899DB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29" y="0"/>
            <a:ext cx="6818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