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0259f1c0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0259f1c0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0259f1c0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0259f1c0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0259f1c0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0259f1c0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0259f1c0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0259f1c0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283fa4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283fa4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0283fa4b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0283fa4b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0283fa4b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0283fa4b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283fa4b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283fa4b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0283fa4b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0283fa4b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259f1c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259f1c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0259f1c0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0259f1c0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0259f1c0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0259f1c0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8.png"/><Relationship Id="rId7" Type="http://schemas.openxmlformats.org/officeDocument/2006/relationships/image" Target="../media/image5.jpg"/><Relationship Id="rId8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SBDC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Yifan Dang, Yunsheng Liu, Suyang Xu, Yichun Zhu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00" y="769450"/>
            <a:ext cx="8148126" cy="424654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256475" y="268425"/>
            <a:ext cx="53922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Consulting Services Are </a:t>
            </a:r>
            <a:r>
              <a:rPr lang="en">
                <a:solidFill>
                  <a:srgbClr val="FF0000"/>
                </a:solidFill>
              </a:rPr>
              <a:t>M</a:t>
            </a:r>
            <a:r>
              <a:rPr lang="en"/>
              <a:t>ore Important to Entrepreneurs!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325" y="727725"/>
            <a:ext cx="7791650" cy="409967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256475" y="268425"/>
            <a:ext cx="53922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Consulting Services Are </a:t>
            </a:r>
            <a:r>
              <a:rPr lang="en">
                <a:solidFill>
                  <a:srgbClr val="FF0000"/>
                </a:solidFill>
              </a:rPr>
              <a:t>M</a:t>
            </a:r>
            <a:r>
              <a:rPr lang="en"/>
              <a:t>ore Important to Entrepreneurs!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75" y="1226275"/>
            <a:ext cx="3769575" cy="303257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/>
          <p:nvPr/>
        </p:nvSpPr>
        <p:spPr>
          <a:xfrm>
            <a:off x="256475" y="268425"/>
            <a:ext cx="53922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Consulting Services Are </a:t>
            </a:r>
            <a:r>
              <a:rPr lang="en">
                <a:solidFill>
                  <a:srgbClr val="FF0000"/>
                </a:solidFill>
              </a:rPr>
              <a:t>M</a:t>
            </a:r>
            <a:r>
              <a:rPr lang="en"/>
              <a:t>ore Important to Entrepreneurs!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8375" y="1226273"/>
            <a:ext cx="4000681" cy="303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/>
        </p:nvSpPr>
        <p:spPr>
          <a:xfrm>
            <a:off x="873900" y="1664175"/>
            <a:ext cx="73962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C</a:t>
            </a:r>
            <a:r>
              <a:rPr lang="en" sz="2400"/>
              <a:t>onclusions &amp; </a:t>
            </a:r>
            <a:r>
              <a:rPr lang="en" sz="2400">
                <a:solidFill>
                  <a:srgbClr val="4A86E8"/>
                </a:solidFill>
              </a:rPr>
              <a:t>S</a:t>
            </a:r>
            <a:r>
              <a:rPr lang="en" sz="2400"/>
              <a:t>uggestions &amp; </a:t>
            </a:r>
            <a:r>
              <a:rPr lang="en" sz="2400">
                <a:solidFill>
                  <a:srgbClr val="93C47D"/>
                </a:solidFill>
              </a:rPr>
              <a:t>Q</a:t>
            </a:r>
            <a:r>
              <a:rPr lang="en" sz="2400"/>
              <a:t>uestions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54300" y="1151225"/>
            <a:ext cx="7235400" cy="27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Outline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to start a business?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does geographical factors influence business?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important is consulting service to entrepreneurs?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996150" y="967225"/>
            <a:ext cx="7151700" cy="28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Method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Separate the data set into: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10000 training set;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7000 testing set;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Shuffle 10000 training set for 100 times to do validation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60% of training data for each validation shuffle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340000" y="334025"/>
            <a:ext cx="52071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Start A Good Business?</a:t>
            </a:r>
            <a:endParaRPr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25" y="1484875"/>
            <a:ext cx="4459975" cy="31935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4712200" y="1926625"/>
            <a:ext cx="3811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Considering only cases where entrepreneurs don’t start a business when consulting.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1348050" y="1064775"/>
            <a:ext cx="46047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</a:t>
            </a:r>
            <a:r>
              <a:rPr lang="en"/>
              <a:t>onsulting time matters!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340000" y="334025"/>
            <a:ext cx="52071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Start A Good Business?</a:t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1348050" y="1064775"/>
            <a:ext cx="46047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</a:t>
            </a:r>
            <a:r>
              <a:rPr lang="en"/>
              <a:t>ndustry is important</a:t>
            </a:r>
            <a:r>
              <a:rPr lang="en"/>
              <a:t>!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00" y="1589575"/>
            <a:ext cx="633412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340000" y="334025"/>
            <a:ext cx="3161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Start A Good Business?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00" y="850300"/>
            <a:ext cx="3657600" cy="30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2025" y="234325"/>
            <a:ext cx="1932750" cy="146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2026" y="1821350"/>
            <a:ext cx="1932750" cy="1464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72025" y="3444825"/>
            <a:ext cx="1932750" cy="1464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00325" y="611700"/>
            <a:ext cx="1547550" cy="3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00325" y="1162900"/>
            <a:ext cx="2440925" cy="2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6507550" y="2767675"/>
            <a:ext cx="2440800" cy="14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industry having lower success rate than average: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More service related to jobs;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More service related to increase revenue;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00" y="890600"/>
            <a:ext cx="6348127" cy="399907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340000" y="334025"/>
            <a:ext cx="3161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 Good Business?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6877400" y="1027800"/>
            <a:ext cx="17418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</a:t>
            </a:r>
            <a:r>
              <a:rPr lang="en"/>
              <a:t>ocation</a:t>
            </a:r>
            <a:r>
              <a:rPr lang="en"/>
              <a:t> matters!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763" y="946413"/>
            <a:ext cx="5460477" cy="321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340000" y="334025"/>
            <a:ext cx="3161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 Good Business?</a:t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2815350" y="4312525"/>
            <a:ext cx="35133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Dominating industries in specific counties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462" y="964938"/>
            <a:ext cx="4914976" cy="321362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340000" y="334025"/>
            <a:ext cx="3161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 Good Business?</a:t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6257025" y="1139250"/>
            <a:ext cx="2505300" cy="10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to have positive service impact compared with the same industry in other counties.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