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646464"/>
    <a:srgbClr val="8E8E8E"/>
    <a:srgbClr val="B4B4B4"/>
    <a:srgbClr val="404040"/>
    <a:srgbClr val="FFFFFF"/>
    <a:srgbClr val="6D6D6D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25044-B243-4B97-8578-B5D9DB5C0061}" v="11" dt="2025-03-10T08:35:3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>
        <p:scale>
          <a:sx n="80" d="100"/>
          <a:sy n="80" d="100"/>
        </p:scale>
        <p:origin x="57" y="-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Bobkova" userId="8648df302952dec0" providerId="LiveId" clId="{C0D25044-B243-4B97-8578-B5D9DB5C0061}"/>
    <pc:docChg chg="undo custSel modSld">
      <pc:chgData name="Olga Bobkova" userId="8648df302952dec0" providerId="LiveId" clId="{C0D25044-B243-4B97-8578-B5D9DB5C0061}" dt="2025-03-10T08:35:39.340" v="456" actId="164"/>
      <pc:docMkLst>
        <pc:docMk/>
      </pc:docMkLst>
      <pc:sldChg chg="addSp delSp modSp mod">
        <pc:chgData name="Olga Bobkova" userId="8648df302952dec0" providerId="LiveId" clId="{C0D25044-B243-4B97-8578-B5D9DB5C0061}" dt="2025-03-10T08:35:39.340" v="456" actId="164"/>
        <pc:sldMkLst>
          <pc:docMk/>
          <pc:sldMk cId="561548088" sldId="256"/>
        </pc:sldMkLst>
        <pc:spChg chg="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2" creationId="{4FDF595E-13DC-55B8-57A9-BB0399F01623}"/>
          </ac:spMkLst>
        </pc:spChg>
        <pc:spChg chg="add del 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3" creationId="{0B0A8D1B-AE43-072A-AD61-3AE4789446E7}"/>
          </ac:spMkLst>
        </pc:spChg>
        <pc:spChg chg="del">
          <ac:chgData name="Olga Bobkova" userId="8648df302952dec0" providerId="LiveId" clId="{C0D25044-B243-4B97-8578-B5D9DB5C0061}" dt="2025-03-10T07:37:57.846" v="6" actId="478"/>
          <ac:spMkLst>
            <pc:docMk/>
            <pc:sldMk cId="561548088" sldId="256"/>
            <ac:spMk id="4" creationId="{C7D57792-80E0-ABFE-ACCA-BC6D3C476CAC}"/>
          </ac:spMkLst>
        </pc:spChg>
        <pc:spChg chg="del">
          <ac:chgData name="Olga Bobkova" userId="8648df302952dec0" providerId="LiveId" clId="{C0D25044-B243-4B97-8578-B5D9DB5C0061}" dt="2025-03-10T07:39:08.981" v="12" actId="478"/>
          <ac:spMkLst>
            <pc:docMk/>
            <pc:sldMk cId="561548088" sldId="256"/>
            <ac:spMk id="5" creationId="{5A5AD678-D914-069C-82F5-F64AF949B29E}"/>
          </ac:spMkLst>
        </pc:spChg>
        <pc:spChg chg="add del">
          <ac:chgData name="Olga Bobkova" userId="8648df302952dec0" providerId="LiveId" clId="{C0D25044-B243-4B97-8578-B5D9DB5C0061}" dt="2025-03-10T07:39:06.369" v="11" actId="478"/>
          <ac:spMkLst>
            <pc:docMk/>
            <pc:sldMk cId="561548088" sldId="256"/>
            <ac:spMk id="6" creationId="{3BE332C0-137F-F7B7-A920-AC42EE4B63B7}"/>
          </ac:spMkLst>
        </pc:spChg>
        <pc:spChg chg="del">
          <ac:chgData name="Olga Bobkova" userId="8648df302952dec0" providerId="LiveId" clId="{C0D25044-B243-4B97-8578-B5D9DB5C0061}" dt="2025-03-10T07:39:00.610" v="10" actId="478"/>
          <ac:spMkLst>
            <pc:docMk/>
            <pc:sldMk cId="561548088" sldId="256"/>
            <ac:spMk id="7" creationId="{98F1DEE2-1803-8591-D356-F2F835DA7BF8}"/>
          </ac:spMkLst>
        </pc:spChg>
        <pc:spChg chg="del">
          <ac:chgData name="Olga Bobkova" userId="8648df302952dec0" providerId="LiveId" clId="{C0D25044-B243-4B97-8578-B5D9DB5C0061}" dt="2025-03-10T07:39:18.167" v="14" actId="478"/>
          <ac:spMkLst>
            <pc:docMk/>
            <pc:sldMk cId="561548088" sldId="256"/>
            <ac:spMk id="8" creationId="{A4EF6825-3AAF-53FA-421D-456C593C0764}"/>
          </ac:spMkLst>
        </pc:spChg>
        <pc:spChg chg="del">
          <ac:chgData name="Olga Bobkova" userId="8648df302952dec0" providerId="LiveId" clId="{C0D25044-B243-4B97-8578-B5D9DB5C0061}" dt="2025-03-10T07:39:14.206" v="13" actId="478"/>
          <ac:spMkLst>
            <pc:docMk/>
            <pc:sldMk cId="561548088" sldId="256"/>
            <ac:spMk id="9" creationId="{92DF1E04-18AF-D81B-C44E-5F051347ADDC}"/>
          </ac:spMkLst>
        </pc:spChg>
        <pc:spChg chg="del mod topLvl">
          <ac:chgData name="Olga Bobkova" userId="8648df302952dec0" providerId="LiveId" clId="{C0D25044-B243-4B97-8578-B5D9DB5C0061}" dt="2025-03-10T07:53:52.635" v="89" actId="478"/>
          <ac:spMkLst>
            <pc:docMk/>
            <pc:sldMk cId="561548088" sldId="256"/>
            <ac:spMk id="10" creationId="{BE681FEB-2987-C93E-89A2-7B88B6A34B6C}"/>
          </ac:spMkLst>
        </pc:spChg>
        <pc:spChg chg="mod">
          <ac:chgData name="Olga Bobkova" userId="8648df302952dec0" providerId="LiveId" clId="{C0D25044-B243-4B97-8578-B5D9DB5C0061}" dt="2025-03-10T08:32:55.546" v="454" actId="207"/>
          <ac:spMkLst>
            <pc:docMk/>
            <pc:sldMk cId="561548088" sldId="256"/>
            <ac:spMk id="11" creationId="{1DFF767E-464D-905D-1B6E-A652AC50A53B}"/>
          </ac:spMkLst>
        </pc:spChg>
        <pc:spChg chg="add del mod">
          <ac:chgData name="Olga Bobkova" userId="8648df302952dec0" providerId="LiveId" clId="{C0D25044-B243-4B97-8578-B5D9DB5C0061}" dt="2025-03-10T08:07:25.708" v="200" actId="478"/>
          <ac:spMkLst>
            <pc:docMk/>
            <pc:sldMk cId="561548088" sldId="256"/>
            <ac:spMk id="12" creationId="{3877496C-3DDC-5FF0-5335-8C90FA7F9581}"/>
          </ac:spMkLst>
        </pc:spChg>
        <pc:spChg chg="mod">
          <ac:chgData name="Olga Bobkova" userId="8648df302952dec0" providerId="LiveId" clId="{C0D25044-B243-4B97-8578-B5D9DB5C0061}" dt="2025-03-10T08:32:55.546" v="454" actId="207"/>
          <ac:spMkLst>
            <pc:docMk/>
            <pc:sldMk cId="561548088" sldId="256"/>
            <ac:spMk id="15" creationId="{4EC9BEC5-AF57-DA67-EF82-894AB83016C3}"/>
          </ac:spMkLst>
        </pc:spChg>
        <pc:spChg chg="del mod">
          <ac:chgData name="Olga Bobkova" userId="8648df302952dec0" providerId="LiveId" clId="{C0D25044-B243-4B97-8578-B5D9DB5C0061}" dt="2025-03-10T08:07:41.538" v="203" actId="478"/>
          <ac:spMkLst>
            <pc:docMk/>
            <pc:sldMk cId="561548088" sldId="256"/>
            <ac:spMk id="16" creationId="{7C3C759A-4EB8-F2AD-7D5D-81EE2EB16286}"/>
          </ac:spMkLst>
        </pc:spChg>
        <pc:spChg chg="add del">
          <ac:chgData name="Olga Bobkova" userId="8648df302952dec0" providerId="LiveId" clId="{C0D25044-B243-4B97-8578-B5D9DB5C0061}" dt="2025-03-10T08:05:26.592" v="174" actId="478"/>
          <ac:spMkLst>
            <pc:docMk/>
            <pc:sldMk cId="561548088" sldId="256"/>
            <ac:spMk id="19" creationId="{C173EB8A-89BD-F9A7-3D6E-8BFCC482F4AA}"/>
          </ac:spMkLst>
        </pc:spChg>
        <pc:spChg chg="add del mod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35" creationId="{19A771A0-CC0A-B999-2FC3-6AEC389F8021}"/>
          </ac:spMkLst>
        </pc:spChg>
        <pc:spChg chg="add del mod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36" creationId="{D62203C5-CFB2-E286-010E-3C946C466F41}"/>
          </ac:spMkLst>
        </pc:spChg>
        <pc:spChg chg="add del mod">
          <ac:chgData name="Olga Bobkova" userId="8648df302952dec0" providerId="LiveId" clId="{C0D25044-B243-4B97-8578-B5D9DB5C0061}" dt="2025-03-10T08:32:55.546" v="454" actId="207"/>
          <ac:spMkLst>
            <pc:docMk/>
            <pc:sldMk cId="561548088" sldId="256"/>
            <ac:spMk id="37" creationId="{F4719876-1B12-9C2E-4792-3F2827581F54}"/>
          </ac:spMkLst>
        </pc:spChg>
        <pc:spChg chg="add mod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38" creationId="{7FDB4C4E-5450-5C70-6911-57ABFA3AEAC3}"/>
          </ac:spMkLst>
        </pc:spChg>
        <pc:spChg chg="add del mod">
          <ac:chgData name="Olga Bobkova" userId="8648df302952dec0" providerId="LiveId" clId="{C0D25044-B243-4B97-8578-B5D9DB5C0061}" dt="2025-03-10T08:15:37.769" v="274" actId="478"/>
          <ac:spMkLst>
            <pc:docMk/>
            <pc:sldMk cId="561548088" sldId="256"/>
            <ac:spMk id="50" creationId="{75FC952C-6E66-B1FC-C5BD-2E49744F312D}"/>
          </ac:spMkLst>
        </pc:spChg>
        <pc:spChg chg="add del mod">
          <ac:chgData name="Olga Bobkova" userId="8648df302952dec0" providerId="LiveId" clId="{C0D25044-B243-4B97-8578-B5D9DB5C0061}" dt="2025-03-10T08:16:57.533" v="339" actId="478"/>
          <ac:spMkLst>
            <pc:docMk/>
            <pc:sldMk cId="561548088" sldId="256"/>
            <ac:spMk id="51" creationId="{12F107AB-675E-F57E-F425-ED7FCB78D9EB}"/>
          </ac:spMkLst>
        </pc:spChg>
        <pc:spChg chg="add del">
          <ac:chgData name="Olga Bobkova" userId="8648df302952dec0" providerId="LiveId" clId="{C0D25044-B243-4B97-8578-B5D9DB5C0061}" dt="2025-03-10T08:17:42.481" v="341" actId="478"/>
          <ac:spMkLst>
            <pc:docMk/>
            <pc:sldMk cId="561548088" sldId="256"/>
            <ac:spMk id="52" creationId="{A2DB0637-AF2C-7DB9-EE1E-3B0950178C4F}"/>
          </ac:spMkLst>
        </pc:spChg>
        <pc:spChg chg="add mod">
          <ac:chgData name="Olga Bobkova" userId="8648df302952dec0" providerId="LiveId" clId="{C0D25044-B243-4B97-8578-B5D9DB5C0061}" dt="2025-03-10T08:17:47.778" v="343" actId="571"/>
          <ac:spMkLst>
            <pc:docMk/>
            <pc:sldMk cId="561548088" sldId="256"/>
            <ac:spMk id="53" creationId="{CA24096E-5486-2535-645B-096430589EC4}"/>
          </ac:spMkLst>
        </pc:spChg>
        <pc:spChg chg="add mod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54" creationId="{D406C57E-B6E1-DED2-2BCE-6CCB96B9F4E9}"/>
          </ac:spMkLst>
        </pc:spChg>
        <pc:spChg chg="del mod">
          <ac:chgData name="Olga Bobkova" userId="8648df302952dec0" providerId="LiveId" clId="{C0D25044-B243-4B97-8578-B5D9DB5C0061}" dt="2025-03-10T07:37:08.281" v="1" actId="478"/>
          <ac:spMkLst>
            <pc:docMk/>
            <pc:sldMk cId="561548088" sldId="256"/>
            <ac:spMk id="81" creationId="{C8E69305-E096-0DA1-6C62-A8373211355F}"/>
          </ac:spMkLst>
        </pc:spChg>
        <pc:spChg chg="del mod">
          <ac:chgData name="Olga Bobkova" userId="8648df302952dec0" providerId="LiveId" clId="{C0D25044-B243-4B97-8578-B5D9DB5C0061}" dt="2025-03-10T07:37:23.305" v="3" actId="478"/>
          <ac:spMkLst>
            <pc:docMk/>
            <pc:sldMk cId="561548088" sldId="256"/>
            <ac:spMk id="96" creationId="{32C13107-FDFF-0E86-2E49-D11F11148ACA}"/>
          </ac:spMkLst>
        </pc:spChg>
        <pc:spChg chg="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114" creationId="{218371B3-691E-0133-F5F4-866AF0CAFA20}"/>
          </ac:spMkLst>
        </pc:spChg>
        <pc:spChg chg="mod topLvl">
          <ac:chgData name="Olga Bobkova" userId="8648df302952dec0" providerId="LiveId" clId="{C0D25044-B243-4B97-8578-B5D9DB5C0061}" dt="2025-03-10T07:37:17.692" v="2" actId="165"/>
          <ac:spMkLst>
            <pc:docMk/>
            <pc:sldMk cId="561548088" sldId="256"/>
            <ac:spMk id="115" creationId="{8B11C906-9343-55A6-88BE-1F04D2C9A137}"/>
          </ac:spMkLst>
        </pc:spChg>
        <pc:spChg chg="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116" creationId="{19AD87D3-119D-C6A6-21A4-74B1E774D69C}"/>
          </ac:spMkLst>
        </pc:spChg>
        <pc:spChg chg="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117" creationId="{D04A3B4B-5F8F-3447-E79B-98AB519A26FB}"/>
          </ac:spMkLst>
        </pc:spChg>
        <pc:spChg chg="mod topLvl">
          <ac:chgData name="Olga Bobkova" userId="8648df302952dec0" providerId="LiveId" clId="{C0D25044-B243-4B97-8578-B5D9DB5C0061}" dt="2025-03-10T08:35:39.340" v="456" actId="164"/>
          <ac:spMkLst>
            <pc:docMk/>
            <pc:sldMk cId="561548088" sldId="256"/>
            <ac:spMk id="119" creationId="{E091E42E-D1E4-D62E-608F-35B3EC598161}"/>
          </ac:spMkLst>
        </pc:spChg>
        <pc:grpChg chg="add del">
          <ac:chgData name="Olga Bobkova" userId="8648df302952dec0" providerId="LiveId" clId="{C0D25044-B243-4B97-8578-B5D9DB5C0061}" dt="2025-03-10T08:07:25.708" v="200" actId="478"/>
          <ac:grpSpMkLst>
            <pc:docMk/>
            <pc:sldMk cId="561548088" sldId="256"/>
            <ac:grpSpMk id="13" creationId="{EDD06EAC-1BA7-A7A8-6FE4-81CA5E013A2C}"/>
          </ac:grpSpMkLst>
        </pc:grpChg>
        <pc:grpChg chg="del">
          <ac:chgData name="Olga Bobkova" userId="8648df302952dec0" providerId="LiveId" clId="{C0D25044-B243-4B97-8578-B5D9DB5C0061}" dt="2025-03-10T08:07:41.538" v="203" actId="478"/>
          <ac:grpSpMkLst>
            <pc:docMk/>
            <pc:sldMk cId="561548088" sldId="256"/>
            <ac:grpSpMk id="14" creationId="{0FFBAF9F-EDFE-A8ED-8BE6-5CC60C4FEB54}"/>
          </ac:grpSpMkLst>
        </pc:grpChg>
        <pc:grpChg chg="add del">
          <ac:chgData name="Olga Bobkova" userId="8648df302952dec0" providerId="LiveId" clId="{C0D25044-B243-4B97-8578-B5D9DB5C0061}" dt="2025-03-10T08:07:35.117" v="202" actId="478"/>
          <ac:grpSpMkLst>
            <pc:docMk/>
            <pc:sldMk cId="561548088" sldId="256"/>
            <ac:grpSpMk id="18" creationId="{9DFFEAA7-B250-F585-8F45-51282F592794}"/>
          </ac:grpSpMkLst>
        </pc:grpChg>
        <pc:picChg chg="add mod">
          <ac:chgData name="Olga Bobkova" userId="8648df302952dec0" providerId="LiveId" clId="{C0D25044-B243-4B97-8578-B5D9DB5C0061}" dt="2025-03-10T07:47:26.820" v="33" actId="1076"/>
          <ac:picMkLst>
            <pc:docMk/>
            <pc:sldMk cId="561548088" sldId="256"/>
            <ac:picMk id="34" creationId="{6EDDD77E-5B6A-D2BD-1780-56334452F8AD}"/>
          </ac:picMkLst>
        </pc:picChg>
        <pc:picChg chg="mod">
          <ac:chgData name="Olga Bobkova" userId="8648df302952dec0" providerId="LiveId" clId="{C0D25044-B243-4B97-8578-B5D9DB5C0061}" dt="2025-03-10T08:26:33.154" v="444" actId="208"/>
          <ac:picMkLst>
            <pc:docMk/>
            <pc:sldMk cId="561548088" sldId="256"/>
            <ac:picMk id="91" creationId="{F2A958C5-2C9D-1D9A-17B5-B68DE6CB68F2}"/>
          </ac:picMkLst>
        </pc:picChg>
        <pc:picChg chg="mod">
          <ac:chgData name="Olga Bobkova" userId="8648df302952dec0" providerId="LiveId" clId="{C0D25044-B243-4B97-8578-B5D9DB5C0061}" dt="2025-03-10T08:27:02.653" v="446" actId="208"/>
          <ac:picMkLst>
            <pc:docMk/>
            <pc:sldMk cId="561548088" sldId="256"/>
            <ac:picMk id="92" creationId="{F9B61FE6-B200-5843-D140-A24B67C5A2D2}"/>
          </ac:picMkLst>
        </pc:picChg>
        <pc:picChg chg="mod">
          <ac:chgData name="Olga Bobkova" userId="8648df302952dec0" providerId="LiveId" clId="{C0D25044-B243-4B97-8578-B5D9DB5C0061}" dt="2025-03-10T08:29:16.578" v="450" actId="208"/>
          <ac:picMkLst>
            <pc:docMk/>
            <pc:sldMk cId="561548088" sldId="256"/>
            <ac:picMk id="93" creationId="{A24A6553-0170-02B6-274A-7444BC54D9B6}"/>
          </ac:picMkLst>
        </pc:picChg>
        <pc:picChg chg="mod">
          <ac:chgData name="Olga Bobkova" userId="8648df302952dec0" providerId="LiveId" clId="{C0D25044-B243-4B97-8578-B5D9DB5C0061}" dt="2025-03-10T08:26:08.399" v="442" actId="208"/>
          <ac:picMkLst>
            <pc:docMk/>
            <pc:sldMk cId="561548088" sldId="256"/>
            <ac:picMk id="97" creationId="{06D12692-0D23-ECA9-C950-43911F0550FB}"/>
          </ac:picMkLst>
        </pc:picChg>
        <pc:picChg chg="mod">
          <ac:chgData name="Olga Bobkova" userId="8648df302952dec0" providerId="LiveId" clId="{C0D25044-B243-4B97-8578-B5D9DB5C0061}" dt="2025-03-10T08:26:01.794" v="441" actId="208"/>
          <ac:picMkLst>
            <pc:docMk/>
            <pc:sldMk cId="561548088" sldId="256"/>
            <ac:picMk id="98" creationId="{00B70EBF-B900-DC72-6DB6-55FF34652700}"/>
          </ac:picMkLst>
        </pc:picChg>
        <pc:picChg chg="mod">
          <ac:chgData name="Olga Bobkova" userId="8648df302952dec0" providerId="LiveId" clId="{C0D25044-B243-4B97-8578-B5D9DB5C0061}" dt="2025-03-10T08:26:01.794" v="441" actId="208"/>
          <ac:picMkLst>
            <pc:docMk/>
            <pc:sldMk cId="561548088" sldId="256"/>
            <ac:picMk id="99" creationId="{4D37D622-2089-4EC3-83FF-F002C39B62D4}"/>
          </ac:picMkLst>
        </pc:picChg>
        <pc:picChg chg="del">
          <ac:chgData name="Olga Bobkova" userId="8648df302952dec0" providerId="LiveId" clId="{C0D25044-B243-4B97-8578-B5D9DB5C0061}" dt="2025-03-10T07:47:10.966" v="31" actId="478"/>
          <ac:picMkLst>
            <pc:docMk/>
            <pc:sldMk cId="561548088" sldId="256"/>
            <ac:picMk id="107" creationId="{D4BAA60E-AF05-EB91-C3B9-9FD7ED8F9C77}"/>
          </ac:picMkLst>
        </pc:picChg>
        <pc:cxnChg chg="add del mod">
          <ac:chgData name="Olga Bobkova" userId="8648df302952dec0" providerId="LiveId" clId="{C0D25044-B243-4B97-8578-B5D9DB5C0061}" dt="2025-03-10T07:38:38.333" v="9" actId="478"/>
          <ac:cxnSpMkLst>
            <pc:docMk/>
            <pc:sldMk cId="561548088" sldId="256"/>
            <ac:cxnSpMk id="21" creationId="{94B0D648-AAAF-7932-2A02-1ABCF8EE2755}"/>
          </ac:cxnSpMkLst>
        </pc:cxnChg>
        <pc:cxnChg chg="add del mod">
          <ac:chgData name="Olga Bobkova" userId="8648df302952dec0" providerId="LiveId" clId="{C0D25044-B243-4B97-8578-B5D9DB5C0061}" dt="2025-03-10T07:40:42.750" v="17" actId="478"/>
          <ac:cxnSpMkLst>
            <pc:docMk/>
            <pc:sldMk cId="561548088" sldId="256"/>
            <ac:cxnSpMk id="24" creationId="{48F0F02E-540A-7579-A2C9-66432DE549BC}"/>
          </ac:cxnSpMkLst>
        </pc:cxnChg>
        <pc:cxnChg chg="add mod">
          <ac:chgData name="Olga Bobkova" userId="8648df302952dec0" providerId="LiveId" clId="{C0D25044-B243-4B97-8578-B5D9DB5C0061}" dt="2025-03-10T08:26:43.305" v="445" actId="208"/>
          <ac:cxnSpMkLst>
            <pc:docMk/>
            <pc:sldMk cId="561548088" sldId="256"/>
            <ac:cxnSpMk id="27" creationId="{86F19C6D-4032-A410-7D3B-8962D22DB8DD}"/>
          </ac:cxnSpMkLst>
        </pc:cxnChg>
        <pc:cxnChg chg="add mod">
          <ac:chgData name="Olga Bobkova" userId="8648df302952dec0" providerId="LiveId" clId="{C0D25044-B243-4B97-8578-B5D9DB5C0061}" dt="2025-03-10T08:27:11.895" v="447" actId="208"/>
          <ac:cxnSpMkLst>
            <pc:docMk/>
            <pc:sldMk cId="561548088" sldId="256"/>
            <ac:cxnSpMk id="43" creationId="{FE84D2E5-E084-CBDD-4F95-736E650C93D3}"/>
          </ac:cxnSpMkLst>
        </pc:cxnChg>
        <pc:cxnChg chg="add mod">
          <ac:chgData name="Olga Bobkova" userId="8648df302952dec0" providerId="LiveId" clId="{C0D25044-B243-4B97-8578-B5D9DB5C0061}" dt="2025-03-10T08:26:19.832" v="443" actId="208"/>
          <ac:cxnSpMkLst>
            <pc:docMk/>
            <pc:sldMk cId="561548088" sldId="256"/>
            <ac:cxnSpMk id="45" creationId="{616B9E34-B062-03B2-AA7C-FB6A154BCC6F}"/>
          </ac:cxnSpMkLst>
        </pc:cxnChg>
        <pc:cxnChg chg="add mod">
          <ac:chgData name="Olga Bobkova" userId="8648df302952dec0" providerId="LiveId" clId="{C0D25044-B243-4B97-8578-B5D9DB5C0061}" dt="2025-03-10T08:25:41.375" v="439" actId="208"/>
          <ac:cxnSpMkLst>
            <pc:docMk/>
            <pc:sldMk cId="561548088" sldId="256"/>
            <ac:cxnSpMk id="47" creationId="{DC634B34-BE12-BE10-5F7D-557479C068D2}"/>
          </ac:cxnSpMkLst>
        </pc:cxnChg>
        <pc:cxnChg chg="add mod">
          <ac:chgData name="Olga Bobkova" userId="8648df302952dec0" providerId="LiveId" clId="{C0D25044-B243-4B97-8578-B5D9DB5C0061}" dt="2025-03-10T08:25:26.148" v="438" actId="208"/>
          <ac:cxnSpMkLst>
            <pc:docMk/>
            <pc:sldMk cId="561548088" sldId="256"/>
            <ac:cxnSpMk id="49" creationId="{40A25C8C-6423-D39E-64F3-70BDBB1750CB}"/>
          </ac:cxnSpMkLst>
        </pc:cxnChg>
        <pc:cxnChg chg="add mod">
          <ac:chgData name="Olga Bobkova" userId="8648df302952dec0" providerId="LiveId" clId="{C0D25044-B243-4B97-8578-B5D9DB5C0061}" dt="2025-03-10T08:28:58.382" v="449" actId="208"/>
          <ac:cxnSpMkLst>
            <pc:docMk/>
            <pc:sldMk cId="561548088" sldId="256"/>
            <ac:cxnSpMk id="56" creationId="{4EC585EE-CB84-63BC-E024-87CC490B1B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CEFD-064A-D8E5-9C45-15890845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D8A92-8035-F6C9-8361-2BF0D7744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E788A-7EF8-41B6-8B6A-66CD42F2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63B34-1320-84FD-9ACE-519CA6D4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54F6A-268C-ECDB-C87A-9DB2AE9D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2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A188C-9C40-53AE-D450-81BE699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C97B48-6C02-37BF-7B8A-D0530F14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A2D19-8258-0388-2F06-82E4C6F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7BC3C-5130-4E3E-3917-F8347F38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77B3E-18E1-BF70-F73D-5E800DB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0A6E03-566A-E488-2FC0-1CA6CDA4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D6524-B375-A20C-E202-7E0AC76E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9EE57-0097-0210-F6C8-78CC55DF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42C04-08FA-1F70-9E43-71F991E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5988E-AD1D-F55A-1CE0-E7C3B8B1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9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FC51E-C7CE-3785-1AFD-2EAEB3F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105B1-2FAD-F007-ED2E-7F29FE08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179C3-92B2-BB37-C489-7CA3587F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D8E2E-3C7D-FB19-029C-4A45D61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A9167-1DA0-4EEB-41C5-4CCD20E1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73F8C-834B-F15B-6608-CF04A345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929AED-2076-77E3-1FFC-320B4B48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CA4A1-C89F-FB46-811D-1847D52C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BEF78-B730-6D54-F97B-DB08A049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BF8A-718E-450D-F333-84F947CF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3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5712-11B1-5A34-462F-A5E9850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7E444-B442-5F6C-CCC6-6D0E1BC0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52427-CAA5-BC08-8831-14A60127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CE977-673D-E49B-FA85-8651DF07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BAE45-3FEB-6487-5277-21C8E7C8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EE9762-6FF5-A2D8-450C-290D98B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D3E5B-FB20-B161-D4CF-3626C70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B3251-4218-A8E7-128E-DE2134CE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B6003-FC23-3019-B9D3-53A0FD6D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AC0F3B-B15F-CE40-7EF9-9F1FB332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0C4F94-E3A1-6C51-AAFD-0B20EF6D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831EEB-EDB7-CCFD-20CA-B4AAE61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2C487-80ED-DF99-32FB-E88059DF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D0C634-50DF-421A-CEED-88D9BAC2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7A31C-D2E8-0C10-EB61-7C2F32E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E1FC2E-4CB9-493C-0705-DFA21AFD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10DD00-1B3E-5FB2-0D2D-AB8A89D4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1DD7F0-866B-5A0D-7D71-E9E98D92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18CCA0-20BF-F3C4-EA2D-EF802CA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29B2C8-FEDB-FCE7-41AC-D7EF365E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04F098-10CA-5C1C-6C4D-7732AE21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3FE81-938C-D0F3-E406-1013C9DB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3E970-A845-F269-4ADC-68D04564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ECB07-DD7F-7B2A-610D-854A9B2E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FFF33A-4C5C-AF32-6BD9-CFCBF3D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575A4A-DBC9-4258-8EB2-A755AB8C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7B89A-89EA-DBDA-49FE-8CED4D34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04E2D-6986-1CC3-8FD4-B94BC5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BBF424-B9E8-529E-0FE3-5442F026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32929D-AB16-0D9E-F122-B905FCDE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C57C3-FC94-42C0-6BA6-98916FCB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94F18E-5CBA-F1F7-DE4E-D7481443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68C70-3373-D3B2-4FB8-0E62D988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C7F3-AF89-963A-15BF-C7A0051F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E3220-84E2-C660-7683-A6C1D572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0BD2C5-2AE4-E8FF-8B74-4322B215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0AD3C-E35D-09F4-0CE8-4D1F2949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A95CB-109A-3E38-1EEE-351C9666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A9D38E9-9CED-30DC-8DAC-B48E016F1CF3}"/>
              </a:ext>
            </a:extLst>
          </p:cNvPr>
          <p:cNvGrpSpPr/>
          <p:nvPr/>
        </p:nvGrpSpPr>
        <p:grpSpPr>
          <a:xfrm>
            <a:off x="332734" y="868997"/>
            <a:ext cx="11655247" cy="5217242"/>
            <a:chOff x="332734" y="868997"/>
            <a:chExt cx="11655247" cy="5217242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DFFEAA7-B250-F585-8F45-51282F592794}"/>
                </a:ext>
              </a:extLst>
            </p:cNvPr>
            <p:cNvGrpSpPr/>
            <p:nvPr/>
          </p:nvGrpSpPr>
          <p:grpSpPr>
            <a:xfrm>
              <a:off x="4172844" y="1427052"/>
              <a:ext cx="4161603" cy="4110542"/>
              <a:chOff x="3747389" y="898191"/>
              <a:chExt cx="4563092" cy="4507104"/>
            </a:xfrm>
          </p:grpSpPr>
          <p:sp>
            <p:nvSpPr>
              <p:cNvPr id="11" name="Круг: прозрачная заливка 10">
                <a:extLst>
                  <a:ext uri="{FF2B5EF4-FFF2-40B4-BE49-F238E27FC236}">
                    <a16:creationId xmlns:a16="http://schemas.microsoft.com/office/drawing/2014/main" id="{1DFF767E-464D-905D-1B6E-A652AC50A53B}"/>
                  </a:ext>
                </a:extLst>
              </p:cNvPr>
              <p:cNvSpPr/>
              <p:nvPr/>
            </p:nvSpPr>
            <p:spPr>
              <a:xfrm>
                <a:off x="3747389" y="898191"/>
                <a:ext cx="4563092" cy="4507104"/>
              </a:xfrm>
              <a:prstGeom prst="donut">
                <a:avLst>
                  <a:gd name="adj" fmla="val 10531"/>
                </a:avLst>
              </a:prstGeom>
              <a:solidFill>
                <a:srgbClr val="B4B4B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Круг: прозрачная заливка 14">
                <a:extLst>
                  <a:ext uri="{FF2B5EF4-FFF2-40B4-BE49-F238E27FC236}">
                    <a16:creationId xmlns:a16="http://schemas.microsoft.com/office/drawing/2014/main" id="{4EC9BEC5-AF57-DA67-EF82-894AB83016C3}"/>
                  </a:ext>
                </a:extLst>
              </p:cNvPr>
              <p:cNvSpPr/>
              <p:nvPr/>
            </p:nvSpPr>
            <p:spPr>
              <a:xfrm>
                <a:off x="4225158" y="1367319"/>
                <a:ext cx="3644987" cy="3567932"/>
              </a:xfrm>
              <a:prstGeom prst="donut">
                <a:avLst>
                  <a:gd name="adj" fmla="val 13379"/>
                </a:avLst>
              </a:prstGeom>
              <a:solidFill>
                <a:srgbClr val="8E8E8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2F63759D-F888-9995-1A7C-2F08E9327451}"/>
                </a:ext>
              </a:extLst>
            </p:cNvPr>
            <p:cNvGrpSpPr/>
            <p:nvPr/>
          </p:nvGrpSpPr>
          <p:grpSpPr>
            <a:xfrm flipV="1">
              <a:off x="2715340" y="1080920"/>
              <a:ext cx="1254042" cy="4885803"/>
              <a:chOff x="2385047" y="808147"/>
              <a:chExt cx="1375025" cy="5357158"/>
            </a:xfrm>
          </p:grpSpPr>
          <p:pic>
            <p:nvPicPr>
              <p:cNvPr id="91" name="Рисунок 90" descr="Оптический диск контур">
                <a:extLst>
                  <a:ext uri="{FF2B5EF4-FFF2-40B4-BE49-F238E27FC236}">
                    <a16:creationId xmlns:a16="http://schemas.microsoft.com/office/drawing/2014/main" id="{F2A958C5-2C9D-1D9A-17B5-B68DE6CB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657588">
                <a:off x="3248026" y="5653259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2" name="Рисунок 91" descr="Оптический диск контур">
                <a:extLst>
                  <a:ext uri="{FF2B5EF4-FFF2-40B4-BE49-F238E27FC236}">
                    <a16:creationId xmlns:a16="http://schemas.microsoft.com/office/drawing/2014/main" id="{F9B61FE6-B200-5843-D140-A24B67C5A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5047" y="3174131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3" name="Рисунок 92" descr="Оптический диск контур">
                <a:extLst>
                  <a:ext uri="{FF2B5EF4-FFF2-40B4-BE49-F238E27FC236}">
                    <a16:creationId xmlns:a16="http://schemas.microsoft.com/office/drawing/2014/main" id="{A24A6553-0170-02B6-274A-7444BC54D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403342">
                <a:off x="3248026" y="808147"/>
                <a:ext cx="512046" cy="512046"/>
              </a:xfrm>
              <a:prstGeom prst="rect">
                <a:avLst/>
              </a:prstGeom>
            </p:spPr>
          </p:pic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61F90FF2-0595-D056-F449-BB814C961F77}"/>
                </a:ext>
              </a:extLst>
            </p:cNvPr>
            <p:cNvGrpSpPr/>
            <p:nvPr/>
          </p:nvGrpSpPr>
          <p:grpSpPr>
            <a:xfrm flipH="1" flipV="1">
              <a:off x="8597435" y="1093176"/>
              <a:ext cx="1254042" cy="4885803"/>
              <a:chOff x="2385047" y="808147"/>
              <a:chExt cx="1375025" cy="5357158"/>
            </a:xfrm>
          </p:grpSpPr>
          <p:pic>
            <p:nvPicPr>
              <p:cNvPr id="97" name="Рисунок 96" descr="Оптический диск контур">
                <a:extLst>
                  <a:ext uri="{FF2B5EF4-FFF2-40B4-BE49-F238E27FC236}">
                    <a16:creationId xmlns:a16="http://schemas.microsoft.com/office/drawing/2014/main" id="{06D12692-0D23-ECA9-C950-43911F055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288675">
                <a:off x="3248026" y="5653259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8" name="Рисунок 97" descr="Оптический диск контур">
                <a:extLst>
                  <a:ext uri="{FF2B5EF4-FFF2-40B4-BE49-F238E27FC236}">
                    <a16:creationId xmlns:a16="http://schemas.microsoft.com/office/drawing/2014/main" id="{00B70EBF-B900-DC72-6DB6-55FF3465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5047" y="3174131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9" name="Рисунок 98" descr="Оптический диск контур">
                <a:extLst>
                  <a:ext uri="{FF2B5EF4-FFF2-40B4-BE49-F238E27FC236}">
                    <a16:creationId xmlns:a16="http://schemas.microsoft.com/office/drawing/2014/main" id="{4D37D622-2089-4EC3-83FF-F002C39B6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352546">
                <a:off x="3248026" y="808147"/>
                <a:ext cx="512046" cy="512046"/>
              </a:xfrm>
              <a:prstGeom prst="rect">
                <a:avLst/>
              </a:prstGeom>
            </p:spPr>
          </p:pic>
        </p:grpSp>
        <p:pic>
          <p:nvPicPr>
            <p:cNvPr id="101" name="Рисунок 100" descr="База данных со сплошной заливкой">
              <a:extLst>
                <a:ext uri="{FF2B5EF4-FFF2-40B4-BE49-F238E27FC236}">
                  <a16:creationId xmlns:a16="http://schemas.microsoft.com/office/drawing/2014/main" id="{59D9C2D7-3A83-A4A9-E730-D22595639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6941" y="2839839"/>
              <a:ext cx="1178321" cy="1178321"/>
            </a:xfrm>
            <a:prstGeom prst="rect">
              <a:avLst/>
            </a:prstGeom>
          </p:spPr>
        </p:pic>
        <p:pic>
          <p:nvPicPr>
            <p:cNvPr id="103" name="Рисунок 102" descr="Пользователь контур">
              <a:extLst>
                <a:ext uri="{FF2B5EF4-FFF2-40B4-BE49-F238E27FC236}">
                  <a16:creationId xmlns:a16="http://schemas.microsoft.com/office/drawing/2014/main" id="{1196AF4A-F69E-7FA1-B751-0884F20C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1303" y="984830"/>
              <a:ext cx="656650" cy="656650"/>
            </a:xfrm>
            <a:prstGeom prst="rect">
              <a:avLst/>
            </a:prstGeom>
          </p:spPr>
        </p:pic>
        <p:pic>
          <p:nvPicPr>
            <p:cNvPr id="105" name="Рисунок 104" descr="Пользователи контур">
              <a:extLst>
                <a:ext uri="{FF2B5EF4-FFF2-40B4-BE49-F238E27FC236}">
                  <a16:creationId xmlns:a16="http://schemas.microsoft.com/office/drawing/2014/main" id="{8BFCE4D2-DA5C-E126-8CD9-43A4EE5C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39984" y="3243433"/>
              <a:ext cx="656650" cy="656650"/>
            </a:xfrm>
            <a:prstGeom prst="rect">
              <a:avLst/>
            </a:prstGeom>
          </p:spPr>
        </p:pic>
        <p:pic>
          <p:nvPicPr>
            <p:cNvPr id="109" name="Рисунок 108" descr="Таблица контур">
              <a:extLst>
                <a:ext uri="{FF2B5EF4-FFF2-40B4-BE49-F238E27FC236}">
                  <a16:creationId xmlns:a16="http://schemas.microsoft.com/office/drawing/2014/main" id="{F40E7E6C-CB6A-1D11-D901-1C3B85D0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47030" y="993517"/>
              <a:ext cx="656650" cy="656650"/>
            </a:xfrm>
            <a:prstGeom prst="rect">
              <a:avLst/>
            </a:prstGeom>
          </p:spPr>
        </p:pic>
        <p:pic>
          <p:nvPicPr>
            <p:cNvPr id="111" name="Рисунок 110" descr="Диаграмма принятия решений контур">
              <a:extLst>
                <a:ext uri="{FF2B5EF4-FFF2-40B4-BE49-F238E27FC236}">
                  <a16:creationId xmlns:a16="http://schemas.microsoft.com/office/drawing/2014/main" id="{51EC651E-89A2-854F-0E7F-E824F688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59358" y="3252120"/>
              <a:ext cx="656650" cy="656650"/>
            </a:xfrm>
            <a:prstGeom prst="rect">
              <a:avLst/>
            </a:prstGeom>
          </p:spPr>
        </p:pic>
        <p:pic>
          <p:nvPicPr>
            <p:cNvPr id="113" name="Рисунок 112" descr="Блокировка контур">
              <a:extLst>
                <a:ext uri="{FF2B5EF4-FFF2-40B4-BE49-F238E27FC236}">
                  <a16:creationId xmlns:a16="http://schemas.microsoft.com/office/drawing/2014/main" id="{E3F0A941-5FD5-9214-C9C6-D39D0253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81778" y="5415166"/>
              <a:ext cx="656650" cy="65665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8371B3-691E-0133-F5F4-866AF0CAFA20}"/>
                </a:ext>
              </a:extLst>
            </p:cNvPr>
            <p:cNvSpPr txBox="1"/>
            <p:nvPr/>
          </p:nvSpPr>
          <p:spPr>
            <a:xfrm>
              <a:off x="9646428" y="1157757"/>
              <a:ext cx="1000274" cy="33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Объекты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11C906-9343-55A6-88BE-1F04D2C9A137}"/>
                </a:ext>
              </a:extLst>
            </p:cNvPr>
            <p:cNvSpPr txBox="1"/>
            <p:nvPr/>
          </p:nvSpPr>
          <p:spPr>
            <a:xfrm>
              <a:off x="10424851" y="3409325"/>
              <a:ext cx="1563130" cy="33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Права доступа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AD87D3-119D-C6A6-21A4-74B1E774D69C}"/>
                </a:ext>
              </a:extLst>
            </p:cNvPr>
            <p:cNvSpPr txBox="1"/>
            <p:nvPr/>
          </p:nvSpPr>
          <p:spPr>
            <a:xfrm>
              <a:off x="9714112" y="5574440"/>
              <a:ext cx="1662543" cy="33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Уровни доступа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4A3B4B-5F8F-3447-E79B-98AB519A26FB}"/>
                </a:ext>
              </a:extLst>
            </p:cNvPr>
            <p:cNvSpPr txBox="1"/>
            <p:nvPr/>
          </p:nvSpPr>
          <p:spPr>
            <a:xfrm>
              <a:off x="1344847" y="1172747"/>
              <a:ext cx="1513422" cy="33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Пользователи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ADC02C-6944-24DD-C31F-1D69655130D8}"/>
                </a:ext>
              </a:extLst>
            </p:cNvPr>
            <p:cNvSpPr txBox="1"/>
            <p:nvPr/>
          </p:nvSpPr>
          <p:spPr>
            <a:xfrm>
              <a:off x="332734" y="3390199"/>
              <a:ext cx="193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Группы (Роли)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91E42E-D1E4-D62E-608F-35B3EC598161}"/>
                </a:ext>
              </a:extLst>
            </p:cNvPr>
            <p:cNvSpPr txBox="1"/>
            <p:nvPr/>
          </p:nvSpPr>
          <p:spPr>
            <a:xfrm>
              <a:off x="1262552" y="5545752"/>
              <a:ext cx="203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/>
                <a:t>Аудитные</a:t>
              </a:r>
              <a:r>
                <a:rPr lang="ru-RU" dirty="0"/>
                <a:t> логи</a:t>
              </a:r>
            </a:p>
          </p:txBody>
        </p:sp>
        <p:sp>
          <p:nvSpPr>
            <p:cNvPr id="2" name="Круг: прозрачная заливка 1">
              <a:extLst>
                <a:ext uri="{FF2B5EF4-FFF2-40B4-BE49-F238E27FC236}">
                  <a16:creationId xmlns:a16="http://schemas.microsoft.com/office/drawing/2014/main" id="{4FDF595E-13DC-55B8-57A9-BB0399F01623}"/>
                </a:ext>
              </a:extLst>
            </p:cNvPr>
            <p:cNvSpPr/>
            <p:nvPr/>
          </p:nvSpPr>
          <p:spPr>
            <a:xfrm>
              <a:off x="3740361" y="993219"/>
              <a:ext cx="5023945" cy="4981893"/>
            </a:xfrm>
            <a:prstGeom prst="donut">
              <a:avLst>
                <a:gd name="adj" fmla="val 8583"/>
              </a:avLst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Круг: прозрачная заливка 2">
              <a:extLst>
                <a:ext uri="{FF2B5EF4-FFF2-40B4-BE49-F238E27FC236}">
                  <a16:creationId xmlns:a16="http://schemas.microsoft.com/office/drawing/2014/main" id="{0B0A8D1B-AE43-072A-AD61-3AE4789446E7}"/>
                </a:ext>
              </a:extLst>
            </p:cNvPr>
            <p:cNvSpPr/>
            <p:nvPr/>
          </p:nvSpPr>
          <p:spPr>
            <a:xfrm>
              <a:off x="5035108" y="2276542"/>
              <a:ext cx="2513420" cy="2421582"/>
            </a:xfrm>
            <a:prstGeom prst="donut">
              <a:avLst>
                <a:gd name="adj" fmla="val 15468"/>
              </a:avLst>
            </a:prstGeom>
            <a:solidFill>
              <a:srgbClr val="6D6D6D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86F19C6D-4032-A410-7D3B-8962D22DB8DD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3933091" y="1439439"/>
              <a:ext cx="889921" cy="734577"/>
            </a:xfrm>
            <a:prstGeom prst="line">
              <a:avLst/>
            </a:prstGeom>
            <a:ln>
              <a:solidFill>
                <a:srgbClr val="B4B4B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Рисунок 33" descr="Значок меню-гамбургера контур">
              <a:extLst>
                <a:ext uri="{FF2B5EF4-FFF2-40B4-BE49-F238E27FC236}">
                  <a16:creationId xmlns:a16="http://schemas.microsoft.com/office/drawing/2014/main" id="{6EDDD77E-5B6A-D2BD-1780-56334452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15764" y="5452753"/>
              <a:ext cx="577950" cy="5779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A771A0-CC0A-B999-2FC3-6AEC389F8021}"/>
                </a:ext>
              </a:extLst>
            </p:cNvPr>
            <p:cNvSpPr txBox="1"/>
            <p:nvPr/>
          </p:nvSpPr>
          <p:spPr>
            <a:xfrm>
              <a:off x="4177855" y="2501537"/>
              <a:ext cx="4173403" cy="329809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993608"/>
                </a:avLst>
              </a:prstTxWarp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Шифрование при передаче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203C5-CFB2-E286-010E-3C946C466F41}"/>
                </a:ext>
              </a:extLst>
            </p:cNvPr>
            <p:cNvSpPr txBox="1"/>
            <p:nvPr/>
          </p:nvSpPr>
          <p:spPr>
            <a:xfrm>
              <a:off x="5196044" y="2326059"/>
              <a:ext cx="2210163" cy="2220022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56574"/>
                </a:avLst>
              </a:prstTxWarp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</a:rPr>
                <a:t>Шифрование при хранении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19876-1B12-9C2E-4792-3F2827581F54}"/>
                </a:ext>
              </a:extLst>
            </p:cNvPr>
            <p:cNvSpPr txBox="1"/>
            <p:nvPr/>
          </p:nvSpPr>
          <p:spPr>
            <a:xfrm>
              <a:off x="4403883" y="1697317"/>
              <a:ext cx="3718141" cy="366357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104355"/>
                </a:avLst>
              </a:prstTxWarp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</a:rPr>
                <a:t>Аутентификация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DB4C4E-5450-5C70-6911-57ABFA3AEAC3}"/>
                </a:ext>
              </a:extLst>
            </p:cNvPr>
            <p:cNvSpPr txBox="1"/>
            <p:nvPr/>
          </p:nvSpPr>
          <p:spPr>
            <a:xfrm>
              <a:off x="4902460" y="2142108"/>
              <a:ext cx="2807188" cy="27825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104355"/>
                </a:avLst>
              </a:prstTxWarp>
              <a:spAutoFit/>
            </a:bodyPr>
            <a:lstStyle/>
            <a:p>
              <a:pPr algn="ctr"/>
              <a:r>
                <a:rPr lang="ru-RU" sz="3200" dirty="0">
                  <a:solidFill>
                    <a:schemeClr val="bg1"/>
                  </a:solidFill>
                </a:rPr>
                <a:t>Авторизация</a:t>
              </a:r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FE84D2E5-E084-CBDD-4F95-736E650C93D3}"/>
                </a:ext>
              </a:extLst>
            </p:cNvPr>
            <p:cNvCxnSpPr/>
            <p:nvPr/>
          </p:nvCxnSpPr>
          <p:spPr>
            <a:xfrm>
              <a:off x="3182333" y="3585882"/>
              <a:ext cx="1640679" cy="0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6B9E34-B062-03B2-AA7C-FB6A154BCC6F}"/>
                </a:ext>
              </a:extLst>
            </p:cNvPr>
            <p:cNvCxnSpPr>
              <a:stCxn id="97" idx="3"/>
            </p:cNvCxnSpPr>
            <p:nvPr/>
          </p:nvCxnSpPr>
          <p:spPr>
            <a:xfrm flipH="1">
              <a:off x="6926729" y="1472098"/>
              <a:ext cx="1721522" cy="1780022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DC634B34-BE12-BE10-5F7D-557479C068D2}"/>
                </a:ext>
              </a:extLst>
            </p:cNvPr>
            <p:cNvCxnSpPr>
              <a:stCxn id="99" idx="3"/>
            </p:cNvCxnSpPr>
            <p:nvPr/>
          </p:nvCxnSpPr>
          <p:spPr>
            <a:xfrm flipH="1" flipV="1">
              <a:off x="7406207" y="4356847"/>
              <a:ext cx="1243801" cy="1241030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0A25C8C-6423-D39E-64F3-70BDBB1750CB}"/>
                </a:ext>
              </a:extLst>
            </p:cNvPr>
            <p:cNvCxnSpPr/>
            <p:nvPr/>
          </p:nvCxnSpPr>
          <p:spPr>
            <a:xfrm flipH="1" flipV="1">
              <a:off x="7781081" y="3533125"/>
              <a:ext cx="1621049" cy="53788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D406C57E-B6E1-DED2-2BCE-6CCB96B9F4E9}"/>
                </a:ext>
              </a:extLst>
            </p:cNvPr>
            <p:cNvSpPr/>
            <p:nvPr/>
          </p:nvSpPr>
          <p:spPr>
            <a:xfrm rot="19032431">
              <a:off x="3644858" y="868997"/>
              <a:ext cx="5217244" cy="5217242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C585EE-CB84-63BC-E024-87CC490B1B05}"/>
                </a:ext>
              </a:extLst>
            </p:cNvPr>
            <p:cNvCxnSpPr>
              <a:stCxn id="54" idx="2"/>
              <a:endCxn id="93" idx="2"/>
            </p:cNvCxnSpPr>
            <p:nvPr/>
          </p:nvCxnSpPr>
          <p:spPr>
            <a:xfrm flipH="1">
              <a:off x="3923043" y="5249784"/>
              <a:ext cx="416191" cy="343826"/>
            </a:xfrm>
            <a:prstGeom prst="line">
              <a:avLst/>
            </a:prstGeom>
            <a:ln>
              <a:solidFill>
                <a:srgbClr val="04243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548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Bobkova</dc:creator>
  <cp:lastModifiedBy>Olga Bobkova</cp:lastModifiedBy>
  <cp:revision>3</cp:revision>
  <dcterms:created xsi:type="dcterms:W3CDTF">2025-02-26T06:11:09Z</dcterms:created>
  <dcterms:modified xsi:type="dcterms:W3CDTF">2025-03-10T08:35:50Z</dcterms:modified>
</cp:coreProperties>
</file>