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5" r:id="rId10"/>
    <p:sldId id="264" r:id="rId11"/>
    <p:sldId id="266" r:id="rId12"/>
    <p:sldId id="269" r:id="rId13"/>
    <p:sldId id="271" r:id="rId14"/>
    <p:sldId id="270" r:id="rId15"/>
    <p:sldId id="267" r:id="rId16"/>
    <p:sldId id="268" r:id="rId17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47" userDrawn="1">
          <p15:clr>
            <a:srgbClr val="A4A3A4"/>
          </p15:clr>
        </p15:guide>
        <p15:guide id="2" pos="2200" userDrawn="1">
          <p15:clr>
            <a:srgbClr val="A4A3A4"/>
          </p15:clr>
        </p15:guide>
        <p15:guide id="3" pos="5465" userDrawn="1">
          <p15:clr>
            <a:srgbClr val="A4A3A4"/>
          </p15:clr>
        </p15:guide>
        <p15:guide id="4" pos="6100" userDrawn="1">
          <p15:clr>
            <a:srgbClr val="A4A3A4"/>
          </p15:clr>
        </p15:guide>
        <p15:guide id="5" orient="horz" pos="8232" userDrawn="1">
          <p15:clr>
            <a:srgbClr val="A4A3A4"/>
          </p15:clr>
        </p15:guide>
        <p15:guide id="6" pos="8436" userDrawn="1">
          <p15:clr>
            <a:srgbClr val="A4A3A4"/>
          </p15:clr>
        </p15:guide>
        <p15:guide id="7" orient="horz" pos="78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1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86" y="-2832"/>
      </p:cViewPr>
      <p:guideLst>
        <p:guide orient="horz" pos="5647"/>
        <p:guide pos="2200"/>
        <p:guide pos="5465"/>
        <p:guide pos="6100"/>
        <p:guide orient="horz" pos="8232"/>
        <p:guide pos="8436"/>
        <p:guide orient="horz" pos="78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D264-D5ED-4E1E-854C-927517747069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FD47-2419-47EC-A52F-CECCA3484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09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D264-D5ED-4E1E-854C-927517747069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FD47-2419-47EC-A52F-CECCA3484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79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D264-D5ED-4E1E-854C-927517747069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FD47-2419-47EC-A52F-CECCA3484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78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D264-D5ED-4E1E-854C-927517747069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FD47-2419-47EC-A52F-CECCA3484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08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D264-D5ED-4E1E-854C-927517747069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FD47-2419-47EC-A52F-CECCA3484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40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D264-D5ED-4E1E-854C-927517747069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FD47-2419-47EC-A52F-CECCA3484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40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D264-D5ED-4E1E-854C-927517747069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FD47-2419-47EC-A52F-CECCA3484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27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D264-D5ED-4E1E-854C-927517747069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FD47-2419-47EC-A52F-CECCA3484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72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D264-D5ED-4E1E-854C-927517747069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FD47-2419-47EC-A52F-CECCA3484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48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D264-D5ED-4E1E-854C-927517747069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FD47-2419-47EC-A52F-CECCA3484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43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D264-D5ED-4E1E-854C-927517747069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FD47-2419-47EC-A52F-CECCA3484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98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0D264-D5ED-4E1E-854C-927517747069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2FD47-2419-47EC-A52F-CECCA3484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31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5.png"/><Relationship Id="rId18" Type="http://schemas.openxmlformats.org/officeDocument/2006/relationships/image" Target="../media/image110.png"/><Relationship Id="rId26" Type="http://schemas.openxmlformats.org/officeDocument/2006/relationships/image" Target="../media/image118.png"/><Relationship Id="rId39" Type="http://schemas.openxmlformats.org/officeDocument/2006/relationships/image" Target="../media/image131.png"/><Relationship Id="rId3" Type="http://schemas.openxmlformats.org/officeDocument/2006/relationships/image" Target="../media/image95.png"/><Relationship Id="rId21" Type="http://schemas.openxmlformats.org/officeDocument/2006/relationships/image" Target="../media/image113.png"/><Relationship Id="rId34" Type="http://schemas.openxmlformats.org/officeDocument/2006/relationships/image" Target="../media/image126.png"/><Relationship Id="rId42" Type="http://schemas.openxmlformats.org/officeDocument/2006/relationships/image" Target="../media/image134.png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17" Type="http://schemas.openxmlformats.org/officeDocument/2006/relationships/image" Target="../media/image109.png"/><Relationship Id="rId25" Type="http://schemas.openxmlformats.org/officeDocument/2006/relationships/image" Target="../media/image117.png"/><Relationship Id="rId33" Type="http://schemas.openxmlformats.org/officeDocument/2006/relationships/image" Target="../media/image125.png"/><Relationship Id="rId38" Type="http://schemas.openxmlformats.org/officeDocument/2006/relationships/image" Target="../media/image130.png"/><Relationship Id="rId2" Type="http://schemas.openxmlformats.org/officeDocument/2006/relationships/image" Target="../media/image94.png"/><Relationship Id="rId16" Type="http://schemas.openxmlformats.org/officeDocument/2006/relationships/image" Target="../media/image108.png"/><Relationship Id="rId20" Type="http://schemas.openxmlformats.org/officeDocument/2006/relationships/image" Target="../media/image112.png"/><Relationship Id="rId29" Type="http://schemas.openxmlformats.org/officeDocument/2006/relationships/image" Target="../media/image121.png"/><Relationship Id="rId41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24" Type="http://schemas.openxmlformats.org/officeDocument/2006/relationships/image" Target="../media/image116.png"/><Relationship Id="rId32" Type="http://schemas.openxmlformats.org/officeDocument/2006/relationships/image" Target="../media/image124.png"/><Relationship Id="rId37" Type="http://schemas.openxmlformats.org/officeDocument/2006/relationships/image" Target="../media/image129.png"/><Relationship Id="rId40" Type="http://schemas.openxmlformats.org/officeDocument/2006/relationships/image" Target="../media/image132.png"/><Relationship Id="rId45" Type="http://schemas.openxmlformats.org/officeDocument/2006/relationships/image" Target="../media/image137.png"/><Relationship Id="rId5" Type="http://schemas.openxmlformats.org/officeDocument/2006/relationships/image" Target="../media/image97.png"/><Relationship Id="rId15" Type="http://schemas.openxmlformats.org/officeDocument/2006/relationships/image" Target="../media/image107.png"/><Relationship Id="rId23" Type="http://schemas.openxmlformats.org/officeDocument/2006/relationships/image" Target="../media/image115.png"/><Relationship Id="rId28" Type="http://schemas.openxmlformats.org/officeDocument/2006/relationships/image" Target="../media/image120.png"/><Relationship Id="rId36" Type="http://schemas.openxmlformats.org/officeDocument/2006/relationships/image" Target="../media/image128.png"/><Relationship Id="rId10" Type="http://schemas.openxmlformats.org/officeDocument/2006/relationships/image" Target="../media/image102.png"/><Relationship Id="rId19" Type="http://schemas.openxmlformats.org/officeDocument/2006/relationships/image" Target="../media/image111.png"/><Relationship Id="rId31" Type="http://schemas.openxmlformats.org/officeDocument/2006/relationships/image" Target="../media/image123.png"/><Relationship Id="rId44" Type="http://schemas.openxmlformats.org/officeDocument/2006/relationships/image" Target="../media/image136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Relationship Id="rId14" Type="http://schemas.openxmlformats.org/officeDocument/2006/relationships/image" Target="../media/image106.png"/><Relationship Id="rId22" Type="http://schemas.openxmlformats.org/officeDocument/2006/relationships/image" Target="../media/image114.png"/><Relationship Id="rId27" Type="http://schemas.openxmlformats.org/officeDocument/2006/relationships/image" Target="../media/image119.png"/><Relationship Id="rId30" Type="http://schemas.openxmlformats.org/officeDocument/2006/relationships/image" Target="../media/image122.png"/><Relationship Id="rId35" Type="http://schemas.openxmlformats.org/officeDocument/2006/relationships/image" Target="../media/image127.png"/><Relationship Id="rId43" Type="http://schemas.openxmlformats.org/officeDocument/2006/relationships/image" Target="../media/image1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49.png"/><Relationship Id="rId18" Type="http://schemas.openxmlformats.org/officeDocument/2006/relationships/image" Target="../media/image154.png"/><Relationship Id="rId26" Type="http://schemas.openxmlformats.org/officeDocument/2006/relationships/image" Target="../media/image162.png"/><Relationship Id="rId3" Type="http://schemas.openxmlformats.org/officeDocument/2006/relationships/image" Target="../media/image139.png"/><Relationship Id="rId21" Type="http://schemas.openxmlformats.org/officeDocument/2006/relationships/image" Target="../media/image157.png"/><Relationship Id="rId34" Type="http://schemas.openxmlformats.org/officeDocument/2006/relationships/image" Target="../media/image170.png"/><Relationship Id="rId7" Type="http://schemas.openxmlformats.org/officeDocument/2006/relationships/image" Target="../media/image143.png"/><Relationship Id="rId12" Type="http://schemas.openxmlformats.org/officeDocument/2006/relationships/image" Target="../media/image148.png"/><Relationship Id="rId17" Type="http://schemas.openxmlformats.org/officeDocument/2006/relationships/image" Target="../media/image153.png"/><Relationship Id="rId25" Type="http://schemas.openxmlformats.org/officeDocument/2006/relationships/image" Target="../media/image161.png"/><Relationship Id="rId33" Type="http://schemas.openxmlformats.org/officeDocument/2006/relationships/image" Target="../media/image169.png"/><Relationship Id="rId2" Type="http://schemas.openxmlformats.org/officeDocument/2006/relationships/image" Target="../media/image138.png"/><Relationship Id="rId16" Type="http://schemas.openxmlformats.org/officeDocument/2006/relationships/image" Target="../media/image152.png"/><Relationship Id="rId20" Type="http://schemas.openxmlformats.org/officeDocument/2006/relationships/image" Target="../media/image156.png"/><Relationship Id="rId29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11" Type="http://schemas.openxmlformats.org/officeDocument/2006/relationships/image" Target="../media/image147.png"/><Relationship Id="rId24" Type="http://schemas.openxmlformats.org/officeDocument/2006/relationships/image" Target="../media/image160.png"/><Relationship Id="rId32" Type="http://schemas.openxmlformats.org/officeDocument/2006/relationships/image" Target="../media/image168.png"/><Relationship Id="rId5" Type="http://schemas.openxmlformats.org/officeDocument/2006/relationships/image" Target="../media/image141.png"/><Relationship Id="rId15" Type="http://schemas.openxmlformats.org/officeDocument/2006/relationships/image" Target="../media/image151.png"/><Relationship Id="rId23" Type="http://schemas.openxmlformats.org/officeDocument/2006/relationships/image" Target="../media/image159.png"/><Relationship Id="rId28" Type="http://schemas.openxmlformats.org/officeDocument/2006/relationships/image" Target="../media/image164.png"/><Relationship Id="rId36" Type="http://schemas.openxmlformats.org/officeDocument/2006/relationships/image" Target="../media/image172.png"/><Relationship Id="rId10" Type="http://schemas.openxmlformats.org/officeDocument/2006/relationships/image" Target="../media/image146.png"/><Relationship Id="rId19" Type="http://schemas.openxmlformats.org/officeDocument/2006/relationships/image" Target="../media/image155.png"/><Relationship Id="rId31" Type="http://schemas.openxmlformats.org/officeDocument/2006/relationships/image" Target="../media/image167.png"/><Relationship Id="rId4" Type="http://schemas.openxmlformats.org/officeDocument/2006/relationships/image" Target="../media/image140.png"/><Relationship Id="rId9" Type="http://schemas.openxmlformats.org/officeDocument/2006/relationships/image" Target="../media/image145.png"/><Relationship Id="rId14" Type="http://schemas.openxmlformats.org/officeDocument/2006/relationships/image" Target="../media/image150.png"/><Relationship Id="rId22" Type="http://schemas.openxmlformats.org/officeDocument/2006/relationships/image" Target="../media/image158.png"/><Relationship Id="rId27" Type="http://schemas.openxmlformats.org/officeDocument/2006/relationships/image" Target="../media/image163.png"/><Relationship Id="rId30" Type="http://schemas.openxmlformats.org/officeDocument/2006/relationships/image" Target="../media/image166.png"/><Relationship Id="rId35" Type="http://schemas.openxmlformats.org/officeDocument/2006/relationships/image" Target="../media/image171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4.png"/><Relationship Id="rId18" Type="http://schemas.openxmlformats.org/officeDocument/2006/relationships/image" Target="../media/image189.png"/><Relationship Id="rId26" Type="http://schemas.openxmlformats.org/officeDocument/2006/relationships/image" Target="../media/image197.png"/><Relationship Id="rId39" Type="http://schemas.openxmlformats.org/officeDocument/2006/relationships/image" Target="../media/image210.png"/><Relationship Id="rId3" Type="http://schemas.openxmlformats.org/officeDocument/2006/relationships/image" Target="../media/image174.png"/><Relationship Id="rId21" Type="http://schemas.openxmlformats.org/officeDocument/2006/relationships/image" Target="../media/image192.png"/><Relationship Id="rId34" Type="http://schemas.openxmlformats.org/officeDocument/2006/relationships/image" Target="../media/image205.png"/><Relationship Id="rId42" Type="http://schemas.openxmlformats.org/officeDocument/2006/relationships/image" Target="../media/image213.png"/><Relationship Id="rId47" Type="http://schemas.openxmlformats.org/officeDocument/2006/relationships/image" Target="../media/image218.png"/><Relationship Id="rId50" Type="http://schemas.openxmlformats.org/officeDocument/2006/relationships/image" Target="../media/image221.png"/><Relationship Id="rId7" Type="http://schemas.openxmlformats.org/officeDocument/2006/relationships/image" Target="../media/image178.png"/><Relationship Id="rId12" Type="http://schemas.openxmlformats.org/officeDocument/2006/relationships/image" Target="../media/image183.png"/><Relationship Id="rId17" Type="http://schemas.openxmlformats.org/officeDocument/2006/relationships/image" Target="../media/image188.png"/><Relationship Id="rId25" Type="http://schemas.openxmlformats.org/officeDocument/2006/relationships/image" Target="../media/image196.png"/><Relationship Id="rId33" Type="http://schemas.openxmlformats.org/officeDocument/2006/relationships/image" Target="../media/image204.png"/><Relationship Id="rId38" Type="http://schemas.openxmlformats.org/officeDocument/2006/relationships/image" Target="../media/image209.png"/><Relationship Id="rId46" Type="http://schemas.openxmlformats.org/officeDocument/2006/relationships/image" Target="../media/image217.png"/><Relationship Id="rId2" Type="http://schemas.openxmlformats.org/officeDocument/2006/relationships/image" Target="../media/image173.png"/><Relationship Id="rId16" Type="http://schemas.openxmlformats.org/officeDocument/2006/relationships/image" Target="../media/image187.png"/><Relationship Id="rId20" Type="http://schemas.openxmlformats.org/officeDocument/2006/relationships/image" Target="../media/image191.png"/><Relationship Id="rId29" Type="http://schemas.openxmlformats.org/officeDocument/2006/relationships/image" Target="../media/image200.png"/><Relationship Id="rId41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png"/><Relationship Id="rId11" Type="http://schemas.openxmlformats.org/officeDocument/2006/relationships/image" Target="../media/image182.png"/><Relationship Id="rId24" Type="http://schemas.openxmlformats.org/officeDocument/2006/relationships/image" Target="../media/image195.png"/><Relationship Id="rId32" Type="http://schemas.openxmlformats.org/officeDocument/2006/relationships/image" Target="../media/image203.png"/><Relationship Id="rId37" Type="http://schemas.openxmlformats.org/officeDocument/2006/relationships/image" Target="../media/image208.png"/><Relationship Id="rId40" Type="http://schemas.openxmlformats.org/officeDocument/2006/relationships/image" Target="../media/image211.png"/><Relationship Id="rId45" Type="http://schemas.openxmlformats.org/officeDocument/2006/relationships/image" Target="../media/image216.png"/><Relationship Id="rId5" Type="http://schemas.openxmlformats.org/officeDocument/2006/relationships/image" Target="../media/image176.png"/><Relationship Id="rId15" Type="http://schemas.openxmlformats.org/officeDocument/2006/relationships/image" Target="../media/image186.png"/><Relationship Id="rId23" Type="http://schemas.openxmlformats.org/officeDocument/2006/relationships/image" Target="../media/image194.png"/><Relationship Id="rId28" Type="http://schemas.openxmlformats.org/officeDocument/2006/relationships/image" Target="../media/image199.png"/><Relationship Id="rId36" Type="http://schemas.openxmlformats.org/officeDocument/2006/relationships/image" Target="../media/image207.png"/><Relationship Id="rId49" Type="http://schemas.openxmlformats.org/officeDocument/2006/relationships/image" Target="../media/image220.png"/><Relationship Id="rId10" Type="http://schemas.openxmlformats.org/officeDocument/2006/relationships/image" Target="../media/image181.png"/><Relationship Id="rId19" Type="http://schemas.openxmlformats.org/officeDocument/2006/relationships/image" Target="../media/image190.png"/><Relationship Id="rId31" Type="http://schemas.openxmlformats.org/officeDocument/2006/relationships/image" Target="../media/image202.png"/><Relationship Id="rId44" Type="http://schemas.openxmlformats.org/officeDocument/2006/relationships/image" Target="../media/image215.png"/><Relationship Id="rId4" Type="http://schemas.openxmlformats.org/officeDocument/2006/relationships/image" Target="../media/image175.png"/><Relationship Id="rId9" Type="http://schemas.openxmlformats.org/officeDocument/2006/relationships/image" Target="../media/image180.png"/><Relationship Id="rId14" Type="http://schemas.openxmlformats.org/officeDocument/2006/relationships/image" Target="../media/image185.png"/><Relationship Id="rId22" Type="http://schemas.openxmlformats.org/officeDocument/2006/relationships/image" Target="../media/image193.png"/><Relationship Id="rId27" Type="http://schemas.openxmlformats.org/officeDocument/2006/relationships/image" Target="../media/image198.png"/><Relationship Id="rId30" Type="http://schemas.openxmlformats.org/officeDocument/2006/relationships/image" Target="../media/image201.png"/><Relationship Id="rId35" Type="http://schemas.openxmlformats.org/officeDocument/2006/relationships/image" Target="../media/image206.png"/><Relationship Id="rId43" Type="http://schemas.openxmlformats.org/officeDocument/2006/relationships/image" Target="../media/image214.png"/><Relationship Id="rId48" Type="http://schemas.openxmlformats.org/officeDocument/2006/relationships/image" Target="../media/image219.png"/><Relationship Id="rId8" Type="http://schemas.openxmlformats.org/officeDocument/2006/relationships/image" Target="../media/image179.png"/><Relationship Id="rId51" Type="http://schemas.openxmlformats.org/officeDocument/2006/relationships/image" Target="../media/image2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png"/><Relationship Id="rId13" Type="http://schemas.openxmlformats.org/officeDocument/2006/relationships/image" Target="../media/image234.png"/><Relationship Id="rId18" Type="http://schemas.openxmlformats.org/officeDocument/2006/relationships/image" Target="../media/image239.png"/><Relationship Id="rId3" Type="http://schemas.openxmlformats.org/officeDocument/2006/relationships/image" Target="../media/image224.png"/><Relationship Id="rId7" Type="http://schemas.openxmlformats.org/officeDocument/2006/relationships/image" Target="../media/image228.png"/><Relationship Id="rId12" Type="http://schemas.openxmlformats.org/officeDocument/2006/relationships/image" Target="../media/image233.png"/><Relationship Id="rId17" Type="http://schemas.openxmlformats.org/officeDocument/2006/relationships/image" Target="../media/image238.png"/><Relationship Id="rId2" Type="http://schemas.openxmlformats.org/officeDocument/2006/relationships/image" Target="../media/image223.png"/><Relationship Id="rId16" Type="http://schemas.openxmlformats.org/officeDocument/2006/relationships/image" Target="../media/image2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7.png"/><Relationship Id="rId11" Type="http://schemas.openxmlformats.org/officeDocument/2006/relationships/image" Target="../media/image232.png"/><Relationship Id="rId5" Type="http://schemas.openxmlformats.org/officeDocument/2006/relationships/image" Target="../media/image226.png"/><Relationship Id="rId15" Type="http://schemas.openxmlformats.org/officeDocument/2006/relationships/image" Target="../media/image236.png"/><Relationship Id="rId10" Type="http://schemas.openxmlformats.org/officeDocument/2006/relationships/image" Target="../media/image231.png"/><Relationship Id="rId4" Type="http://schemas.openxmlformats.org/officeDocument/2006/relationships/image" Target="../media/image225.png"/><Relationship Id="rId9" Type="http://schemas.openxmlformats.org/officeDocument/2006/relationships/image" Target="../media/image230.png"/><Relationship Id="rId14" Type="http://schemas.openxmlformats.org/officeDocument/2006/relationships/image" Target="../media/image2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0.png"/><Relationship Id="rId13" Type="http://schemas.openxmlformats.org/officeDocument/2006/relationships/image" Target="../media/image2280.png"/><Relationship Id="rId18" Type="http://schemas.openxmlformats.org/officeDocument/2006/relationships/image" Target="../media/image2330.png"/><Relationship Id="rId26" Type="http://schemas.openxmlformats.org/officeDocument/2006/relationships/image" Target="../media/image241.png"/><Relationship Id="rId3" Type="http://schemas.openxmlformats.org/officeDocument/2006/relationships/image" Target="../media/image174.png"/><Relationship Id="rId21" Type="http://schemas.openxmlformats.org/officeDocument/2006/relationships/image" Target="../media/image2360.png"/><Relationship Id="rId34" Type="http://schemas.openxmlformats.org/officeDocument/2006/relationships/image" Target="../media/image249.png"/><Relationship Id="rId7" Type="http://schemas.openxmlformats.org/officeDocument/2006/relationships/image" Target="../media/image178.png"/><Relationship Id="rId12" Type="http://schemas.openxmlformats.org/officeDocument/2006/relationships/image" Target="../media/image2270.png"/><Relationship Id="rId17" Type="http://schemas.openxmlformats.org/officeDocument/2006/relationships/image" Target="../media/image2320.png"/><Relationship Id="rId25" Type="http://schemas.openxmlformats.org/officeDocument/2006/relationships/image" Target="../media/image240.png"/><Relationship Id="rId33" Type="http://schemas.openxmlformats.org/officeDocument/2006/relationships/image" Target="../media/image248.png"/><Relationship Id="rId38" Type="http://schemas.openxmlformats.org/officeDocument/2006/relationships/image" Target="../media/image253.png"/><Relationship Id="rId2" Type="http://schemas.openxmlformats.org/officeDocument/2006/relationships/image" Target="../media/image173.png"/><Relationship Id="rId16" Type="http://schemas.openxmlformats.org/officeDocument/2006/relationships/image" Target="../media/image2310.png"/><Relationship Id="rId20" Type="http://schemas.openxmlformats.org/officeDocument/2006/relationships/image" Target="../media/image2350.png"/><Relationship Id="rId29" Type="http://schemas.openxmlformats.org/officeDocument/2006/relationships/image" Target="../media/image2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png"/><Relationship Id="rId11" Type="http://schemas.openxmlformats.org/officeDocument/2006/relationships/image" Target="../media/image2260.png"/><Relationship Id="rId24" Type="http://schemas.openxmlformats.org/officeDocument/2006/relationships/image" Target="../media/image2390.png"/><Relationship Id="rId32" Type="http://schemas.openxmlformats.org/officeDocument/2006/relationships/image" Target="../media/image247.png"/><Relationship Id="rId37" Type="http://schemas.openxmlformats.org/officeDocument/2006/relationships/image" Target="../media/image252.png"/><Relationship Id="rId5" Type="http://schemas.openxmlformats.org/officeDocument/2006/relationships/image" Target="../media/image176.png"/><Relationship Id="rId15" Type="http://schemas.openxmlformats.org/officeDocument/2006/relationships/image" Target="../media/image2300.png"/><Relationship Id="rId23" Type="http://schemas.openxmlformats.org/officeDocument/2006/relationships/image" Target="../media/image2380.png"/><Relationship Id="rId28" Type="http://schemas.openxmlformats.org/officeDocument/2006/relationships/image" Target="../media/image243.png"/><Relationship Id="rId36" Type="http://schemas.openxmlformats.org/officeDocument/2006/relationships/image" Target="../media/image251.png"/><Relationship Id="rId10" Type="http://schemas.openxmlformats.org/officeDocument/2006/relationships/image" Target="../media/image2250.png"/><Relationship Id="rId19" Type="http://schemas.openxmlformats.org/officeDocument/2006/relationships/image" Target="../media/image2340.png"/><Relationship Id="rId31" Type="http://schemas.openxmlformats.org/officeDocument/2006/relationships/image" Target="../media/image246.png"/><Relationship Id="rId4" Type="http://schemas.openxmlformats.org/officeDocument/2006/relationships/image" Target="../media/image175.png"/><Relationship Id="rId9" Type="http://schemas.openxmlformats.org/officeDocument/2006/relationships/image" Target="../media/image2240.png"/><Relationship Id="rId14" Type="http://schemas.openxmlformats.org/officeDocument/2006/relationships/image" Target="../media/image2290.png"/><Relationship Id="rId22" Type="http://schemas.openxmlformats.org/officeDocument/2006/relationships/image" Target="../media/image2370.png"/><Relationship Id="rId27" Type="http://schemas.openxmlformats.org/officeDocument/2006/relationships/image" Target="../media/image242.png"/><Relationship Id="rId30" Type="http://schemas.openxmlformats.org/officeDocument/2006/relationships/image" Target="../media/image245.png"/><Relationship Id="rId35" Type="http://schemas.openxmlformats.org/officeDocument/2006/relationships/image" Target="../media/image2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0.png"/><Relationship Id="rId2" Type="http://schemas.openxmlformats.org/officeDocument/2006/relationships/image" Target="../media/image17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60.png"/><Relationship Id="rId4" Type="http://schemas.openxmlformats.org/officeDocument/2006/relationships/image" Target="../media/image17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png"/><Relationship Id="rId2" Type="http://schemas.openxmlformats.org/officeDocument/2006/relationships/image" Target="../media/image2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9" Type="http://schemas.openxmlformats.org/officeDocument/2006/relationships/image" Target="../media/image75.png"/><Relationship Id="rId3" Type="http://schemas.openxmlformats.org/officeDocument/2006/relationships/image" Target="../media/image25.png"/><Relationship Id="rId21" Type="http://schemas.openxmlformats.org/officeDocument/2006/relationships/image" Target="../media/image57.png"/><Relationship Id="rId34" Type="http://schemas.openxmlformats.org/officeDocument/2006/relationships/image" Target="../media/image70.png"/><Relationship Id="rId7" Type="http://schemas.openxmlformats.org/officeDocument/2006/relationships/image" Target="../media/image29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33" Type="http://schemas.openxmlformats.org/officeDocument/2006/relationships/image" Target="../media/image69.png"/><Relationship Id="rId38" Type="http://schemas.openxmlformats.org/officeDocument/2006/relationships/image" Target="../media/image74.png"/><Relationship Id="rId2" Type="http://schemas.openxmlformats.org/officeDocument/2006/relationships/image" Target="../media/image24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60.png"/><Relationship Id="rId32" Type="http://schemas.openxmlformats.org/officeDocument/2006/relationships/image" Target="../media/image68.png"/><Relationship Id="rId37" Type="http://schemas.openxmlformats.org/officeDocument/2006/relationships/image" Target="../media/image73.png"/><Relationship Id="rId5" Type="http://schemas.openxmlformats.org/officeDocument/2006/relationships/image" Target="../media/image27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28" Type="http://schemas.openxmlformats.org/officeDocument/2006/relationships/image" Target="../media/image64.png"/><Relationship Id="rId36" Type="http://schemas.openxmlformats.org/officeDocument/2006/relationships/image" Target="../media/image72.png"/><Relationship Id="rId10" Type="http://schemas.openxmlformats.org/officeDocument/2006/relationships/image" Target="../media/image32.png"/><Relationship Id="rId19" Type="http://schemas.openxmlformats.org/officeDocument/2006/relationships/image" Target="../media/image55.png"/><Relationship Id="rId31" Type="http://schemas.openxmlformats.org/officeDocument/2006/relationships/image" Target="../media/image6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Relationship Id="rId30" Type="http://schemas.openxmlformats.org/officeDocument/2006/relationships/image" Target="../media/image66.png"/><Relationship Id="rId35" Type="http://schemas.openxmlformats.org/officeDocument/2006/relationships/image" Target="../media/image7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17" Type="http://schemas.openxmlformats.org/officeDocument/2006/relationships/image" Target="../media/image91.png"/><Relationship Id="rId2" Type="http://schemas.openxmlformats.org/officeDocument/2006/relationships/image" Target="../media/image76.png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5" Type="http://schemas.openxmlformats.org/officeDocument/2006/relationships/image" Target="../media/image89.png"/><Relationship Id="rId10" Type="http://schemas.openxmlformats.org/officeDocument/2006/relationships/image" Target="../media/image84.png"/><Relationship Id="rId19" Type="http://schemas.openxmlformats.org/officeDocument/2006/relationships/image" Target="../media/image93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箭头: 下 16">
            <a:extLst>
              <a:ext uri="{FF2B5EF4-FFF2-40B4-BE49-F238E27FC236}">
                <a16:creationId xmlns:a16="http://schemas.microsoft.com/office/drawing/2014/main" id="{1117C29C-54E9-41C4-98EA-D2A006484852}"/>
              </a:ext>
            </a:extLst>
          </p:cNvPr>
          <p:cNvSpPr/>
          <p:nvPr/>
        </p:nvSpPr>
        <p:spPr>
          <a:xfrm>
            <a:off x="3406942" y="830179"/>
            <a:ext cx="1943100" cy="14878050"/>
          </a:xfrm>
          <a:prstGeom prst="downArrow">
            <a:avLst>
              <a:gd name="adj1" fmla="val 50000"/>
              <a:gd name="adj2" fmla="val 156173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2921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FA2648-C63E-4425-90DC-903BB6FB2826}"/>
              </a:ext>
            </a:extLst>
          </p:cNvPr>
          <p:cNvSpPr txBox="1"/>
          <p:nvPr/>
        </p:nvSpPr>
        <p:spPr>
          <a:xfrm>
            <a:off x="7315116" y="15752033"/>
            <a:ext cx="65918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顶点坐标在图形管线中的变换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098FBE4-FDA1-4301-9ECB-42544E7D8E36}"/>
              </a:ext>
            </a:extLst>
          </p:cNvPr>
          <p:cNvSpPr/>
          <p:nvPr/>
        </p:nvSpPr>
        <p:spPr>
          <a:xfrm>
            <a:off x="4681125" y="1332497"/>
            <a:ext cx="4320000" cy="198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>
            <a:outerShdw blurRad="2921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zh-CN" altLang="en-US" sz="3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对象空间</a:t>
            </a:r>
            <a:endParaRPr lang="en-US" altLang="zh-CN" sz="30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也叫“模型空间”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690DDB2-41A8-4898-BA9B-638246EE43B0}"/>
              </a:ext>
            </a:extLst>
          </p:cNvPr>
          <p:cNvSpPr/>
          <p:nvPr/>
        </p:nvSpPr>
        <p:spPr>
          <a:xfrm>
            <a:off x="8637668" y="2469782"/>
            <a:ext cx="4320000" cy="198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>
            <a:outerShdw blurRad="2921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zh-CN" altLang="en-US" sz="3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模型变换</a:t>
            </a:r>
            <a:endParaRPr lang="en-US" altLang="zh-CN" sz="30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每个对象都有一个矩阵，将顶点从对象空间转到世界空间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C68ABAA-46BF-4CA6-B40D-AD7532A2248F}"/>
              </a:ext>
            </a:extLst>
          </p:cNvPr>
          <p:cNvSpPr/>
          <p:nvPr/>
        </p:nvSpPr>
        <p:spPr>
          <a:xfrm>
            <a:off x="4681125" y="3607067"/>
            <a:ext cx="4320000" cy="198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>
            <a:outerShdw blurRad="2921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zh-CN" altLang="en-US" sz="3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世界空间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576A0A8-2C8A-4ED8-8AA8-4D7637AC7B8E}"/>
              </a:ext>
            </a:extLst>
          </p:cNvPr>
          <p:cNvSpPr/>
          <p:nvPr/>
        </p:nvSpPr>
        <p:spPr>
          <a:xfrm>
            <a:off x="8637668" y="4744352"/>
            <a:ext cx="4320000" cy="198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>
            <a:outerShdw blurRad="2921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zh-CN" altLang="en-US" sz="3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视图变换</a:t>
            </a:r>
            <a:endParaRPr lang="en-US" altLang="zh-CN" sz="30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确定摄像机的位置和朝向之后，即可计算视图变换矩阵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8C22624-C7D0-42A3-9677-C48F9AE15327}"/>
              </a:ext>
            </a:extLst>
          </p:cNvPr>
          <p:cNvSpPr/>
          <p:nvPr/>
        </p:nvSpPr>
        <p:spPr>
          <a:xfrm>
            <a:off x="4681125" y="5881637"/>
            <a:ext cx="4320000" cy="198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>
            <a:outerShdw blurRad="2921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zh-CN" altLang="en-US" sz="3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相机空间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92B56C2-5C65-452E-B6CF-888DB1D45B7C}"/>
              </a:ext>
            </a:extLst>
          </p:cNvPr>
          <p:cNvSpPr/>
          <p:nvPr/>
        </p:nvSpPr>
        <p:spPr>
          <a:xfrm>
            <a:off x="8637668" y="7018922"/>
            <a:ext cx="4320000" cy="198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>
            <a:outerShdw blurRad="2921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zh-CN" altLang="en-US" sz="3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裁剪矩阵</a:t>
            </a:r>
            <a:endParaRPr lang="en-US" altLang="zh-CN" sz="30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即“投影矩阵”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4C63F8E-2BD5-438E-B741-030C20D3768F}"/>
              </a:ext>
            </a:extLst>
          </p:cNvPr>
          <p:cNvSpPr/>
          <p:nvPr/>
        </p:nvSpPr>
        <p:spPr>
          <a:xfrm>
            <a:off x="4681125" y="8156207"/>
            <a:ext cx="4320000" cy="198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>
            <a:outerShdw blurRad="2921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zh-CN" altLang="en-US" sz="3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裁剪空间</a:t>
            </a:r>
            <a:endParaRPr lang="en-US" altLang="zh-CN" sz="30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也称为</a:t>
            </a:r>
            <a:r>
              <a:rPr lang="zh-CN" altLang="zh-CN" sz="2400" dirty="0">
                <a:solidFill>
                  <a:schemeClr val="tx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规范视域体</a:t>
            </a:r>
            <a:endParaRPr lang="en-US" altLang="zh-CN" sz="24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canonical view volume</a:t>
            </a: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endParaRPr lang="zh-CN" altLang="en-US" sz="24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3E8B0CB-C418-4BB1-8B6E-1ECCDAE05769}"/>
              </a:ext>
            </a:extLst>
          </p:cNvPr>
          <p:cNvSpPr/>
          <p:nvPr/>
        </p:nvSpPr>
        <p:spPr>
          <a:xfrm>
            <a:off x="8637668" y="9293492"/>
            <a:ext cx="4320000" cy="198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>
            <a:outerShdw blurRad="2921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zh-CN" altLang="en-US" sz="3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齐次除法</a:t>
            </a:r>
            <a:endParaRPr lang="en-US" altLang="zh-CN" sz="30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</a:t>
            </a: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y</a:t>
            </a: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</a:t>
            </a: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除以</a:t>
            </a: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</a:t>
            </a:r>
            <a:endParaRPr lang="zh-CN" altLang="en-US" sz="24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8FC3E06-50DD-4FA2-AC65-D0059E21F092}"/>
              </a:ext>
            </a:extLst>
          </p:cNvPr>
          <p:cNvSpPr/>
          <p:nvPr/>
        </p:nvSpPr>
        <p:spPr>
          <a:xfrm>
            <a:off x="4681125" y="10430777"/>
            <a:ext cx="4320000" cy="198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>
            <a:outerShdw blurRad="2921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zh-CN" altLang="en-US" sz="3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归一化设备空间</a:t>
            </a:r>
            <a:endParaRPr lang="en-US" altLang="zh-CN" sz="30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(Normalized device coordinate)</a:t>
            </a:r>
            <a:endParaRPr lang="zh-CN" altLang="en-US" sz="24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C4525B9-ED41-46BA-AF04-AB2E15415207}"/>
              </a:ext>
            </a:extLst>
          </p:cNvPr>
          <p:cNvSpPr/>
          <p:nvPr/>
        </p:nvSpPr>
        <p:spPr>
          <a:xfrm>
            <a:off x="8637668" y="11568062"/>
            <a:ext cx="4320000" cy="198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>
            <a:outerShdw blurRad="2921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zh-CN" altLang="en-US" sz="3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屏幕映射</a:t>
            </a:r>
            <a:endParaRPr lang="en-US" altLang="zh-CN" sz="30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</a:t>
            </a: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x,y</a:t>
            </a: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的值转化为实际窗口的像素坐标值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25E08FC-13CD-446D-885F-3F2A4ADFB256}"/>
              </a:ext>
            </a:extLst>
          </p:cNvPr>
          <p:cNvSpPr/>
          <p:nvPr/>
        </p:nvSpPr>
        <p:spPr>
          <a:xfrm>
            <a:off x="4681125" y="12705348"/>
            <a:ext cx="4320000" cy="198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>
            <a:outerShdw blurRad="2921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zh-CN" altLang="en-US" sz="3000" b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屏幕空间</a:t>
            </a:r>
            <a:endParaRPr lang="en-US" altLang="zh-CN" sz="3000" b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60000">
              <a:lnSpc>
                <a:spcPct val="120000"/>
              </a:lnSpc>
              <a:spcBef>
                <a:spcPts val="1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其中</a:t>
            </a: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x,y</a:t>
            </a: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是像素坐标，但</a:t>
            </a: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</a:t>
            </a: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</a:t>
            </a:r>
            <a:r>
              <a:rPr lang="zh-CN" altLang="en-US" sz="24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值通常也存储下来</a:t>
            </a:r>
          </a:p>
        </p:txBody>
      </p:sp>
      <p:sp>
        <p:nvSpPr>
          <p:cNvPr id="18" name="右中括号 17">
            <a:extLst>
              <a:ext uri="{FF2B5EF4-FFF2-40B4-BE49-F238E27FC236}">
                <a16:creationId xmlns:a16="http://schemas.microsoft.com/office/drawing/2014/main" id="{5489FB20-277E-473F-A446-BD131640F896}"/>
              </a:ext>
            </a:extLst>
          </p:cNvPr>
          <p:cNvSpPr/>
          <p:nvPr/>
        </p:nvSpPr>
        <p:spPr>
          <a:xfrm>
            <a:off x="12994105" y="3441699"/>
            <a:ext cx="216000" cy="4572001"/>
          </a:xfrm>
          <a:prstGeom prst="rightBracket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中括号 18">
            <a:extLst>
              <a:ext uri="{FF2B5EF4-FFF2-40B4-BE49-F238E27FC236}">
                <a16:creationId xmlns:a16="http://schemas.microsoft.com/office/drawing/2014/main" id="{9025E92D-82EA-4479-BA07-871077002148}"/>
              </a:ext>
            </a:extLst>
          </p:cNvPr>
          <p:cNvSpPr/>
          <p:nvPr/>
        </p:nvSpPr>
        <p:spPr>
          <a:xfrm>
            <a:off x="12994105" y="10312400"/>
            <a:ext cx="216000" cy="2330450"/>
          </a:xfrm>
          <a:prstGeom prst="rightBracket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4B0AD91-3487-49A9-B062-1424BA1628A3}"/>
              </a:ext>
            </a:extLst>
          </p:cNvPr>
          <p:cNvSpPr txBox="1"/>
          <p:nvPr/>
        </p:nvSpPr>
        <p:spPr>
          <a:xfrm>
            <a:off x="13568516" y="4866968"/>
            <a:ext cx="3156155" cy="160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通常被整合为一个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4X4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的矩阵，在顶点着色器里面计算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98BC7D7-88DD-4D5B-B4B0-04BC4CE42BA3}"/>
              </a:ext>
            </a:extLst>
          </p:cNvPr>
          <p:cNvSpPr txBox="1"/>
          <p:nvPr/>
        </p:nvSpPr>
        <p:spPr>
          <a:xfrm>
            <a:off x="13568516" y="11061291"/>
            <a:ext cx="3569110" cy="568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API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里面自动进行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B65C8C4B-150D-437F-ADEA-03719390E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563" y="198006"/>
            <a:ext cx="14052498" cy="159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8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矩形 251">
            <a:extLst>
              <a:ext uri="{FF2B5EF4-FFF2-40B4-BE49-F238E27FC236}">
                <a16:creationId xmlns:a16="http://schemas.microsoft.com/office/drawing/2014/main" id="{0787EC2D-C9C2-4473-BB80-8A1B16A193B9}"/>
              </a:ext>
            </a:extLst>
          </p:cNvPr>
          <p:cNvSpPr/>
          <p:nvPr/>
        </p:nvSpPr>
        <p:spPr>
          <a:xfrm>
            <a:off x="331" y="6475639"/>
            <a:ext cx="18000000" cy="8002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BE2EDCE2-5DF4-4019-9F9F-38E7F4B645E4}"/>
              </a:ext>
            </a:extLst>
          </p:cNvPr>
          <p:cNvSpPr/>
          <p:nvPr/>
        </p:nvSpPr>
        <p:spPr>
          <a:xfrm>
            <a:off x="0" y="14554200"/>
            <a:ext cx="18000663" cy="262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84B865D7-B8AB-4205-A24B-822BA9C29E01}"/>
              </a:ext>
            </a:extLst>
          </p:cNvPr>
          <p:cNvSpPr/>
          <p:nvPr/>
        </p:nvSpPr>
        <p:spPr>
          <a:xfrm>
            <a:off x="0" y="11772900"/>
            <a:ext cx="18000663" cy="2838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弧形 27">
            <a:extLst>
              <a:ext uri="{FF2B5EF4-FFF2-40B4-BE49-F238E27FC236}">
                <a16:creationId xmlns:a16="http://schemas.microsoft.com/office/drawing/2014/main" id="{2EF587FE-D84D-4210-9B53-330686A4AE0F}"/>
              </a:ext>
            </a:extLst>
          </p:cNvPr>
          <p:cNvSpPr/>
          <p:nvPr/>
        </p:nvSpPr>
        <p:spPr>
          <a:xfrm rot="19595392">
            <a:off x="-3204497" y="2738689"/>
            <a:ext cx="1214151" cy="1214151"/>
          </a:xfrm>
          <a:prstGeom prst="arc">
            <a:avLst>
              <a:gd name="adj1" fmla="val 17726668"/>
              <a:gd name="adj2" fmla="val 199970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248550A-63A6-440E-83D0-06201122C4AA}"/>
              </a:ext>
            </a:extLst>
          </p:cNvPr>
          <p:cNvCxnSpPr>
            <a:cxnSpLocks/>
          </p:cNvCxnSpPr>
          <p:nvPr/>
        </p:nvCxnSpPr>
        <p:spPr>
          <a:xfrm flipV="1">
            <a:off x="-4604920" y="3267075"/>
            <a:ext cx="2168525" cy="242887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15FE6E6-2A18-4242-BBDB-5219515D83A4}"/>
              </a:ext>
            </a:extLst>
          </p:cNvPr>
          <p:cNvCxnSpPr>
            <a:cxnSpLocks/>
          </p:cNvCxnSpPr>
          <p:nvPr/>
        </p:nvCxnSpPr>
        <p:spPr>
          <a:xfrm>
            <a:off x="-2436395" y="3276600"/>
            <a:ext cx="1581150" cy="247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ED5F8CD-4F07-4F41-8945-07FDC5F9EBAC}"/>
              </a:ext>
            </a:extLst>
          </p:cNvPr>
          <p:cNvCxnSpPr>
            <a:cxnSpLocks/>
          </p:cNvCxnSpPr>
          <p:nvPr/>
        </p:nvCxnSpPr>
        <p:spPr>
          <a:xfrm rot="-1800000" flipV="1">
            <a:off x="-4890671" y="4610100"/>
            <a:ext cx="4320000" cy="0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2444C4C-94B5-4DF0-BEA3-45C42A9D76A9}"/>
              </a:ext>
            </a:extLst>
          </p:cNvPr>
          <p:cNvCxnSpPr>
            <a:cxnSpLocks/>
          </p:cNvCxnSpPr>
          <p:nvPr/>
        </p:nvCxnSpPr>
        <p:spPr>
          <a:xfrm flipV="1">
            <a:off x="-4589045" y="4572000"/>
            <a:ext cx="962025" cy="1123951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420ABCD-0987-4B0F-988A-6AA30DDE684A}"/>
              </a:ext>
            </a:extLst>
          </p:cNvPr>
          <p:cNvCxnSpPr>
            <a:cxnSpLocks/>
          </p:cNvCxnSpPr>
          <p:nvPr/>
        </p:nvCxnSpPr>
        <p:spPr>
          <a:xfrm rot="-4200000" flipV="1">
            <a:off x="-6036846" y="3667127"/>
            <a:ext cx="4320000" cy="0"/>
          </a:xfrm>
          <a:prstGeom prst="straightConnector1">
            <a:avLst/>
          </a:prstGeom>
          <a:ln w="63500">
            <a:solidFill>
              <a:schemeClr val="accent5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33D395F-09D2-4432-BC2F-1BA51EFBC262}"/>
                  </a:ext>
                </a:extLst>
              </p:cNvPr>
              <p:cNvSpPr txBox="1"/>
              <p:nvPr/>
            </p:nvSpPr>
            <p:spPr>
              <a:xfrm>
                <a:off x="-2282274" y="2604786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33D395F-09D2-4432-BC2F-1BA51EFBC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82274" y="2604786"/>
                <a:ext cx="81739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E5DAC7E-25C5-4A59-BF5E-D1781E9B0F41}"/>
                  </a:ext>
                </a:extLst>
              </p:cNvPr>
              <p:cNvSpPr txBox="1"/>
              <p:nvPr/>
            </p:nvSpPr>
            <p:spPr>
              <a:xfrm>
                <a:off x="-4154889" y="4024011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E5DAC7E-25C5-4A59-BF5E-D1781E9B0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54889" y="4024011"/>
                <a:ext cx="81739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DA044E8-5D56-4255-A3D1-03C5D233420D}"/>
                  </a:ext>
                </a:extLst>
              </p:cNvPr>
              <p:cNvSpPr txBox="1"/>
              <p:nvPr/>
            </p:nvSpPr>
            <p:spPr>
              <a:xfrm>
                <a:off x="9052378" y="1513491"/>
                <a:ext cx="3818165" cy="13647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DA044E8-5D56-4255-A3D1-03C5D2334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378" y="1513491"/>
                <a:ext cx="3818165" cy="13647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BFEA35B-7F52-445E-931C-37193D831F60}"/>
              </a:ext>
            </a:extLst>
          </p:cNvPr>
          <p:cNvCxnSpPr>
            <a:cxnSpLocks/>
          </p:cNvCxnSpPr>
          <p:nvPr/>
        </p:nvCxnSpPr>
        <p:spPr>
          <a:xfrm flipH="1" flipV="1">
            <a:off x="-3131720" y="1666875"/>
            <a:ext cx="685800" cy="160020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75EC539-2263-4043-8460-EC1875B8144A}"/>
                  </a:ext>
                </a:extLst>
              </p:cNvPr>
              <p:cNvSpPr txBox="1"/>
              <p:nvPr/>
            </p:nvSpPr>
            <p:spPr>
              <a:xfrm>
                <a:off x="-2268939" y="4500261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75EC539-2263-4043-8460-EC1875B81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68939" y="4500261"/>
                <a:ext cx="81739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1695D45E-F6E2-4AAE-B634-8A097200F445}"/>
                  </a:ext>
                </a:extLst>
              </p:cNvPr>
              <p:cNvSpPr txBox="1"/>
              <p:nvPr/>
            </p:nvSpPr>
            <p:spPr>
              <a:xfrm>
                <a:off x="-4373964" y="2376186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1695D45E-F6E2-4AAE-B634-8A097200F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73964" y="2376186"/>
                <a:ext cx="81739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2F7A9ADE-9FBA-4B39-9CA6-1CB4BBF20006}"/>
                  </a:ext>
                </a:extLst>
              </p:cNvPr>
              <p:cNvSpPr txBox="1"/>
              <p:nvPr/>
            </p:nvSpPr>
            <p:spPr>
              <a:xfrm>
                <a:off x="-3440514" y="3023886"/>
                <a:ext cx="817395" cy="5638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2F7A9ADE-9FBA-4B39-9CA6-1CB4BBF20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440514" y="3023886"/>
                <a:ext cx="817395" cy="5638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18E9FC1-1CD0-4638-88EC-26973FD35916}"/>
                  </a:ext>
                </a:extLst>
              </p:cNvPr>
              <p:cNvSpPr txBox="1"/>
              <p:nvPr/>
            </p:nvSpPr>
            <p:spPr>
              <a:xfrm>
                <a:off x="-1421214" y="2919111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18E9FC1-1CD0-4638-88EC-26973FD35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21214" y="2919111"/>
                <a:ext cx="817395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B096BAD0-D2D9-4D30-A559-02558193BBB2}"/>
                  </a:ext>
                </a:extLst>
              </p:cNvPr>
              <p:cNvSpPr txBox="1"/>
              <p:nvPr/>
            </p:nvSpPr>
            <p:spPr>
              <a:xfrm>
                <a:off x="-3292877" y="1142699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B096BAD0-D2D9-4D30-A559-02558193B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92877" y="1142699"/>
                <a:ext cx="817395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1C697C5D-AB99-4B27-95C4-3DC4F34D3B4B}"/>
                  </a:ext>
                </a:extLst>
              </p:cNvPr>
              <p:cNvSpPr txBox="1"/>
              <p:nvPr/>
            </p:nvSpPr>
            <p:spPr>
              <a:xfrm>
                <a:off x="7755164" y="3056497"/>
                <a:ext cx="6677479" cy="13993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′×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′×</m:t>
                              </m:r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1C697C5D-AB99-4B27-95C4-3DC4F34D3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164" y="3056497"/>
                <a:ext cx="6677479" cy="13993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DB4E29C5-9A29-414C-AF2F-CC1997FB13A0}"/>
              </a:ext>
            </a:extLst>
          </p:cNvPr>
          <p:cNvCxnSpPr>
            <a:cxnSpLocks/>
          </p:cNvCxnSpPr>
          <p:nvPr/>
        </p:nvCxnSpPr>
        <p:spPr>
          <a:xfrm>
            <a:off x="-2583080" y="3443605"/>
            <a:ext cx="260985" cy="425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0B00BD9-15B5-40F7-B44A-77B5D8D1DB27}"/>
              </a:ext>
            </a:extLst>
          </p:cNvPr>
          <p:cNvCxnSpPr>
            <a:cxnSpLocks/>
          </p:cNvCxnSpPr>
          <p:nvPr/>
        </p:nvCxnSpPr>
        <p:spPr>
          <a:xfrm flipH="1">
            <a:off x="-2331619" y="3312319"/>
            <a:ext cx="149224" cy="171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87B439FF-EFE2-4127-9320-54D4935F5573}"/>
                  </a:ext>
                </a:extLst>
              </p:cNvPr>
              <p:cNvSpPr txBox="1"/>
              <p:nvPr/>
            </p:nvSpPr>
            <p:spPr>
              <a:xfrm>
                <a:off x="2286510" y="12029464"/>
                <a:ext cx="13427643" cy="21333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𝑇𝑅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87B439FF-EFE2-4127-9320-54D4935F5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510" y="12029464"/>
                <a:ext cx="13427643" cy="21333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66C69FC8-CEC4-48B6-A03C-ECFC677C6A76}"/>
              </a:ext>
            </a:extLst>
          </p:cNvPr>
          <p:cNvCxnSpPr>
            <a:cxnSpLocks/>
          </p:cNvCxnSpPr>
          <p:nvPr/>
        </p:nvCxnSpPr>
        <p:spPr>
          <a:xfrm flipH="1">
            <a:off x="5719059" y="3757404"/>
            <a:ext cx="902065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BC593C47-DB1B-48E9-B2D0-9729FA6AFC3F}"/>
                  </a:ext>
                </a:extLst>
              </p:cNvPr>
              <p:cNvSpPr txBox="1"/>
              <p:nvPr/>
            </p:nvSpPr>
            <p:spPr>
              <a:xfrm>
                <a:off x="5557628" y="1745218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BC593C47-DB1B-48E9-B2D0-9729FA6AF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628" y="1745218"/>
                <a:ext cx="1082675" cy="7337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98DB8689-C01C-4B03-943B-1DDBC1809111}"/>
                  </a:ext>
                </a:extLst>
              </p:cNvPr>
              <p:cNvSpPr txBox="1"/>
              <p:nvPr/>
            </p:nvSpPr>
            <p:spPr>
              <a:xfrm>
                <a:off x="6369439" y="1853298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CN" altLang="en-US" sz="3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98DB8689-C01C-4B03-943B-1DDBC1809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439" y="1853298"/>
                <a:ext cx="1082675" cy="73379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A31F3CD0-1729-47BD-8E2A-F70C582A622C}"/>
                  </a:ext>
                </a:extLst>
              </p:cNvPr>
              <p:cNvSpPr txBox="1"/>
              <p:nvPr/>
            </p:nvSpPr>
            <p:spPr>
              <a:xfrm>
                <a:off x="6486028" y="3517744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sz="3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A31F3CD0-1729-47BD-8E2A-F70C582A6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028" y="3517744"/>
                <a:ext cx="1082675" cy="73379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BB582364-B853-43F5-A271-02939B028314}"/>
                  </a:ext>
                </a:extLst>
              </p:cNvPr>
              <p:cNvSpPr txBox="1"/>
              <p:nvPr/>
            </p:nvSpPr>
            <p:spPr>
              <a:xfrm>
                <a:off x="4965527" y="1907006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3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BB582364-B853-43F5-A271-02939B028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527" y="1907006"/>
                <a:ext cx="1082675" cy="73379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6361B1BD-CAB0-40EF-9FE1-028D7A5A9920}"/>
                  </a:ext>
                </a:extLst>
              </p:cNvPr>
              <p:cNvSpPr txBox="1"/>
              <p:nvPr/>
            </p:nvSpPr>
            <p:spPr>
              <a:xfrm>
                <a:off x="4447370" y="4014531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3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6361B1BD-CAB0-40EF-9FE1-028D7A5A9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370" y="4014531"/>
                <a:ext cx="1082675" cy="73379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E3E8DFF9-5282-4799-AB75-99ED14A1E802}"/>
                  </a:ext>
                </a:extLst>
              </p:cNvPr>
              <p:cNvSpPr txBox="1"/>
              <p:nvPr/>
            </p:nvSpPr>
            <p:spPr>
              <a:xfrm>
                <a:off x="5052501" y="3128923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3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E3E8DFF9-5282-4799-AB75-99ED14A1E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501" y="3128923"/>
                <a:ext cx="1082675" cy="73379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组合 70">
            <a:extLst>
              <a:ext uri="{FF2B5EF4-FFF2-40B4-BE49-F238E27FC236}">
                <a16:creationId xmlns:a16="http://schemas.microsoft.com/office/drawing/2014/main" id="{249725D9-3DF2-402F-8E51-61F5B8E5C58D}"/>
              </a:ext>
            </a:extLst>
          </p:cNvPr>
          <p:cNvGrpSpPr/>
          <p:nvPr/>
        </p:nvGrpSpPr>
        <p:grpSpPr>
          <a:xfrm>
            <a:off x="4469493" y="1645982"/>
            <a:ext cx="3500368" cy="3874889"/>
            <a:chOff x="5247856" y="1668237"/>
            <a:chExt cx="2642700" cy="2925454"/>
          </a:xfrm>
        </p:grpSpPr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A1FF9E5E-5AFE-4A67-95FE-5CB8F3A405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2043" y="1668237"/>
              <a:ext cx="0" cy="21335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8983F1EE-1D71-4A4D-9E7D-358735569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2518" y="3792311"/>
              <a:ext cx="2078038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1F2F51E5-43AD-4E6F-97DC-3C89E52DCC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7856" y="3801838"/>
              <a:ext cx="564662" cy="7918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0E9C1DA-D6EA-42BE-8B01-43CB1EBE386C}"/>
              </a:ext>
            </a:extLst>
          </p:cNvPr>
          <p:cNvCxnSpPr>
            <a:cxnSpLocks/>
          </p:cNvCxnSpPr>
          <p:nvPr/>
        </p:nvCxnSpPr>
        <p:spPr>
          <a:xfrm flipH="1" flipV="1">
            <a:off x="5504584" y="2489468"/>
            <a:ext cx="260326" cy="107659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平行四边形 28">
            <a:extLst>
              <a:ext uri="{FF2B5EF4-FFF2-40B4-BE49-F238E27FC236}">
                <a16:creationId xmlns:a16="http://schemas.microsoft.com/office/drawing/2014/main" id="{A35593C1-E157-4C7B-9609-213A96DCA80A}"/>
              </a:ext>
            </a:extLst>
          </p:cNvPr>
          <p:cNvSpPr/>
          <p:nvPr/>
        </p:nvSpPr>
        <p:spPr>
          <a:xfrm rot="1056432" flipH="1">
            <a:off x="5178360" y="3269184"/>
            <a:ext cx="1202852" cy="688288"/>
          </a:xfrm>
          <a:prstGeom prst="parallelogram">
            <a:avLst>
              <a:gd name="adj" fmla="val 63518"/>
            </a:avLst>
          </a:prstGeom>
          <a:noFill/>
          <a:ln w="254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FAE6AA25-1AA7-40F2-B5AB-6640276AB5B7}"/>
              </a:ext>
            </a:extLst>
          </p:cNvPr>
          <p:cNvCxnSpPr>
            <a:cxnSpLocks/>
          </p:cNvCxnSpPr>
          <p:nvPr/>
        </p:nvCxnSpPr>
        <p:spPr>
          <a:xfrm>
            <a:off x="6633742" y="2403021"/>
            <a:ext cx="0" cy="134807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25E0F015-C676-4E82-AD77-97254CE1FCF0}"/>
              </a:ext>
            </a:extLst>
          </p:cNvPr>
          <p:cNvCxnSpPr>
            <a:cxnSpLocks/>
          </p:cNvCxnSpPr>
          <p:nvPr/>
        </p:nvCxnSpPr>
        <p:spPr>
          <a:xfrm flipH="1">
            <a:off x="5241746" y="3763712"/>
            <a:ext cx="457383" cy="68128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CA0BF512-3AD1-4D0E-A8EA-8A4887B278EE}"/>
              </a:ext>
            </a:extLst>
          </p:cNvPr>
          <p:cNvCxnSpPr>
            <a:cxnSpLocks/>
          </p:cNvCxnSpPr>
          <p:nvPr/>
        </p:nvCxnSpPr>
        <p:spPr>
          <a:xfrm flipH="1">
            <a:off x="6173630" y="3770020"/>
            <a:ext cx="448913" cy="66866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8A2343E3-73CD-4B40-B1F2-29557D1A9AB8}"/>
              </a:ext>
            </a:extLst>
          </p:cNvPr>
          <p:cNvCxnSpPr>
            <a:cxnSpLocks/>
          </p:cNvCxnSpPr>
          <p:nvPr/>
        </p:nvCxnSpPr>
        <p:spPr>
          <a:xfrm>
            <a:off x="5775836" y="3574468"/>
            <a:ext cx="0" cy="125531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2E3ED67D-BC43-4128-BE79-2CF62B94B3D2}"/>
              </a:ext>
            </a:extLst>
          </p:cNvPr>
          <p:cNvCxnSpPr>
            <a:cxnSpLocks/>
          </p:cNvCxnSpPr>
          <p:nvPr/>
        </p:nvCxnSpPr>
        <p:spPr>
          <a:xfrm flipH="1">
            <a:off x="4943160" y="4836094"/>
            <a:ext cx="826366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D97E2F78-E11D-48DF-B8F5-393406995A9E}"/>
              </a:ext>
            </a:extLst>
          </p:cNvPr>
          <p:cNvCxnSpPr>
            <a:cxnSpLocks/>
          </p:cNvCxnSpPr>
          <p:nvPr/>
        </p:nvCxnSpPr>
        <p:spPr>
          <a:xfrm flipH="1">
            <a:off x="5789723" y="4451299"/>
            <a:ext cx="258335" cy="38479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5F237020-9289-49C4-B081-A7447344E9DD}"/>
              </a:ext>
            </a:extLst>
          </p:cNvPr>
          <p:cNvCxnSpPr>
            <a:cxnSpLocks/>
          </p:cNvCxnSpPr>
          <p:nvPr/>
        </p:nvCxnSpPr>
        <p:spPr>
          <a:xfrm flipV="1">
            <a:off x="5782140" y="2169856"/>
            <a:ext cx="0" cy="142984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0ED33BC-48FF-417A-9B5A-52E060BB15AC}"/>
              </a:ext>
            </a:extLst>
          </p:cNvPr>
          <p:cNvCxnSpPr>
            <a:cxnSpLocks/>
          </p:cNvCxnSpPr>
          <p:nvPr/>
        </p:nvCxnSpPr>
        <p:spPr>
          <a:xfrm>
            <a:off x="5790044" y="3601860"/>
            <a:ext cx="1020322" cy="29432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6F34A67-7A47-477F-AF01-549CDF7BF380}"/>
              </a:ext>
            </a:extLst>
          </p:cNvPr>
          <p:cNvCxnSpPr>
            <a:cxnSpLocks/>
          </p:cNvCxnSpPr>
          <p:nvPr/>
        </p:nvCxnSpPr>
        <p:spPr>
          <a:xfrm flipH="1">
            <a:off x="5085443" y="3612647"/>
            <a:ext cx="688903" cy="88587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2ECC6BB-839B-493A-8077-5989DE1BECC5}"/>
              </a:ext>
            </a:extLst>
          </p:cNvPr>
          <p:cNvCxnSpPr>
            <a:cxnSpLocks/>
          </p:cNvCxnSpPr>
          <p:nvPr/>
        </p:nvCxnSpPr>
        <p:spPr>
          <a:xfrm flipV="1">
            <a:off x="5782140" y="2403021"/>
            <a:ext cx="852703" cy="1196682"/>
          </a:xfrm>
          <a:prstGeom prst="straightConnector1">
            <a:avLst/>
          </a:prstGeom>
          <a:ln w="38100">
            <a:solidFill>
              <a:schemeClr val="accent5"/>
            </a:solidFill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2C9B4133-D8C1-466B-B788-BDC0B059B93D}"/>
                  </a:ext>
                </a:extLst>
              </p:cNvPr>
              <p:cNvSpPr txBox="1"/>
              <p:nvPr/>
            </p:nvSpPr>
            <p:spPr>
              <a:xfrm>
                <a:off x="7276647" y="4342007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2C9B4133-D8C1-466B-B788-BDC0B059B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647" y="4342007"/>
                <a:ext cx="1082675" cy="73379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文本框 244">
                <a:extLst>
                  <a:ext uri="{FF2B5EF4-FFF2-40B4-BE49-F238E27FC236}">
                    <a16:creationId xmlns:a16="http://schemas.microsoft.com/office/drawing/2014/main" id="{FB52F7EA-7081-42A9-A980-67DEB571B636}"/>
                  </a:ext>
                </a:extLst>
              </p:cNvPr>
              <p:cNvSpPr txBox="1"/>
              <p:nvPr/>
            </p:nvSpPr>
            <p:spPr>
              <a:xfrm>
                <a:off x="4306377" y="5114349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245" name="文本框 244">
                <a:extLst>
                  <a:ext uri="{FF2B5EF4-FFF2-40B4-BE49-F238E27FC236}">
                    <a16:creationId xmlns:a16="http://schemas.microsoft.com/office/drawing/2014/main" id="{FB52F7EA-7081-42A9-A980-67DEB571B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377" y="5114349"/>
                <a:ext cx="1082675" cy="73379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1E6E70C3-BE3B-40B7-8EDE-1273A1028050}"/>
                  </a:ext>
                </a:extLst>
              </p:cNvPr>
              <p:cNvSpPr txBox="1"/>
              <p:nvPr/>
            </p:nvSpPr>
            <p:spPr>
              <a:xfrm>
                <a:off x="4365140" y="1381389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1E6E70C3-BE3B-40B7-8EDE-1273A1028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140" y="1381389"/>
                <a:ext cx="1082675" cy="73379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639F211C-DCF3-4C1C-8549-EFD571860250}"/>
                  </a:ext>
                </a:extLst>
              </p:cNvPr>
              <p:cNvSpPr txBox="1"/>
              <p:nvPr/>
            </p:nvSpPr>
            <p:spPr>
              <a:xfrm>
                <a:off x="7421334" y="4634062"/>
                <a:ext cx="6677479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639F211C-DCF3-4C1C-8549-EFD571860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334" y="4634062"/>
                <a:ext cx="6677479" cy="70788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文本框 265">
                <a:extLst>
                  <a:ext uri="{FF2B5EF4-FFF2-40B4-BE49-F238E27FC236}">
                    <a16:creationId xmlns:a16="http://schemas.microsoft.com/office/drawing/2014/main" id="{4B1AA201-6315-4469-A51E-C66EC527D498}"/>
                  </a:ext>
                </a:extLst>
              </p:cNvPr>
              <p:cNvSpPr txBox="1"/>
              <p:nvPr/>
            </p:nvSpPr>
            <p:spPr>
              <a:xfrm>
                <a:off x="4357871" y="8803665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sz="3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66" name="文本框 265">
                <a:extLst>
                  <a:ext uri="{FF2B5EF4-FFF2-40B4-BE49-F238E27FC236}">
                    <a16:creationId xmlns:a16="http://schemas.microsoft.com/office/drawing/2014/main" id="{4B1AA201-6315-4469-A51E-C66EC527D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871" y="8803665"/>
                <a:ext cx="1082675" cy="73379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C66057F1-DF29-4A5E-AC3A-751EDE694B9F}"/>
                  </a:ext>
                </a:extLst>
              </p:cNvPr>
              <p:cNvSpPr txBox="1"/>
              <p:nvPr/>
            </p:nvSpPr>
            <p:spPr>
              <a:xfrm>
                <a:off x="2837370" y="7192927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3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C66057F1-DF29-4A5E-AC3A-751EDE694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370" y="7192927"/>
                <a:ext cx="1082675" cy="73379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1960FA32-F960-445E-A76D-C826441747A5}"/>
                  </a:ext>
                </a:extLst>
              </p:cNvPr>
              <p:cNvSpPr txBox="1"/>
              <p:nvPr/>
            </p:nvSpPr>
            <p:spPr>
              <a:xfrm>
                <a:off x="2101500" y="9256909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3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1960FA32-F960-445E-A76D-C82644174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500" y="9256909"/>
                <a:ext cx="1082675" cy="73379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F2259B45-E152-4AAC-8D6C-0008D4461860}"/>
                  </a:ext>
                </a:extLst>
              </p:cNvPr>
              <p:cNvSpPr txBox="1"/>
              <p:nvPr/>
            </p:nvSpPr>
            <p:spPr>
              <a:xfrm>
                <a:off x="2924344" y="8414844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3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F2259B45-E152-4AAC-8D6C-0008D4461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344" y="8414844"/>
                <a:ext cx="1082675" cy="73379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0" name="组合 269">
            <a:extLst>
              <a:ext uri="{FF2B5EF4-FFF2-40B4-BE49-F238E27FC236}">
                <a16:creationId xmlns:a16="http://schemas.microsoft.com/office/drawing/2014/main" id="{8052D20A-2C9C-4F4F-8A7B-DFD4DD8227CC}"/>
              </a:ext>
            </a:extLst>
          </p:cNvPr>
          <p:cNvGrpSpPr/>
          <p:nvPr/>
        </p:nvGrpSpPr>
        <p:grpSpPr>
          <a:xfrm>
            <a:off x="2341336" y="6931903"/>
            <a:ext cx="3500368" cy="3874889"/>
            <a:chOff x="5247856" y="1668237"/>
            <a:chExt cx="2642700" cy="2925454"/>
          </a:xfrm>
        </p:grpSpPr>
        <p:cxnSp>
          <p:nvCxnSpPr>
            <p:cNvPr id="271" name="直接箭头连接符 270">
              <a:extLst>
                <a:ext uri="{FF2B5EF4-FFF2-40B4-BE49-F238E27FC236}">
                  <a16:creationId xmlns:a16="http://schemas.microsoft.com/office/drawing/2014/main" id="{F207BC33-EB48-41D0-B222-2F6888FA46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2043" y="1668237"/>
              <a:ext cx="0" cy="21335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箭头连接符 271">
              <a:extLst>
                <a:ext uri="{FF2B5EF4-FFF2-40B4-BE49-F238E27FC236}">
                  <a16:creationId xmlns:a16="http://schemas.microsoft.com/office/drawing/2014/main" id="{D552AA97-90E7-47BD-ACDC-3D03D811A6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2518" y="3792311"/>
              <a:ext cx="2078038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箭头连接符 272">
              <a:extLst>
                <a:ext uri="{FF2B5EF4-FFF2-40B4-BE49-F238E27FC236}">
                  <a16:creationId xmlns:a16="http://schemas.microsoft.com/office/drawing/2014/main" id="{BECB27D9-8DEE-4A4A-B75A-683468CCAF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7856" y="3801838"/>
              <a:ext cx="564662" cy="7918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4" name="直接箭头连接符 273">
            <a:extLst>
              <a:ext uri="{FF2B5EF4-FFF2-40B4-BE49-F238E27FC236}">
                <a16:creationId xmlns:a16="http://schemas.microsoft.com/office/drawing/2014/main" id="{BBED9CB7-66C7-43FA-963A-AA06900546EF}"/>
              </a:ext>
            </a:extLst>
          </p:cNvPr>
          <p:cNvCxnSpPr>
            <a:cxnSpLocks/>
          </p:cNvCxnSpPr>
          <p:nvPr/>
        </p:nvCxnSpPr>
        <p:spPr>
          <a:xfrm flipH="1" flipV="1">
            <a:off x="3376427" y="7775389"/>
            <a:ext cx="260326" cy="107659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平行四边形 274">
            <a:extLst>
              <a:ext uri="{FF2B5EF4-FFF2-40B4-BE49-F238E27FC236}">
                <a16:creationId xmlns:a16="http://schemas.microsoft.com/office/drawing/2014/main" id="{1BBA4978-34E2-43B6-ABFE-0F260CAECA81}"/>
              </a:ext>
            </a:extLst>
          </p:cNvPr>
          <p:cNvSpPr/>
          <p:nvPr/>
        </p:nvSpPr>
        <p:spPr>
          <a:xfrm rot="1056432" flipH="1">
            <a:off x="3050203" y="8555105"/>
            <a:ext cx="1202852" cy="688288"/>
          </a:xfrm>
          <a:prstGeom prst="parallelogram">
            <a:avLst>
              <a:gd name="adj" fmla="val 63518"/>
            </a:avLst>
          </a:prstGeom>
          <a:noFill/>
          <a:ln w="254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BC3409D7-87EB-4EB0-B44A-E7149B1AD881}"/>
              </a:ext>
            </a:extLst>
          </p:cNvPr>
          <p:cNvCxnSpPr>
            <a:cxnSpLocks/>
          </p:cNvCxnSpPr>
          <p:nvPr/>
        </p:nvCxnSpPr>
        <p:spPr>
          <a:xfrm>
            <a:off x="3623787" y="8862381"/>
            <a:ext cx="1020322" cy="29432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箭头连接符 283">
            <a:extLst>
              <a:ext uri="{FF2B5EF4-FFF2-40B4-BE49-F238E27FC236}">
                <a16:creationId xmlns:a16="http://schemas.microsoft.com/office/drawing/2014/main" id="{CD405305-D883-41D7-B60F-568190D0EEBA}"/>
              </a:ext>
            </a:extLst>
          </p:cNvPr>
          <p:cNvCxnSpPr>
            <a:cxnSpLocks/>
          </p:cNvCxnSpPr>
          <p:nvPr/>
        </p:nvCxnSpPr>
        <p:spPr>
          <a:xfrm flipH="1">
            <a:off x="2957287" y="8855025"/>
            <a:ext cx="688903" cy="88587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6AF0B219-BF42-4FF3-85E8-64D06EC3D6B3}"/>
                  </a:ext>
                </a:extLst>
              </p:cNvPr>
              <p:cNvSpPr txBox="1"/>
              <p:nvPr/>
            </p:nvSpPr>
            <p:spPr>
              <a:xfrm>
                <a:off x="5148490" y="9627928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6AF0B219-BF42-4FF3-85E8-64D06EC3D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490" y="9627928"/>
                <a:ext cx="1082675" cy="73379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811F0D85-876E-4B73-9C46-C5262E00B0A0}"/>
                  </a:ext>
                </a:extLst>
              </p:cNvPr>
              <p:cNvSpPr txBox="1"/>
              <p:nvPr/>
            </p:nvSpPr>
            <p:spPr>
              <a:xfrm>
                <a:off x="2178220" y="10400270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811F0D85-876E-4B73-9C46-C5262E00B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220" y="10400270"/>
                <a:ext cx="1082675" cy="73379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2A2ACC96-2574-426B-B11D-232F003ECBCF}"/>
                  </a:ext>
                </a:extLst>
              </p:cNvPr>
              <p:cNvSpPr txBox="1"/>
              <p:nvPr/>
            </p:nvSpPr>
            <p:spPr>
              <a:xfrm>
                <a:off x="2236983" y="6667310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2A2ACC96-2574-426B-B11D-232F003EC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83" y="6667310"/>
                <a:ext cx="1082675" cy="73379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26F9177F-B954-4620-A759-DEB974F65003}"/>
                  </a:ext>
                </a:extLst>
              </p:cNvPr>
              <p:cNvSpPr txBox="1"/>
              <p:nvPr/>
            </p:nvSpPr>
            <p:spPr>
              <a:xfrm>
                <a:off x="9666471" y="8204044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sz="3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26F9177F-B954-4620-A759-DEB974F65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6471" y="8204044"/>
                <a:ext cx="1082675" cy="73379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文本框 289">
                <a:extLst>
                  <a:ext uri="{FF2B5EF4-FFF2-40B4-BE49-F238E27FC236}">
                    <a16:creationId xmlns:a16="http://schemas.microsoft.com/office/drawing/2014/main" id="{584FB3BC-575E-4099-9B06-CD5FCA6CB71E}"/>
                  </a:ext>
                </a:extLst>
              </p:cNvPr>
              <p:cNvSpPr txBox="1"/>
              <p:nvPr/>
            </p:nvSpPr>
            <p:spPr>
              <a:xfrm>
                <a:off x="8145970" y="6593306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3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90" name="文本框 289">
                <a:extLst>
                  <a:ext uri="{FF2B5EF4-FFF2-40B4-BE49-F238E27FC236}">
                    <a16:creationId xmlns:a16="http://schemas.microsoft.com/office/drawing/2014/main" id="{584FB3BC-575E-4099-9B06-CD5FCA6CB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970" y="6593306"/>
                <a:ext cx="1082675" cy="73379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4B6B0C32-B927-48D2-BBAF-C2E1413DA462}"/>
                  </a:ext>
                </a:extLst>
              </p:cNvPr>
              <p:cNvSpPr txBox="1"/>
              <p:nvPr/>
            </p:nvSpPr>
            <p:spPr>
              <a:xfrm>
                <a:off x="7410100" y="8657288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3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4B6B0C32-B927-48D2-BBAF-C2E1413DA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100" y="8657288"/>
                <a:ext cx="1082675" cy="73379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文本框 291">
                <a:extLst>
                  <a:ext uri="{FF2B5EF4-FFF2-40B4-BE49-F238E27FC236}">
                    <a16:creationId xmlns:a16="http://schemas.microsoft.com/office/drawing/2014/main" id="{C1ED7AC8-F57F-482F-87D9-E426ABEEF329}"/>
                  </a:ext>
                </a:extLst>
              </p:cNvPr>
              <p:cNvSpPr txBox="1"/>
              <p:nvPr/>
            </p:nvSpPr>
            <p:spPr>
              <a:xfrm>
                <a:off x="8232944" y="7815223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3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92" name="文本框 291">
                <a:extLst>
                  <a:ext uri="{FF2B5EF4-FFF2-40B4-BE49-F238E27FC236}">
                    <a16:creationId xmlns:a16="http://schemas.microsoft.com/office/drawing/2014/main" id="{C1ED7AC8-F57F-482F-87D9-E426ABEEF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944" y="7815223"/>
                <a:ext cx="1082675" cy="73379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299E5CCB-506E-44C4-8D74-49419355B85D}"/>
              </a:ext>
            </a:extLst>
          </p:cNvPr>
          <p:cNvCxnSpPr>
            <a:cxnSpLocks/>
          </p:cNvCxnSpPr>
          <p:nvPr/>
        </p:nvCxnSpPr>
        <p:spPr>
          <a:xfrm flipH="1" flipV="1">
            <a:off x="7772400" y="6978650"/>
            <a:ext cx="638071" cy="2179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箭头连接符 294">
            <a:extLst>
              <a:ext uri="{FF2B5EF4-FFF2-40B4-BE49-F238E27FC236}">
                <a16:creationId xmlns:a16="http://schemas.microsoft.com/office/drawing/2014/main" id="{A93CB0DD-F343-4B2D-9224-D9D80001BF92}"/>
              </a:ext>
            </a:extLst>
          </p:cNvPr>
          <p:cNvCxnSpPr>
            <a:cxnSpLocks/>
          </p:cNvCxnSpPr>
          <p:nvPr/>
        </p:nvCxnSpPr>
        <p:spPr>
          <a:xfrm>
            <a:off x="8397855" y="9145711"/>
            <a:ext cx="2498745" cy="85553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箭头连接符 295">
            <a:extLst>
              <a:ext uri="{FF2B5EF4-FFF2-40B4-BE49-F238E27FC236}">
                <a16:creationId xmlns:a16="http://schemas.microsoft.com/office/drawing/2014/main" id="{845C4563-CD6D-4C82-A4C8-40010EAAF4B2}"/>
              </a:ext>
            </a:extLst>
          </p:cNvPr>
          <p:cNvCxnSpPr>
            <a:cxnSpLocks/>
          </p:cNvCxnSpPr>
          <p:nvPr/>
        </p:nvCxnSpPr>
        <p:spPr>
          <a:xfrm flipH="1">
            <a:off x="7649936" y="9158328"/>
            <a:ext cx="747919" cy="104884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EE303B3E-D07C-4882-A6C3-2900D5DEA120}"/>
              </a:ext>
            </a:extLst>
          </p:cNvPr>
          <p:cNvCxnSpPr>
            <a:cxnSpLocks/>
          </p:cNvCxnSpPr>
          <p:nvPr/>
        </p:nvCxnSpPr>
        <p:spPr>
          <a:xfrm flipH="1" flipV="1">
            <a:off x="8685027" y="7175768"/>
            <a:ext cx="260326" cy="107659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平行四边形 297">
            <a:extLst>
              <a:ext uri="{FF2B5EF4-FFF2-40B4-BE49-F238E27FC236}">
                <a16:creationId xmlns:a16="http://schemas.microsoft.com/office/drawing/2014/main" id="{A11CBA7B-A880-47DE-A003-86B6F997B7C2}"/>
              </a:ext>
            </a:extLst>
          </p:cNvPr>
          <p:cNvSpPr/>
          <p:nvPr/>
        </p:nvSpPr>
        <p:spPr>
          <a:xfrm rot="1056432" flipH="1">
            <a:off x="8358803" y="7955484"/>
            <a:ext cx="1202852" cy="688288"/>
          </a:xfrm>
          <a:prstGeom prst="parallelogram">
            <a:avLst>
              <a:gd name="adj" fmla="val 63518"/>
            </a:avLst>
          </a:prstGeom>
          <a:noFill/>
          <a:ln w="254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8EF0D8EB-F6E3-4583-93FA-AC11E0C87AA7}"/>
              </a:ext>
            </a:extLst>
          </p:cNvPr>
          <p:cNvCxnSpPr>
            <a:cxnSpLocks/>
          </p:cNvCxnSpPr>
          <p:nvPr/>
        </p:nvCxnSpPr>
        <p:spPr>
          <a:xfrm>
            <a:off x="8945087" y="8263413"/>
            <a:ext cx="1020322" cy="29432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4B942394-7249-4B3C-95A3-7165304184D2}"/>
              </a:ext>
            </a:extLst>
          </p:cNvPr>
          <p:cNvCxnSpPr>
            <a:cxnSpLocks/>
          </p:cNvCxnSpPr>
          <p:nvPr/>
        </p:nvCxnSpPr>
        <p:spPr>
          <a:xfrm flipH="1">
            <a:off x="8265887" y="8255404"/>
            <a:ext cx="688903" cy="88587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文本框 300">
                <a:extLst>
                  <a:ext uri="{FF2B5EF4-FFF2-40B4-BE49-F238E27FC236}">
                    <a16:creationId xmlns:a16="http://schemas.microsoft.com/office/drawing/2014/main" id="{F60055CB-FCC0-4E0F-B2A6-4880F65C3E9B}"/>
                  </a:ext>
                </a:extLst>
              </p:cNvPr>
              <p:cNvSpPr txBox="1"/>
              <p:nvPr/>
            </p:nvSpPr>
            <p:spPr>
              <a:xfrm>
                <a:off x="10418990" y="9307707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301" name="文本框 300">
                <a:extLst>
                  <a:ext uri="{FF2B5EF4-FFF2-40B4-BE49-F238E27FC236}">
                    <a16:creationId xmlns:a16="http://schemas.microsoft.com/office/drawing/2014/main" id="{F60055CB-FCC0-4E0F-B2A6-4880F65C3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990" y="9307707"/>
                <a:ext cx="1082675" cy="73379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文本框 301">
                <a:extLst>
                  <a:ext uri="{FF2B5EF4-FFF2-40B4-BE49-F238E27FC236}">
                    <a16:creationId xmlns:a16="http://schemas.microsoft.com/office/drawing/2014/main" id="{96EEDA85-87BE-4943-815F-9604177FE999}"/>
                  </a:ext>
                </a:extLst>
              </p:cNvPr>
              <p:cNvSpPr txBox="1"/>
              <p:nvPr/>
            </p:nvSpPr>
            <p:spPr>
              <a:xfrm>
                <a:off x="7486820" y="9800649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302" name="文本框 301">
                <a:extLst>
                  <a:ext uri="{FF2B5EF4-FFF2-40B4-BE49-F238E27FC236}">
                    <a16:creationId xmlns:a16="http://schemas.microsoft.com/office/drawing/2014/main" id="{96EEDA85-87BE-4943-815F-9604177FE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820" y="9800649"/>
                <a:ext cx="1082675" cy="733794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文本框 302">
                <a:extLst>
                  <a:ext uri="{FF2B5EF4-FFF2-40B4-BE49-F238E27FC236}">
                    <a16:creationId xmlns:a16="http://schemas.microsoft.com/office/drawing/2014/main" id="{184C0A6B-58D4-4FC9-BB6B-EFFAF0367996}"/>
                  </a:ext>
                </a:extLst>
              </p:cNvPr>
              <p:cNvSpPr txBox="1"/>
              <p:nvPr/>
            </p:nvSpPr>
            <p:spPr>
              <a:xfrm>
                <a:off x="6872483" y="6816989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303" name="文本框 302">
                <a:extLst>
                  <a:ext uri="{FF2B5EF4-FFF2-40B4-BE49-F238E27FC236}">
                    <a16:creationId xmlns:a16="http://schemas.microsoft.com/office/drawing/2014/main" id="{184C0A6B-58D4-4FC9-BB6B-EFFAF0367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483" y="6816989"/>
                <a:ext cx="1082675" cy="733794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89676529-796C-4E5C-A346-05616C8DDC74}"/>
                  </a:ext>
                </a:extLst>
              </p:cNvPr>
              <p:cNvSpPr txBox="1"/>
              <p:nvPr/>
            </p:nvSpPr>
            <p:spPr>
              <a:xfrm>
                <a:off x="14326464" y="8985094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sz="3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89676529-796C-4E5C-A346-05616C8DD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6464" y="8985094"/>
                <a:ext cx="1082675" cy="733794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78ABFB3A-B15E-446A-8A47-55EEE4D5E0CC}"/>
                  </a:ext>
                </a:extLst>
              </p:cNvPr>
              <p:cNvSpPr txBox="1"/>
              <p:nvPr/>
            </p:nvSpPr>
            <p:spPr>
              <a:xfrm>
                <a:off x="13123463" y="7679156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3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78ABFB3A-B15E-446A-8A47-55EEE4D5E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3463" y="7679156"/>
                <a:ext cx="1082675" cy="733794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12F74D62-7A88-493A-B04C-4DAC7B1BAFAA}"/>
                  </a:ext>
                </a:extLst>
              </p:cNvPr>
              <p:cNvSpPr txBox="1"/>
              <p:nvPr/>
            </p:nvSpPr>
            <p:spPr>
              <a:xfrm>
                <a:off x="12070093" y="9438338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3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12F74D62-7A88-493A-B04C-4DAC7B1BA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0093" y="9438338"/>
                <a:ext cx="1082675" cy="733794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02840762-133F-435E-8BC8-251405CDA486}"/>
                  </a:ext>
                </a:extLst>
              </p:cNvPr>
              <p:cNvSpPr txBox="1"/>
              <p:nvPr/>
            </p:nvSpPr>
            <p:spPr>
              <a:xfrm>
                <a:off x="12892937" y="8596273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3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02840762-133F-435E-8BC8-251405CDA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2937" y="8596273"/>
                <a:ext cx="1082675" cy="733794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0" name="直接箭头连接符 309">
            <a:extLst>
              <a:ext uri="{FF2B5EF4-FFF2-40B4-BE49-F238E27FC236}">
                <a16:creationId xmlns:a16="http://schemas.microsoft.com/office/drawing/2014/main" id="{809BA6AE-3B8B-4DCB-AAD9-811A8EC2D66F}"/>
              </a:ext>
            </a:extLst>
          </p:cNvPr>
          <p:cNvCxnSpPr>
            <a:cxnSpLocks/>
          </p:cNvCxnSpPr>
          <p:nvPr/>
        </p:nvCxnSpPr>
        <p:spPr>
          <a:xfrm flipH="1" flipV="1">
            <a:off x="13099143" y="6832600"/>
            <a:ext cx="504722" cy="220964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310">
            <a:extLst>
              <a:ext uri="{FF2B5EF4-FFF2-40B4-BE49-F238E27FC236}">
                <a16:creationId xmlns:a16="http://schemas.microsoft.com/office/drawing/2014/main" id="{F6C52EBD-3B32-4249-B29A-BB1A12D76568}"/>
              </a:ext>
            </a:extLst>
          </p:cNvPr>
          <p:cNvCxnSpPr>
            <a:cxnSpLocks/>
          </p:cNvCxnSpPr>
          <p:nvPr/>
        </p:nvCxnSpPr>
        <p:spPr>
          <a:xfrm>
            <a:off x="13591248" y="9029629"/>
            <a:ext cx="2524145" cy="73667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B1D9355F-AC90-423D-84E1-4038B6A13441}"/>
              </a:ext>
            </a:extLst>
          </p:cNvPr>
          <p:cNvCxnSpPr>
            <a:cxnSpLocks/>
          </p:cNvCxnSpPr>
          <p:nvPr/>
        </p:nvCxnSpPr>
        <p:spPr>
          <a:xfrm flipH="1">
            <a:off x="12813393" y="9042246"/>
            <a:ext cx="777856" cy="103520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箭头连接符 312">
            <a:extLst>
              <a:ext uri="{FF2B5EF4-FFF2-40B4-BE49-F238E27FC236}">
                <a16:creationId xmlns:a16="http://schemas.microsoft.com/office/drawing/2014/main" id="{3D87A276-AD48-4AE1-94B7-79B40A6E3BE5}"/>
              </a:ext>
            </a:extLst>
          </p:cNvPr>
          <p:cNvCxnSpPr>
            <a:cxnSpLocks/>
          </p:cNvCxnSpPr>
          <p:nvPr/>
        </p:nvCxnSpPr>
        <p:spPr>
          <a:xfrm flipH="1" flipV="1">
            <a:off x="13345020" y="7956818"/>
            <a:ext cx="260326" cy="107659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平行四边形 313">
            <a:extLst>
              <a:ext uri="{FF2B5EF4-FFF2-40B4-BE49-F238E27FC236}">
                <a16:creationId xmlns:a16="http://schemas.microsoft.com/office/drawing/2014/main" id="{EE019FC5-F008-44DE-9247-30DABEB2181B}"/>
              </a:ext>
            </a:extLst>
          </p:cNvPr>
          <p:cNvSpPr/>
          <p:nvPr/>
        </p:nvSpPr>
        <p:spPr>
          <a:xfrm rot="1056432" flipH="1">
            <a:off x="13018796" y="8736534"/>
            <a:ext cx="1202852" cy="688288"/>
          </a:xfrm>
          <a:prstGeom prst="parallelogram">
            <a:avLst>
              <a:gd name="adj" fmla="val 63518"/>
            </a:avLst>
          </a:prstGeom>
          <a:noFill/>
          <a:ln w="254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15" name="直接箭头连接符 314">
            <a:extLst>
              <a:ext uri="{FF2B5EF4-FFF2-40B4-BE49-F238E27FC236}">
                <a16:creationId xmlns:a16="http://schemas.microsoft.com/office/drawing/2014/main" id="{AD1B1D6F-771C-4109-A6B8-20D49D34BB00}"/>
              </a:ext>
            </a:extLst>
          </p:cNvPr>
          <p:cNvCxnSpPr>
            <a:cxnSpLocks/>
          </p:cNvCxnSpPr>
          <p:nvPr/>
        </p:nvCxnSpPr>
        <p:spPr>
          <a:xfrm>
            <a:off x="13605080" y="9044463"/>
            <a:ext cx="1020322" cy="29432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箭头连接符 315">
            <a:extLst>
              <a:ext uri="{FF2B5EF4-FFF2-40B4-BE49-F238E27FC236}">
                <a16:creationId xmlns:a16="http://schemas.microsoft.com/office/drawing/2014/main" id="{E469C804-379B-4070-AB04-CF45E815D7B9}"/>
              </a:ext>
            </a:extLst>
          </p:cNvPr>
          <p:cNvCxnSpPr>
            <a:cxnSpLocks/>
          </p:cNvCxnSpPr>
          <p:nvPr/>
        </p:nvCxnSpPr>
        <p:spPr>
          <a:xfrm flipH="1">
            <a:off x="12925880" y="9036454"/>
            <a:ext cx="688903" cy="88587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文本框 316">
                <a:extLst>
                  <a:ext uri="{FF2B5EF4-FFF2-40B4-BE49-F238E27FC236}">
                    <a16:creationId xmlns:a16="http://schemas.microsoft.com/office/drawing/2014/main" id="{3409A74E-C9E5-4089-863E-55A67EBD0BEE}"/>
                  </a:ext>
                </a:extLst>
              </p:cNvPr>
              <p:cNvSpPr txBox="1"/>
              <p:nvPr/>
            </p:nvSpPr>
            <p:spPr>
              <a:xfrm>
                <a:off x="15580633" y="9191625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317" name="文本框 316">
                <a:extLst>
                  <a:ext uri="{FF2B5EF4-FFF2-40B4-BE49-F238E27FC236}">
                    <a16:creationId xmlns:a16="http://schemas.microsoft.com/office/drawing/2014/main" id="{3409A74E-C9E5-4089-863E-55A67EBD0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0633" y="9191625"/>
                <a:ext cx="1082675" cy="733794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文本框 317">
                <a:extLst>
                  <a:ext uri="{FF2B5EF4-FFF2-40B4-BE49-F238E27FC236}">
                    <a16:creationId xmlns:a16="http://schemas.microsoft.com/office/drawing/2014/main" id="{1484A684-D0E9-4FD1-8E67-D3862EE9E161}"/>
                  </a:ext>
                </a:extLst>
              </p:cNvPr>
              <p:cNvSpPr txBox="1"/>
              <p:nvPr/>
            </p:nvSpPr>
            <p:spPr>
              <a:xfrm>
                <a:off x="12673863" y="9811567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318" name="文本框 317">
                <a:extLst>
                  <a:ext uri="{FF2B5EF4-FFF2-40B4-BE49-F238E27FC236}">
                    <a16:creationId xmlns:a16="http://schemas.microsoft.com/office/drawing/2014/main" id="{1484A684-D0E9-4FD1-8E67-D3862EE9E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3863" y="9811567"/>
                <a:ext cx="1082675" cy="733794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7BF6D75A-8304-44AA-BB32-81E896156D16}"/>
                  </a:ext>
                </a:extLst>
              </p:cNvPr>
              <p:cNvSpPr txBox="1"/>
              <p:nvPr/>
            </p:nvSpPr>
            <p:spPr>
              <a:xfrm>
                <a:off x="12186526" y="6808857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7BF6D75A-8304-44AA-BB32-81E896156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6526" y="6808857"/>
                <a:ext cx="1082675" cy="733794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4" name="弧形 323">
            <a:extLst>
              <a:ext uri="{FF2B5EF4-FFF2-40B4-BE49-F238E27FC236}">
                <a16:creationId xmlns:a16="http://schemas.microsoft.com/office/drawing/2014/main" id="{BF43AA9F-2BA3-4B4A-B834-650806DD637E}"/>
              </a:ext>
            </a:extLst>
          </p:cNvPr>
          <p:cNvSpPr/>
          <p:nvPr/>
        </p:nvSpPr>
        <p:spPr>
          <a:xfrm rot="16200000">
            <a:off x="10912388" y="10760305"/>
            <a:ext cx="225108" cy="651319"/>
          </a:xfrm>
          <a:prstGeom prst="arc">
            <a:avLst>
              <a:gd name="adj1" fmla="val 5661660"/>
              <a:gd name="adj2" fmla="val 15949811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E44CBDC2-4C0D-4742-8B60-70E45078E90E}"/>
                  </a:ext>
                </a:extLst>
              </p:cNvPr>
              <p:cNvSpPr txBox="1"/>
              <p:nvPr/>
            </p:nvSpPr>
            <p:spPr>
              <a:xfrm>
                <a:off x="10646771" y="11300278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E44CBDC2-4C0D-4742-8B60-70E45078E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6771" y="11300278"/>
                <a:ext cx="817395" cy="553998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文本框 325">
                <a:extLst>
                  <a:ext uri="{FF2B5EF4-FFF2-40B4-BE49-F238E27FC236}">
                    <a16:creationId xmlns:a16="http://schemas.microsoft.com/office/drawing/2014/main" id="{05DB5F39-44AD-4072-8511-71885C2D506F}"/>
                  </a:ext>
                </a:extLst>
              </p:cNvPr>
              <p:cNvSpPr txBox="1"/>
              <p:nvPr/>
            </p:nvSpPr>
            <p:spPr>
              <a:xfrm>
                <a:off x="5821363" y="11300278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326" name="文本框 325">
                <a:extLst>
                  <a:ext uri="{FF2B5EF4-FFF2-40B4-BE49-F238E27FC236}">
                    <a16:creationId xmlns:a16="http://schemas.microsoft.com/office/drawing/2014/main" id="{05DB5F39-44AD-4072-8511-71885C2D5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363" y="11300278"/>
                <a:ext cx="817395" cy="553998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" name="弧形 326">
            <a:extLst>
              <a:ext uri="{FF2B5EF4-FFF2-40B4-BE49-F238E27FC236}">
                <a16:creationId xmlns:a16="http://schemas.microsoft.com/office/drawing/2014/main" id="{8FD1E7EE-77B0-45CF-A34D-658EC8EA5A31}"/>
              </a:ext>
            </a:extLst>
          </p:cNvPr>
          <p:cNvSpPr/>
          <p:nvPr/>
        </p:nvSpPr>
        <p:spPr>
          <a:xfrm rot="16200000">
            <a:off x="6132199" y="10760305"/>
            <a:ext cx="225108" cy="651319"/>
          </a:xfrm>
          <a:prstGeom prst="arc">
            <a:avLst>
              <a:gd name="adj1" fmla="val 5661660"/>
              <a:gd name="adj2" fmla="val 15949811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文本框 328">
                <a:extLst>
                  <a:ext uri="{FF2B5EF4-FFF2-40B4-BE49-F238E27FC236}">
                    <a16:creationId xmlns:a16="http://schemas.microsoft.com/office/drawing/2014/main" id="{65748F55-2196-4DBF-B930-D733DA88C415}"/>
                  </a:ext>
                </a:extLst>
              </p:cNvPr>
              <p:cNvSpPr txBox="1"/>
              <p:nvPr/>
            </p:nvSpPr>
            <p:spPr>
              <a:xfrm>
                <a:off x="590805" y="14801980"/>
                <a:ext cx="16819053" cy="21333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29" name="文本框 328">
                <a:extLst>
                  <a:ext uri="{FF2B5EF4-FFF2-40B4-BE49-F238E27FC236}">
                    <a16:creationId xmlns:a16="http://schemas.microsoft.com/office/drawing/2014/main" id="{65748F55-2196-4DBF-B930-D733DA88C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05" y="14801980"/>
                <a:ext cx="16819053" cy="2133341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137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>
            <a:extLst>
              <a:ext uri="{FF2B5EF4-FFF2-40B4-BE49-F238E27FC236}">
                <a16:creationId xmlns:a16="http://schemas.microsoft.com/office/drawing/2014/main" id="{2CC68C9F-45CD-4C4E-A790-73A4161CC644}"/>
              </a:ext>
            </a:extLst>
          </p:cNvPr>
          <p:cNvSpPr/>
          <p:nvPr/>
        </p:nvSpPr>
        <p:spPr>
          <a:xfrm>
            <a:off x="1800331" y="16121744"/>
            <a:ext cx="14400000" cy="1208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D507B4AB-E61C-49DE-966A-1C5810BF6A52}"/>
              </a:ext>
            </a:extLst>
          </p:cNvPr>
          <p:cNvSpPr/>
          <p:nvPr/>
        </p:nvSpPr>
        <p:spPr>
          <a:xfrm>
            <a:off x="1800331" y="1562099"/>
            <a:ext cx="14400000" cy="4514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1E0C50D-ADFC-4E57-ABA9-9DF7005D539F}"/>
              </a:ext>
            </a:extLst>
          </p:cNvPr>
          <p:cNvGrpSpPr/>
          <p:nvPr/>
        </p:nvGrpSpPr>
        <p:grpSpPr>
          <a:xfrm rot="728104">
            <a:off x="4611255" y="3034907"/>
            <a:ext cx="2069097" cy="1878032"/>
            <a:chOff x="2460193" y="2244331"/>
            <a:chExt cx="2069097" cy="1878032"/>
          </a:xfrm>
        </p:grpSpPr>
        <p:sp>
          <p:nvSpPr>
            <p:cNvPr id="2" name="等腰三角形 1">
              <a:extLst>
                <a:ext uri="{FF2B5EF4-FFF2-40B4-BE49-F238E27FC236}">
                  <a16:creationId xmlns:a16="http://schemas.microsoft.com/office/drawing/2014/main" id="{8ABF784D-871F-4894-AC38-15BD813842FC}"/>
                </a:ext>
              </a:extLst>
            </p:cNvPr>
            <p:cNvSpPr/>
            <p:nvPr/>
          </p:nvSpPr>
          <p:spPr>
            <a:xfrm rot="3140613">
              <a:off x="3189363" y="1892275"/>
              <a:ext cx="610757" cy="2069097"/>
            </a:xfrm>
            <a:custGeom>
              <a:avLst/>
              <a:gdLst>
                <a:gd name="connsiteX0" fmla="*/ 0 w 1001486"/>
                <a:gd name="connsiteY0" fmla="*/ 1727200 h 1727200"/>
                <a:gd name="connsiteX1" fmla="*/ 672478 w 1001486"/>
                <a:gd name="connsiteY1" fmla="*/ 0 h 1727200"/>
                <a:gd name="connsiteX2" fmla="*/ 1001486 w 1001486"/>
                <a:gd name="connsiteY2" fmla="*/ 1727200 h 1727200"/>
                <a:gd name="connsiteX3" fmla="*/ 0 w 1001486"/>
                <a:gd name="connsiteY3" fmla="*/ 1727200 h 1727200"/>
                <a:gd name="connsiteX0" fmla="*/ 0 w 1001486"/>
                <a:gd name="connsiteY0" fmla="*/ 1918990 h 1918990"/>
                <a:gd name="connsiteX1" fmla="*/ 579852 w 1001486"/>
                <a:gd name="connsiteY1" fmla="*/ 0 h 1918990"/>
                <a:gd name="connsiteX2" fmla="*/ 1001486 w 1001486"/>
                <a:gd name="connsiteY2" fmla="*/ 1918990 h 1918990"/>
                <a:gd name="connsiteX3" fmla="*/ 0 w 1001486"/>
                <a:gd name="connsiteY3" fmla="*/ 1918990 h 1918990"/>
                <a:gd name="connsiteX0" fmla="*/ 0 w 789689"/>
                <a:gd name="connsiteY0" fmla="*/ 1918990 h 1918990"/>
                <a:gd name="connsiteX1" fmla="*/ 579852 w 789689"/>
                <a:gd name="connsiteY1" fmla="*/ 0 h 1918990"/>
                <a:gd name="connsiteX2" fmla="*/ 789689 w 789689"/>
                <a:gd name="connsiteY2" fmla="*/ 1803676 h 1918990"/>
                <a:gd name="connsiteX3" fmla="*/ 0 w 789689"/>
                <a:gd name="connsiteY3" fmla="*/ 1918990 h 1918990"/>
                <a:gd name="connsiteX0" fmla="*/ 0 w 610757"/>
                <a:gd name="connsiteY0" fmla="*/ 2069097 h 2069097"/>
                <a:gd name="connsiteX1" fmla="*/ 400920 w 610757"/>
                <a:gd name="connsiteY1" fmla="*/ 0 h 2069097"/>
                <a:gd name="connsiteX2" fmla="*/ 610757 w 610757"/>
                <a:gd name="connsiteY2" fmla="*/ 1803676 h 2069097"/>
                <a:gd name="connsiteX3" fmla="*/ 0 w 610757"/>
                <a:gd name="connsiteY3" fmla="*/ 2069097 h 206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0757" h="2069097">
                  <a:moveTo>
                    <a:pt x="0" y="2069097"/>
                  </a:moveTo>
                  <a:lnTo>
                    <a:pt x="400920" y="0"/>
                  </a:lnTo>
                  <a:lnTo>
                    <a:pt x="610757" y="1803676"/>
                  </a:lnTo>
                  <a:lnTo>
                    <a:pt x="0" y="2069097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  <a:alpha val="7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等腰三角形 107">
              <a:extLst>
                <a:ext uri="{FF2B5EF4-FFF2-40B4-BE49-F238E27FC236}">
                  <a16:creationId xmlns:a16="http://schemas.microsoft.com/office/drawing/2014/main" id="{0DDD5E7F-D4F6-404D-A6CC-653B254F89F5}"/>
                </a:ext>
              </a:extLst>
            </p:cNvPr>
            <p:cNvSpPr/>
            <p:nvPr/>
          </p:nvSpPr>
          <p:spPr>
            <a:xfrm rot="876880">
              <a:off x="3210160" y="2244331"/>
              <a:ext cx="929720" cy="1871745"/>
            </a:xfrm>
            <a:custGeom>
              <a:avLst/>
              <a:gdLst>
                <a:gd name="connsiteX0" fmla="*/ 0 w 1001486"/>
                <a:gd name="connsiteY0" fmla="*/ 1727200 h 1727200"/>
                <a:gd name="connsiteX1" fmla="*/ 672478 w 1001486"/>
                <a:gd name="connsiteY1" fmla="*/ 0 h 1727200"/>
                <a:gd name="connsiteX2" fmla="*/ 1001486 w 1001486"/>
                <a:gd name="connsiteY2" fmla="*/ 1727200 h 1727200"/>
                <a:gd name="connsiteX3" fmla="*/ 0 w 1001486"/>
                <a:gd name="connsiteY3" fmla="*/ 1727200 h 1727200"/>
                <a:gd name="connsiteX0" fmla="*/ 0 w 1001486"/>
                <a:gd name="connsiteY0" fmla="*/ 1934777 h 1934777"/>
                <a:gd name="connsiteX1" fmla="*/ 638039 w 1001486"/>
                <a:gd name="connsiteY1" fmla="*/ 0 h 1934777"/>
                <a:gd name="connsiteX2" fmla="*/ 1001486 w 1001486"/>
                <a:gd name="connsiteY2" fmla="*/ 1934777 h 1934777"/>
                <a:gd name="connsiteX3" fmla="*/ 0 w 1001486"/>
                <a:gd name="connsiteY3" fmla="*/ 1934777 h 1934777"/>
                <a:gd name="connsiteX0" fmla="*/ 0 w 1322626"/>
                <a:gd name="connsiteY0" fmla="*/ 1590323 h 1934777"/>
                <a:gd name="connsiteX1" fmla="*/ 959179 w 1322626"/>
                <a:gd name="connsiteY1" fmla="*/ 0 h 1934777"/>
                <a:gd name="connsiteX2" fmla="*/ 1322626 w 1322626"/>
                <a:gd name="connsiteY2" fmla="*/ 1934777 h 1934777"/>
                <a:gd name="connsiteX3" fmla="*/ 0 w 1322626"/>
                <a:gd name="connsiteY3" fmla="*/ 1590323 h 1934777"/>
                <a:gd name="connsiteX0" fmla="*/ 0 w 959179"/>
                <a:gd name="connsiteY0" fmla="*/ 1590323 h 1928646"/>
                <a:gd name="connsiteX1" fmla="*/ 959179 w 959179"/>
                <a:gd name="connsiteY1" fmla="*/ 0 h 1928646"/>
                <a:gd name="connsiteX2" fmla="*/ 213634 w 959179"/>
                <a:gd name="connsiteY2" fmla="*/ 1928646 h 1928646"/>
                <a:gd name="connsiteX3" fmla="*/ 0 w 959179"/>
                <a:gd name="connsiteY3" fmla="*/ 1590323 h 1928646"/>
                <a:gd name="connsiteX0" fmla="*/ 0 w 984611"/>
                <a:gd name="connsiteY0" fmla="*/ 1473912 h 1812235"/>
                <a:gd name="connsiteX1" fmla="*/ 984611 w 984611"/>
                <a:gd name="connsiteY1" fmla="*/ 0 h 1812235"/>
                <a:gd name="connsiteX2" fmla="*/ 213634 w 984611"/>
                <a:gd name="connsiteY2" fmla="*/ 1812235 h 1812235"/>
                <a:gd name="connsiteX3" fmla="*/ 0 w 984611"/>
                <a:gd name="connsiteY3" fmla="*/ 1473912 h 1812235"/>
                <a:gd name="connsiteX0" fmla="*/ 0 w 927916"/>
                <a:gd name="connsiteY0" fmla="*/ 1540337 h 1878660"/>
                <a:gd name="connsiteX1" fmla="*/ 927916 w 927916"/>
                <a:gd name="connsiteY1" fmla="*/ 0 h 1878660"/>
                <a:gd name="connsiteX2" fmla="*/ 213634 w 927916"/>
                <a:gd name="connsiteY2" fmla="*/ 1878660 h 1878660"/>
                <a:gd name="connsiteX3" fmla="*/ 0 w 927916"/>
                <a:gd name="connsiteY3" fmla="*/ 1540337 h 1878660"/>
                <a:gd name="connsiteX0" fmla="*/ 0 w 934327"/>
                <a:gd name="connsiteY0" fmla="*/ 1534626 h 1872949"/>
                <a:gd name="connsiteX1" fmla="*/ 934327 w 934327"/>
                <a:gd name="connsiteY1" fmla="*/ 0 h 1872949"/>
                <a:gd name="connsiteX2" fmla="*/ 213634 w 934327"/>
                <a:gd name="connsiteY2" fmla="*/ 1872949 h 1872949"/>
                <a:gd name="connsiteX3" fmla="*/ 0 w 934327"/>
                <a:gd name="connsiteY3" fmla="*/ 1534626 h 1872949"/>
                <a:gd name="connsiteX0" fmla="*/ 0 w 926213"/>
                <a:gd name="connsiteY0" fmla="*/ 1537432 h 1875755"/>
                <a:gd name="connsiteX1" fmla="*/ 926213 w 926213"/>
                <a:gd name="connsiteY1" fmla="*/ 0 h 1875755"/>
                <a:gd name="connsiteX2" fmla="*/ 213634 w 926213"/>
                <a:gd name="connsiteY2" fmla="*/ 1875755 h 1875755"/>
                <a:gd name="connsiteX3" fmla="*/ 0 w 926213"/>
                <a:gd name="connsiteY3" fmla="*/ 1537432 h 1875755"/>
                <a:gd name="connsiteX0" fmla="*/ 0 w 926213"/>
                <a:gd name="connsiteY0" fmla="*/ 1537432 h 1875755"/>
                <a:gd name="connsiteX1" fmla="*/ 926213 w 926213"/>
                <a:gd name="connsiteY1" fmla="*/ 0 h 1875755"/>
                <a:gd name="connsiteX2" fmla="*/ 213634 w 926213"/>
                <a:gd name="connsiteY2" fmla="*/ 1875755 h 1875755"/>
                <a:gd name="connsiteX3" fmla="*/ 0 w 926213"/>
                <a:gd name="connsiteY3" fmla="*/ 1537432 h 1875755"/>
                <a:gd name="connsiteX0" fmla="*/ 0 w 926213"/>
                <a:gd name="connsiteY0" fmla="*/ 1537432 h 1875755"/>
                <a:gd name="connsiteX1" fmla="*/ 926213 w 926213"/>
                <a:gd name="connsiteY1" fmla="*/ 0 h 1875755"/>
                <a:gd name="connsiteX2" fmla="*/ 213634 w 926213"/>
                <a:gd name="connsiteY2" fmla="*/ 1875755 h 1875755"/>
                <a:gd name="connsiteX3" fmla="*/ 0 w 926213"/>
                <a:gd name="connsiteY3" fmla="*/ 1537432 h 1875755"/>
                <a:gd name="connsiteX0" fmla="*/ 0 w 926213"/>
                <a:gd name="connsiteY0" fmla="*/ 1537432 h 1875755"/>
                <a:gd name="connsiteX1" fmla="*/ 926213 w 926213"/>
                <a:gd name="connsiteY1" fmla="*/ 0 h 1875755"/>
                <a:gd name="connsiteX2" fmla="*/ 213634 w 926213"/>
                <a:gd name="connsiteY2" fmla="*/ 1875755 h 1875755"/>
                <a:gd name="connsiteX3" fmla="*/ 0 w 926213"/>
                <a:gd name="connsiteY3" fmla="*/ 1537432 h 1875755"/>
                <a:gd name="connsiteX0" fmla="*/ 0 w 934328"/>
                <a:gd name="connsiteY0" fmla="*/ 1534625 h 1872948"/>
                <a:gd name="connsiteX1" fmla="*/ 934328 w 934328"/>
                <a:gd name="connsiteY1" fmla="*/ 0 h 1872948"/>
                <a:gd name="connsiteX2" fmla="*/ 213634 w 934328"/>
                <a:gd name="connsiteY2" fmla="*/ 1872948 h 1872948"/>
                <a:gd name="connsiteX3" fmla="*/ 0 w 934328"/>
                <a:gd name="connsiteY3" fmla="*/ 1534625 h 1872948"/>
                <a:gd name="connsiteX0" fmla="*/ 0 w 926815"/>
                <a:gd name="connsiteY0" fmla="*/ 1535127 h 1873450"/>
                <a:gd name="connsiteX1" fmla="*/ 926815 w 926815"/>
                <a:gd name="connsiteY1" fmla="*/ 0 h 1873450"/>
                <a:gd name="connsiteX2" fmla="*/ 213634 w 926815"/>
                <a:gd name="connsiteY2" fmla="*/ 1873450 h 1873450"/>
                <a:gd name="connsiteX3" fmla="*/ 0 w 926815"/>
                <a:gd name="connsiteY3" fmla="*/ 1535127 h 1873450"/>
                <a:gd name="connsiteX0" fmla="*/ 0 w 929720"/>
                <a:gd name="connsiteY0" fmla="*/ 1533422 h 1871745"/>
                <a:gd name="connsiteX1" fmla="*/ 929720 w 929720"/>
                <a:gd name="connsiteY1" fmla="*/ 0 h 1871745"/>
                <a:gd name="connsiteX2" fmla="*/ 213634 w 929720"/>
                <a:gd name="connsiteY2" fmla="*/ 1871745 h 1871745"/>
                <a:gd name="connsiteX3" fmla="*/ 0 w 929720"/>
                <a:gd name="connsiteY3" fmla="*/ 1533422 h 1871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9720" h="1871745">
                  <a:moveTo>
                    <a:pt x="0" y="1533422"/>
                  </a:moveTo>
                  <a:lnTo>
                    <a:pt x="929720" y="0"/>
                  </a:lnTo>
                  <a:lnTo>
                    <a:pt x="213634" y="1871745"/>
                  </a:lnTo>
                  <a:lnTo>
                    <a:pt x="0" y="153342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  <a:alpha val="7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等腰三角形 108">
              <a:extLst>
                <a:ext uri="{FF2B5EF4-FFF2-40B4-BE49-F238E27FC236}">
                  <a16:creationId xmlns:a16="http://schemas.microsoft.com/office/drawing/2014/main" id="{F07F0D99-B82E-46A0-B52F-460E3602C79A}"/>
                </a:ext>
              </a:extLst>
            </p:cNvPr>
            <p:cNvSpPr/>
            <p:nvPr/>
          </p:nvSpPr>
          <p:spPr>
            <a:xfrm rot="876880">
              <a:off x="3369321" y="2299596"/>
              <a:ext cx="746901" cy="1822767"/>
            </a:xfrm>
            <a:custGeom>
              <a:avLst/>
              <a:gdLst>
                <a:gd name="connsiteX0" fmla="*/ 0 w 1001486"/>
                <a:gd name="connsiteY0" fmla="*/ 1727200 h 1727200"/>
                <a:gd name="connsiteX1" fmla="*/ 672478 w 1001486"/>
                <a:gd name="connsiteY1" fmla="*/ 0 h 1727200"/>
                <a:gd name="connsiteX2" fmla="*/ 1001486 w 1001486"/>
                <a:gd name="connsiteY2" fmla="*/ 1727200 h 1727200"/>
                <a:gd name="connsiteX3" fmla="*/ 0 w 1001486"/>
                <a:gd name="connsiteY3" fmla="*/ 1727200 h 1727200"/>
                <a:gd name="connsiteX0" fmla="*/ 0 w 1371732"/>
                <a:gd name="connsiteY0" fmla="*/ 1553047 h 1727200"/>
                <a:gd name="connsiteX1" fmla="*/ 1042724 w 1371732"/>
                <a:gd name="connsiteY1" fmla="*/ 0 h 1727200"/>
                <a:gd name="connsiteX2" fmla="*/ 1371732 w 1371732"/>
                <a:gd name="connsiteY2" fmla="*/ 1727200 h 1727200"/>
                <a:gd name="connsiteX3" fmla="*/ 0 w 1371732"/>
                <a:gd name="connsiteY3" fmla="*/ 1553047 h 1727200"/>
                <a:gd name="connsiteX0" fmla="*/ 0 w 1371732"/>
                <a:gd name="connsiteY0" fmla="*/ 1910322 h 2084475"/>
                <a:gd name="connsiteX1" fmla="*/ 733007 w 1371732"/>
                <a:gd name="connsiteY1" fmla="*/ 0 h 2084475"/>
                <a:gd name="connsiteX2" fmla="*/ 1371732 w 1371732"/>
                <a:gd name="connsiteY2" fmla="*/ 2084475 h 2084475"/>
                <a:gd name="connsiteX3" fmla="*/ 0 w 1371732"/>
                <a:gd name="connsiteY3" fmla="*/ 1910322 h 2084475"/>
                <a:gd name="connsiteX0" fmla="*/ 0 w 733007"/>
                <a:gd name="connsiteY0" fmla="*/ 1910322 h 1910322"/>
                <a:gd name="connsiteX1" fmla="*/ 733007 w 733007"/>
                <a:gd name="connsiteY1" fmla="*/ 0 h 1910322"/>
                <a:gd name="connsiteX2" fmla="*/ 59834 w 733007"/>
                <a:gd name="connsiteY2" fmla="*/ 1545566 h 1910322"/>
                <a:gd name="connsiteX3" fmla="*/ 0 w 733007"/>
                <a:gd name="connsiteY3" fmla="*/ 1910322 h 1910322"/>
                <a:gd name="connsiteX0" fmla="*/ 0 w 688509"/>
                <a:gd name="connsiteY0" fmla="*/ 1741223 h 1741223"/>
                <a:gd name="connsiteX1" fmla="*/ 688509 w 688509"/>
                <a:gd name="connsiteY1" fmla="*/ 0 h 1741223"/>
                <a:gd name="connsiteX2" fmla="*/ 59834 w 688509"/>
                <a:gd name="connsiteY2" fmla="*/ 1376467 h 1741223"/>
                <a:gd name="connsiteX3" fmla="*/ 0 w 688509"/>
                <a:gd name="connsiteY3" fmla="*/ 1741223 h 1741223"/>
                <a:gd name="connsiteX0" fmla="*/ 0 w 689718"/>
                <a:gd name="connsiteY0" fmla="*/ 1793216 h 1793216"/>
                <a:gd name="connsiteX1" fmla="*/ 689718 w 689718"/>
                <a:gd name="connsiteY1" fmla="*/ 0 h 1793216"/>
                <a:gd name="connsiteX2" fmla="*/ 59834 w 689718"/>
                <a:gd name="connsiteY2" fmla="*/ 1428460 h 1793216"/>
                <a:gd name="connsiteX3" fmla="*/ 0 w 689718"/>
                <a:gd name="connsiteY3" fmla="*/ 1793216 h 1793216"/>
                <a:gd name="connsiteX0" fmla="*/ 0 w 684509"/>
                <a:gd name="connsiteY0" fmla="*/ 1794319 h 1794319"/>
                <a:gd name="connsiteX1" fmla="*/ 684509 w 684509"/>
                <a:gd name="connsiteY1" fmla="*/ 0 h 1794319"/>
                <a:gd name="connsiteX2" fmla="*/ 59834 w 684509"/>
                <a:gd name="connsiteY2" fmla="*/ 1429563 h 1794319"/>
                <a:gd name="connsiteX3" fmla="*/ 0 w 684509"/>
                <a:gd name="connsiteY3" fmla="*/ 1794319 h 1794319"/>
                <a:gd name="connsiteX0" fmla="*/ 0 w 684509"/>
                <a:gd name="connsiteY0" fmla="*/ 1794319 h 1794319"/>
                <a:gd name="connsiteX1" fmla="*/ 684509 w 684509"/>
                <a:gd name="connsiteY1" fmla="*/ 0 h 1794319"/>
                <a:gd name="connsiteX2" fmla="*/ 20453 w 684509"/>
                <a:gd name="connsiteY2" fmla="*/ 1533344 h 1794319"/>
                <a:gd name="connsiteX3" fmla="*/ 0 w 684509"/>
                <a:gd name="connsiteY3" fmla="*/ 1794319 h 1794319"/>
                <a:gd name="connsiteX0" fmla="*/ 55480 w 739989"/>
                <a:gd name="connsiteY0" fmla="*/ 1794319 h 1794319"/>
                <a:gd name="connsiteX1" fmla="*/ 739989 w 739989"/>
                <a:gd name="connsiteY1" fmla="*/ 0 h 1794319"/>
                <a:gd name="connsiteX2" fmla="*/ 0 w 739989"/>
                <a:gd name="connsiteY2" fmla="*/ 1506387 h 1794319"/>
                <a:gd name="connsiteX3" fmla="*/ 55480 w 739989"/>
                <a:gd name="connsiteY3" fmla="*/ 1794319 h 1794319"/>
                <a:gd name="connsiteX0" fmla="*/ 62392 w 746901"/>
                <a:gd name="connsiteY0" fmla="*/ 1794319 h 1794319"/>
                <a:gd name="connsiteX1" fmla="*/ 746901 w 746901"/>
                <a:gd name="connsiteY1" fmla="*/ 0 h 1794319"/>
                <a:gd name="connsiteX2" fmla="*/ 0 w 746901"/>
                <a:gd name="connsiteY2" fmla="*/ 1508190 h 1794319"/>
                <a:gd name="connsiteX3" fmla="*/ 62392 w 746901"/>
                <a:gd name="connsiteY3" fmla="*/ 1794319 h 1794319"/>
                <a:gd name="connsiteX0" fmla="*/ 51769 w 746901"/>
                <a:gd name="connsiteY0" fmla="*/ 1829080 h 1829080"/>
                <a:gd name="connsiteX1" fmla="*/ 746901 w 746901"/>
                <a:gd name="connsiteY1" fmla="*/ 0 h 1829080"/>
                <a:gd name="connsiteX2" fmla="*/ 0 w 746901"/>
                <a:gd name="connsiteY2" fmla="*/ 1508190 h 1829080"/>
                <a:gd name="connsiteX3" fmla="*/ 51769 w 746901"/>
                <a:gd name="connsiteY3" fmla="*/ 1829080 h 1829080"/>
                <a:gd name="connsiteX0" fmla="*/ 58385 w 746901"/>
                <a:gd name="connsiteY0" fmla="*/ 1797824 h 1797824"/>
                <a:gd name="connsiteX1" fmla="*/ 746901 w 746901"/>
                <a:gd name="connsiteY1" fmla="*/ 0 h 1797824"/>
                <a:gd name="connsiteX2" fmla="*/ 0 w 746901"/>
                <a:gd name="connsiteY2" fmla="*/ 1508190 h 1797824"/>
                <a:gd name="connsiteX3" fmla="*/ 58385 w 746901"/>
                <a:gd name="connsiteY3" fmla="*/ 1797824 h 1797824"/>
                <a:gd name="connsiteX0" fmla="*/ 56180 w 746901"/>
                <a:gd name="connsiteY0" fmla="*/ 1808242 h 1808242"/>
                <a:gd name="connsiteX1" fmla="*/ 746901 w 746901"/>
                <a:gd name="connsiteY1" fmla="*/ 0 h 1808242"/>
                <a:gd name="connsiteX2" fmla="*/ 0 w 746901"/>
                <a:gd name="connsiteY2" fmla="*/ 1508190 h 1808242"/>
                <a:gd name="connsiteX3" fmla="*/ 56180 w 746901"/>
                <a:gd name="connsiteY3" fmla="*/ 1808242 h 1808242"/>
                <a:gd name="connsiteX0" fmla="*/ 48263 w 746901"/>
                <a:gd name="connsiteY0" fmla="*/ 1825071 h 1825071"/>
                <a:gd name="connsiteX1" fmla="*/ 746901 w 746901"/>
                <a:gd name="connsiteY1" fmla="*/ 0 h 1825071"/>
                <a:gd name="connsiteX2" fmla="*/ 0 w 746901"/>
                <a:gd name="connsiteY2" fmla="*/ 1508190 h 1825071"/>
                <a:gd name="connsiteX3" fmla="*/ 48263 w 746901"/>
                <a:gd name="connsiteY3" fmla="*/ 1825071 h 1825071"/>
                <a:gd name="connsiteX0" fmla="*/ 47663 w 746901"/>
                <a:gd name="connsiteY0" fmla="*/ 1822767 h 1822767"/>
                <a:gd name="connsiteX1" fmla="*/ 746901 w 746901"/>
                <a:gd name="connsiteY1" fmla="*/ 0 h 1822767"/>
                <a:gd name="connsiteX2" fmla="*/ 0 w 746901"/>
                <a:gd name="connsiteY2" fmla="*/ 1508190 h 1822767"/>
                <a:gd name="connsiteX3" fmla="*/ 47663 w 746901"/>
                <a:gd name="connsiteY3" fmla="*/ 1822767 h 182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6901" h="1822767">
                  <a:moveTo>
                    <a:pt x="47663" y="1822767"/>
                  </a:moveTo>
                  <a:lnTo>
                    <a:pt x="746901" y="0"/>
                  </a:lnTo>
                  <a:lnTo>
                    <a:pt x="0" y="1508190"/>
                  </a:lnTo>
                  <a:lnTo>
                    <a:pt x="47663" y="1822767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  <a:alpha val="7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等腰三角形 106">
              <a:extLst>
                <a:ext uri="{FF2B5EF4-FFF2-40B4-BE49-F238E27FC236}">
                  <a16:creationId xmlns:a16="http://schemas.microsoft.com/office/drawing/2014/main" id="{F44CF45F-6067-4163-A7C3-361E8C8ECC71}"/>
                </a:ext>
              </a:extLst>
            </p:cNvPr>
            <p:cNvSpPr/>
            <p:nvPr/>
          </p:nvSpPr>
          <p:spPr>
            <a:xfrm rot="876880">
              <a:off x="3391361" y="2246116"/>
              <a:ext cx="777452" cy="1778349"/>
            </a:xfrm>
            <a:custGeom>
              <a:avLst/>
              <a:gdLst>
                <a:gd name="connsiteX0" fmla="*/ 0 w 1001486"/>
                <a:gd name="connsiteY0" fmla="*/ 1727200 h 1727200"/>
                <a:gd name="connsiteX1" fmla="*/ 672478 w 1001486"/>
                <a:gd name="connsiteY1" fmla="*/ 0 h 1727200"/>
                <a:gd name="connsiteX2" fmla="*/ 1001486 w 1001486"/>
                <a:gd name="connsiteY2" fmla="*/ 1727200 h 1727200"/>
                <a:gd name="connsiteX3" fmla="*/ 0 w 1001486"/>
                <a:gd name="connsiteY3" fmla="*/ 1727200 h 1727200"/>
                <a:gd name="connsiteX0" fmla="*/ 0 w 1001486"/>
                <a:gd name="connsiteY0" fmla="*/ 1863086 h 1863086"/>
                <a:gd name="connsiteX1" fmla="*/ 287602 w 1001486"/>
                <a:gd name="connsiteY1" fmla="*/ 0 h 1863086"/>
                <a:gd name="connsiteX2" fmla="*/ 1001486 w 1001486"/>
                <a:gd name="connsiteY2" fmla="*/ 1863086 h 1863086"/>
                <a:gd name="connsiteX3" fmla="*/ 0 w 1001486"/>
                <a:gd name="connsiteY3" fmla="*/ 1863086 h 1863086"/>
                <a:gd name="connsiteX0" fmla="*/ 0 w 1401774"/>
                <a:gd name="connsiteY0" fmla="*/ 1573724 h 1863086"/>
                <a:gd name="connsiteX1" fmla="*/ 687890 w 1401774"/>
                <a:gd name="connsiteY1" fmla="*/ 0 h 1863086"/>
                <a:gd name="connsiteX2" fmla="*/ 1401774 w 1401774"/>
                <a:gd name="connsiteY2" fmla="*/ 1863086 h 1863086"/>
                <a:gd name="connsiteX3" fmla="*/ 0 w 1401774"/>
                <a:gd name="connsiteY3" fmla="*/ 1573724 h 1863086"/>
                <a:gd name="connsiteX0" fmla="*/ 0 w 730977"/>
                <a:gd name="connsiteY0" fmla="*/ 1573724 h 1782068"/>
                <a:gd name="connsiteX1" fmla="*/ 687890 w 730977"/>
                <a:gd name="connsiteY1" fmla="*/ 0 h 1782068"/>
                <a:gd name="connsiteX2" fmla="*/ 730977 w 730977"/>
                <a:gd name="connsiteY2" fmla="*/ 1782068 h 1782068"/>
                <a:gd name="connsiteX3" fmla="*/ 0 w 730977"/>
                <a:gd name="connsiteY3" fmla="*/ 1573724 h 1782068"/>
                <a:gd name="connsiteX0" fmla="*/ 0 w 762721"/>
                <a:gd name="connsiteY0" fmla="*/ 1541556 h 1749900"/>
                <a:gd name="connsiteX1" fmla="*/ 762721 w 762721"/>
                <a:gd name="connsiteY1" fmla="*/ 0 h 1749900"/>
                <a:gd name="connsiteX2" fmla="*/ 730977 w 762721"/>
                <a:gd name="connsiteY2" fmla="*/ 1749900 h 1749900"/>
                <a:gd name="connsiteX3" fmla="*/ 0 w 762721"/>
                <a:gd name="connsiteY3" fmla="*/ 1541556 h 1749900"/>
                <a:gd name="connsiteX0" fmla="*/ 0 w 777451"/>
                <a:gd name="connsiteY0" fmla="*/ 1570005 h 1778349"/>
                <a:gd name="connsiteX1" fmla="*/ 777451 w 777451"/>
                <a:gd name="connsiteY1" fmla="*/ 0 h 1778349"/>
                <a:gd name="connsiteX2" fmla="*/ 730977 w 777451"/>
                <a:gd name="connsiteY2" fmla="*/ 1778349 h 1778349"/>
                <a:gd name="connsiteX3" fmla="*/ 0 w 777451"/>
                <a:gd name="connsiteY3" fmla="*/ 1570005 h 1778349"/>
                <a:gd name="connsiteX0" fmla="*/ 0 w 777452"/>
                <a:gd name="connsiteY0" fmla="*/ 1570005 h 1778349"/>
                <a:gd name="connsiteX1" fmla="*/ 777452 w 777452"/>
                <a:gd name="connsiteY1" fmla="*/ 0 h 1778349"/>
                <a:gd name="connsiteX2" fmla="*/ 730977 w 777452"/>
                <a:gd name="connsiteY2" fmla="*/ 1778349 h 1778349"/>
                <a:gd name="connsiteX3" fmla="*/ 0 w 777452"/>
                <a:gd name="connsiteY3" fmla="*/ 1570005 h 1778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452" h="1778349">
                  <a:moveTo>
                    <a:pt x="0" y="1570005"/>
                  </a:moveTo>
                  <a:lnTo>
                    <a:pt x="777452" y="0"/>
                  </a:lnTo>
                  <a:lnTo>
                    <a:pt x="730977" y="1778349"/>
                  </a:lnTo>
                  <a:lnTo>
                    <a:pt x="0" y="1570005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  <a:alpha val="7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2" name="矩形 251">
            <a:extLst>
              <a:ext uri="{FF2B5EF4-FFF2-40B4-BE49-F238E27FC236}">
                <a16:creationId xmlns:a16="http://schemas.microsoft.com/office/drawing/2014/main" id="{0787EC2D-C9C2-4473-BB80-8A1B16A193B9}"/>
              </a:ext>
            </a:extLst>
          </p:cNvPr>
          <p:cNvSpPr/>
          <p:nvPr/>
        </p:nvSpPr>
        <p:spPr>
          <a:xfrm>
            <a:off x="331" y="6475639"/>
            <a:ext cx="18000000" cy="8002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BE2EDCE2-5DF4-4019-9F9F-38E7F4B645E4}"/>
              </a:ext>
            </a:extLst>
          </p:cNvPr>
          <p:cNvSpPr/>
          <p:nvPr/>
        </p:nvSpPr>
        <p:spPr>
          <a:xfrm>
            <a:off x="1800331" y="14554201"/>
            <a:ext cx="14400000" cy="1745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84B865D7-B8AB-4205-A24B-822BA9C29E01}"/>
              </a:ext>
            </a:extLst>
          </p:cNvPr>
          <p:cNvSpPr/>
          <p:nvPr/>
        </p:nvSpPr>
        <p:spPr>
          <a:xfrm>
            <a:off x="0" y="11772900"/>
            <a:ext cx="18000663" cy="2838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87B439FF-EFE2-4127-9320-54D4935F5573}"/>
                  </a:ext>
                </a:extLst>
              </p:cNvPr>
              <p:cNvSpPr txBox="1"/>
              <p:nvPr/>
            </p:nvSpPr>
            <p:spPr>
              <a:xfrm>
                <a:off x="2286510" y="12029464"/>
                <a:ext cx="13427643" cy="21333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𝑇𝑅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6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87B439FF-EFE2-4127-9320-54D4935F5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510" y="12029464"/>
                <a:ext cx="13427643" cy="21333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文本框 265">
                <a:extLst>
                  <a:ext uri="{FF2B5EF4-FFF2-40B4-BE49-F238E27FC236}">
                    <a16:creationId xmlns:a16="http://schemas.microsoft.com/office/drawing/2014/main" id="{4B1AA201-6315-4469-A51E-C66EC527D498}"/>
                  </a:ext>
                </a:extLst>
              </p:cNvPr>
              <p:cNvSpPr txBox="1"/>
              <p:nvPr/>
            </p:nvSpPr>
            <p:spPr>
              <a:xfrm>
                <a:off x="4357871" y="8803665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sz="3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66" name="文本框 265">
                <a:extLst>
                  <a:ext uri="{FF2B5EF4-FFF2-40B4-BE49-F238E27FC236}">
                    <a16:creationId xmlns:a16="http://schemas.microsoft.com/office/drawing/2014/main" id="{4B1AA201-6315-4469-A51E-C66EC527D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871" y="8803665"/>
                <a:ext cx="1082675" cy="7337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C66057F1-DF29-4A5E-AC3A-751EDE694B9F}"/>
                  </a:ext>
                </a:extLst>
              </p:cNvPr>
              <p:cNvSpPr txBox="1"/>
              <p:nvPr/>
            </p:nvSpPr>
            <p:spPr>
              <a:xfrm>
                <a:off x="2837370" y="7192927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3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C66057F1-DF29-4A5E-AC3A-751EDE694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370" y="7192927"/>
                <a:ext cx="1082675" cy="7337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1960FA32-F960-445E-A76D-C826441747A5}"/>
                  </a:ext>
                </a:extLst>
              </p:cNvPr>
              <p:cNvSpPr txBox="1"/>
              <p:nvPr/>
            </p:nvSpPr>
            <p:spPr>
              <a:xfrm>
                <a:off x="2101500" y="9256909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3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1960FA32-F960-445E-A76D-C82644174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500" y="9256909"/>
                <a:ext cx="1082675" cy="7337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F2259B45-E152-4AAC-8D6C-0008D4461860}"/>
                  </a:ext>
                </a:extLst>
              </p:cNvPr>
              <p:cNvSpPr txBox="1"/>
              <p:nvPr/>
            </p:nvSpPr>
            <p:spPr>
              <a:xfrm>
                <a:off x="2924344" y="8414844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3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F2259B45-E152-4AAC-8D6C-0008D4461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344" y="8414844"/>
                <a:ext cx="1082675" cy="7337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0" name="组合 269">
            <a:extLst>
              <a:ext uri="{FF2B5EF4-FFF2-40B4-BE49-F238E27FC236}">
                <a16:creationId xmlns:a16="http://schemas.microsoft.com/office/drawing/2014/main" id="{8052D20A-2C9C-4F4F-8A7B-DFD4DD8227CC}"/>
              </a:ext>
            </a:extLst>
          </p:cNvPr>
          <p:cNvGrpSpPr/>
          <p:nvPr/>
        </p:nvGrpSpPr>
        <p:grpSpPr>
          <a:xfrm>
            <a:off x="2341336" y="6931903"/>
            <a:ext cx="3500368" cy="3874889"/>
            <a:chOff x="5247856" y="1668237"/>
            <a:chExt cx="2642700" cy="2925454"/>
          </a:xfrm>
        </p:grpSpPr>
        <p:cxnSp>
          <p:nvCxnSpPr>
            <p:cNvPr id="271" name="直接箭头连接符 270">
              <a:extLst>
                <a:ext uri="{FF2B5EF4-FFF2-40B4-BE49-F238E27FC236}">
                  <a16:creationId xmlns:a16="http://schemas.microsoft.com/office/drawing/2014/main" id="{F207BC33-EB48-41D0-B222-2F6888FA46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2043" y="1668237"/>
              <a:ext cx="0" cy="21335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箭头连接符 271">
              <a:extLst>
                <a:ext uri="{FF2B5EF4-FFF2-40B4-BE49-F238E27FC236}">
                  <a16:creationId xmlns:a16="http://schemas.microsoft.com/office/drawing/2014/main" id="{D552AA97-90E7-47BD-ACDC-3D03D811A6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2518" y="3792311"/>
              <a:ext cx="2078038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箭头连接符 272">
              <a:extLst>
                <a:ext uri="{FF2B5EF4-FFF2-40B4-BE49-F238E27FC236}">
                  <a16:creationId xmlns:a16="http://schemas.microsoft.com/office/drawing/2014/main" id="{BECB27D9-8DEE-4A4A-B75A-683468CCAF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7856" y="3801838"/>
              <a:ext cx="564662" cy="7918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4" name="直接箭头连接符 273">
            <a:extLst>
              <a:ext uri="{FF2B5EF4-FFF2-40B4-BE49-F238E27FC236}">
                <a16:creationId xmlns:a16="http://schemas.microsoft.com/office/drawing/2014/main" id="{BBED9CB7-66C7-43FA-963A-AA06900546EF}"/>
              </a:ext>
            </a:extLst>
          </p:cNvPr>
          <p:cNvCxnSpPr>
            <a:cxnSpLocks/>
          </p:cNvCxnSpPr>
          <p:nvPr/>
        </p:nvCxnSpPr>
        <p:spPr>
          <a:xfrm flipH="1" flipV="1">
            <a:off x="3376427" y="7775389"/>
            <a:ext cx="260326" cy="107659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平行四边形 274">
            <a:extLst>
              <a:ext uri="{FF2B5EF4-FFF2-40B4-BE49-F238E27FC236}">
                <a16:creationId xmlns:a16="http://schemas.microsoft.com/office/drawing/2014/main" id="{1BBA4978-34E2-43B6-ABFE-0F260CAECA81}"/>
              </a:ext>
            </a:extLst>
          </p:cNvPr>
          <p:cNvSpPr/>
          <p:nvPr/>
        </p:nvSpPr>
        <p:spPr>
          <a:xfrm rot="1056432" flipH="1">
            <a:off x="3050203" y="8555105"/>
            <a:ext cx="1202852" cy="688288"/>
          </a:xfrm>
          <a:prstGeom prst="parallelogram">
            <a:avLst>
              <a:gd name="adj" fmla="val 63518"/>
            </a:avLst>
          </a:prstGeom>
          <a:noFill/>
          <a:ln w="254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BC3409D7-87EB-4EB0-B44A-E7149B1AD881}"/>
              </a:ext>
            </a:extLst>
          </p:cNvPr>
          <p:cNvCxnSpPr>
            <a:cxnSpLocks/>
          </p:cNvCxnSpPr>
          <p:nvPr/>
        </p:nvCxnSpPr>
        <p:spPr>
          <a:xfrm>
            <a:off x="3623787" y="8862381"/>
            <a:ext cx="1020322" cy="29432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箭头连接符 283">
            <a:extLst>
              <a:ext uri="{FF2B5EF4-FFF2-40B4-BE49-F238E27FC236}">
                <a16:creationId xmlns:a16="http://schemas.microsoft.com/office/drawing/2014/main" id="{CD405305-D883-41D7-B60F-568190D0EEBA}"/>
              </a:ext>
            </a:extLst>
          </p:cNvPr>
          <p:cNvCxnSpPr>
            <a:cxnSpLocks/>
          </p:cNvCxnSpPr>
          <p:nvPr/>
        </p:nvCxnSpPr>
        <p:spPr>
          <a:xfrm flipH="1">
            <a:off x="2957287" y="8855025"/>
            <a:ext cx="688903" cy="88587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6AF0B219-BF42-4FF3-85E8-64D06EC3D6B3}"/>
                  </a:ext>
                </a:extLst>
              </p:cNvPr>
              <p:cNvSpPr txBox="1"/>
              <p:nvPr/>
            </p:nvSpPr>
            <p:spPr>
              <a:xfrm>
                <a:off x="5148490" y="9627928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6AF0B219-BF42-4FF3-85E8-64D06EC3D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490" y="9627928"/>
                <a:ext cx="1082675" cy="7337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811F0D85-876E-4B73-9C46-C5262E00B0A0}"/>
                  </a:ext>
                </a:extLst>
              </p:cNvPr>
              <p:cNvSpPr txBox="1"/>
              <p:nvPr/>
            </p:nvSpPr>
            <p:spPr>
              <a:xfrm>
                <a:off x="2178220" y="10400270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811F0D85-876E-4B73-9C46-C5262E00B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220" y="10400270"/>
                <a:ext cx="1082675" cy="7337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2A2ACC96-2574-426B-B11D-232F003ECBCF}"/>
                  </a:ext>
                </a:extLst>
              </p:cNvPr>
              <p:cNvSpPr txBox="1"/>
              <p:nvPr/>
            </p:nvSpPr>
            <p:spPr>
              <a:xfrm>
                <a:off x="2236983" y="6667310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2A2ACC96-2574-426B-B11D-232F003EC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83" y="6667310"/>
                <a:ext cx="1082675" cy="7337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26F9177F-B954-4620-A759-DEB974F65003}"/>
                  </a:ext>
                </a:extLst>
              </p:cNvPr>
              <p:cNvSpPr txBox="1"/>
              <p:nvPr/>
            </p:nvSpPr>
            <p:spPr>
              <a:xfrm>
                <a:off x="9666471" y="8204044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sz="3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26F9177F-B954-4620-A759-DEB974F65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6471" y="8204044"/>
                <a:ext cx="1082675" cy="7337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文本框 289">
                <a:extLst>
                  <a:ext uri="{FF2B5EF4-FFF2-40B4-BE49-F238E27FC236}">
                    <a16:creationId xmlns:a16="http://schemas.microsoft.com/office/drawing/2014/main" id="{584FB3BC-575E-4099-9B06-CD5FCA6CB71E}"/>
                  </a:ext>
                </a:extLst>
              </p:cNvPr>
              <p:cNvSpPr txBox="1"/>
              <p:nvPr/>
            </p:nvSpPr>
            <p:spPr>
              <a:xfrm>
                <a:off x="8145970" y="6593306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3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90" name="文本框 289">
                <a:extLst>
                  <a:ext uri="{FF2B5EF4-FFF2-40B4-BE49-F238E27FC236}">
                    <a16:creationId xmlns:a16="http://schemas.microsoft.com/office/drawing/2014/main" id="{584FB3BC-575E-4099-9B06-CD5FCA6CB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970" y="6593306"/>
                <a:ext cx="1082675" cy="7337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4B6B0C32-B927-48D2-BBAF-C2E1413DA462}"/>
                  </a:ext>
                </a:extLst>
              </p:cNvPr>
              <p:cNvSpPr txBox="1"/>
              <p:nvPr/>
            </p:nvSpPr>
            <p:spPr>
              <a:xfrm>
                <a:off x="7410100" y="8657288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3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4B6B0C32-B927-48D2-BBAF-C2E1413DA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100" y="8657288"/>
                <a:ext cx="1082675" cy="7337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文本框 291">
                <a:extLst>
                  <a:ext uri="{FF2B5EF4-FFF2-40B4-BE49-F238E27FC236}">
                    <a16:creationId xmlns:a16="http://schemas.microsoft.com/office/drawing/2014/main" id="{C1ED7AC8-F57F-482F-87D9-E426ABEEF329}"/>
                  </a:ext>
                </a:extLst>
              </p:cNvPr>
              <p:cNvSpPr txBox="1"/>
              <p:nvPr/>
            </p:nvSpPr>
            <p:spPr>
              <a:xfrm>
                <a:off x="8232944" y="7815223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3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92" name="文本框 291">
                <a:extLst>
                  <a:ext uri="{FF2B5EF4-FFF2-40B4-BE49-F238E27FC236}">
                    <a16:creationId xmlns:a16="http://schemas.microsoft.com/office/drawing/2014/main" id="{C1ED7AC8-F57F-482F-87D9-E426ABEEF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944" y="7815223"/>
                <a:ext cx="1082675" cy="73379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299E5CCB-506E-44C4-8D74-49419355B85D}"/>
              </a:ext>
            </a:extLst>
          </p:cNvPr>
          <p:cNvCxnSpPr>
            <a:cxnSpLocks/>
          </p:cNvCxnSpPr>
          <p:nvPr/>
        </p:nvCxnSpPr>
        <p:spPr>
          <a:xfrm flipH="1" flipV="1">
            <a:off x="7772400" y="6978650"/>
            <a:ext cx="638071" cy="2179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箭头连接符 294">
            <a:extLst>
              <a:ext uri="{FF2B5EF4-FFF2-40B4-BE49-F238E27FC236}">
                <a16:creationId xmlns:a16="http://schemas.microsoft.com/office/drawing/2014/main" id="{A93CB0DD-F343-4B2D-9224-D9D80001BF92}"/>
              </a:ext>
            </a:extLst>
          </p:cNvPr>
          <p:cNvCxnSpPr>
            <a:cxnSpLocks/>
          </p:cNvCxnSpPr>
          <p:nvPr/>
        </p:nvCxnSpPr>
        <p:spPr>
          <a:xfrm>
            <a:off x="8397855" y="9145711"/>
            <a:ext cx="2498745" cy="85553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箭头连接符 295">
            <a:extLst>
              <a:ext uri="{FF2B5EF4-FFF2-40B4-BE49-F238E27FC236}">
                <a16:creationId xmlns:a16="http://schemas.microsoft.com/office/drawing/2014/main" id="{845C4563-CD6D-4C82-A4C8-40010EAAF4B2}"/>
              </a:ext>
            </a:extLst>
          </p:cNvPr>
          <p:cNvCxnSpPr>
            <a:cxnSpLocks/>
          </p:cNvCxnSpPr>
          <p:nvPr/>
        </p:nvCxnSpPr>
        <p:spPr>
          <a:xfrm flipH="1">
            <a:off x="7649936" y="9158328"/>
            <a:ext cx="747919" cy="104884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EE303B3E-D07C-4882-A6C3-2900D5DEA120}"/>
              </a:ext>
            </a:extLst>
          </p:cNvPr>
          <p:cNvCxnSpPr>
            <a:cxnSpLocks/>
          </p:cNvCxnSpPr>
          <p:nvPr/>
        </p:nvCxnSpPr>
        <p:spPr>
          <a:xfrm flipH="1" flipV="1">
            <a:off x="8685027" y="7175768"/>
            <a:ext cx="260326" cy="107659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平行四边形 297">
            <a:extLst>
              <a:ext uri="{FF2B5EF4-FFF2-40B4-BE49-F238E27FC236}">
                <a16:creationId xmlns:a16="http://schemas.microsoft.com/office/drawing/2014/main" id="{A11CBA7B-A880-47DE-A003-86B6F997B7C2}"/>
              </a:ext>
            </a:extLst>
          </p:cNvPr>
          <p:cNvSpPr/>
          <p:nvPr/>
        </p:nvSpPr>
        <p:spPr>
          <a:xfrm rot="1056432" flipH="1">
            <a:off x="8358803" y="7955484"/>
            <a:ext cx="1202852" cy="688288"/>
          </a:xfrm>
          <a:prstGeom prst="parallelogram">
            <a:avLst>
              <a:gd name="adj" fmla="val 63518"/>
            </a:avLst>
          </a:prstGeom>
          <a:noFill/>
          <a:ln w="254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8EF0D8EB-F6E3-4583-93FA-AC11E0C87AA7}"/>
              </a:ext>
            </a:extLst>
          </p:cNvPr>
          <p:cNvCxnSpPr>
            <a:cxnSpLocks/>
          </p:cNvCxnSpPr>
          <p:nvPr/>
        </p:nvCxnSpPr>
        <p:spPr>
          <a:xfrm>
            <a:off x="8945087" y="8263413"/>
            <a:ext cx="1020322" cy="29432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4B942394-7249-4B3C-95A3-7165304184D2}"/>
              </a:ext>
            </a:extLst>
          </p:cNvPr>
          <p:cNvCxnSpPr>
            <a:cxnSpLocks/>
          </p:cNvCxnSpPr>
          <p:nvPr/>
        </p:nvCxnSpPr>
        <p:spPr>
          <a:xfrm flipH="1">
            <a:off x="8265887" y="8255404"/>
            <a:ext cx="688903" cy="88587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文本框 300">
                <a:extLst>
                  <a:ext uri="{FF2B5EF4-FFF2-40B4-BE49-F238E27FC236}">
                    <a16:creationId xmlns:a16="http://schemas.microsoft.com/office/drawing/2014/main" id="{F60055CB-FCC0-4E0F-B2A6-4880F65C3E9B}"/>
                  </a:ext>
                </a:extLst>
              </p:cNvPr>
              <p:cNvSpPr txBox="1"/>
              <p:nvPr/>
            </p:nvSpPr>
            <p:spPr>
              <a:xfrm>
                <a:off x="10418990" y="9307707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301" name="文本框 300">
                <a:extLst>
                  <a:ext uri="{FF2B5EF4-FFF2-40B4-BE49-F238E27FC236}">
                    <a16:creationId xmlns:a16="http://schemas.microsoft.com/office/drawing/2014/main" id="{F60055CB-FCC0-4E0F-B2A6-4880F65C3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990" y="9307707"/>
                <a:ext cx="1082675" cy="73379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文本框 301">
                <a:extLst>
                  <a:ext uri="{FF2B5EF4-FFF2-40B4-BE49-F238E27FC236}">
                    <a16:creationId xmlns:a16="http://schemas.microsoft.com/office/drawing/2014/main" id="{96EEDA85-87BE-4943-815F-9604177FE999}"/>
                  </a:ext>
                </a:extLst>
              </p:cNvPr>
              <p:cNvSpPr txBox="1"/>
              <p:nvPr/>
            </p:nvSpPr>
            <p:spPr>
              <a:xfrm>
                <a:off x="7486820" y="9800649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302" name="文本框 301">
                <a:extLst>
                  <a:ext uri="{FF2B5EF4-FFF2-40B4-BE49-F238E27FC236}">
                    <a16:creationId xmlns:a16="http://schemas.microsoft.com/office/drawing/2014/main" id="{96EEDA85-87BE-4943-815F-9604177FE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820" y="9800649"/>
                <a:ext cx="1082675" cy="73379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文本框 302">
                <a:extLst>
                  <a:ext uri="{FF2B5EF4-FFF2-40B4-BE49-F238E27FC236}">
                    <a16:creationId xmlns:a16="http://schemas.microsoft.com/office/drawing/2014/main" id="{184C0A6B-58D4-4FC9-BB6B-EFFAF0367996}"/>
                  </a:ext>
                </a:extLst>
              </p:cNvPr>
              <p:cNvSpPr txBox="1"/>
              <p:nvPr/>
            </p:nvSpPr>
            <p:spPr>
              <a:xfrm>
                <a:off x="6872483" y="6816989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303" name="文本框 302">
                <a:extLst>
                  <a:ext uri="{FF2B5EF4-FFF2-40B4-BE49-F238E27FC236}">
                    <a16:creationId xmlns:a16="http://schemas.microsoft.com/office/drawing/2014/main" id="{184C0A6B-58D4-4FC9-BB6B-EFFAF0367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483" y="6816989"/>
                <a:ext cx="1082675" cy="73379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89676529-796C-4E5C-A346-05616C8DDC74}"/>
                  </a:ext>
                </a:extLst>
              </p:cNvPr>
              <p:cNvSpPr txBox="1"/>
              <p:nvPr/>
            </p:nvSpPr>
            <p:spPr>
              <a:xfrm>
                <a:off x="14326464" y="8985094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sz="3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89676529-796C-4E5C-A346-05616C8DD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6464" y="8985094"/>
                <a:ext cx="1082675" cy="73379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78ABFB3A-B15E-446A-8A47-55EEE4D5E0CC}"/>
                  </a:ext>
                </a:extLst>
              </p:cNvPr>
              <p:cNvSpPr txBox="1"/>
              <p:nvPr/>
            </p:nvSpPr>
            <p:spPr>
              <a:xfrm>
                <a:off x="13123463" y="7679156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3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78ABFB3A-B15E-446A-8A47-55EEE4D5E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3463" y="7679156"/>
                <a:ext cx="1082675" cy="73379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12F74D62-7A88-493A-B04C-4DAC7B1BAFAA}"/>
                  </a:ext>
                </a:extLst>
              </p:cNvPr>
              <p:cNvSpPr txBox="1"/>
              <p:nvPr/>
            </p:nvSpPr>
            <p:spPr>
              <a:xfrm>
                <a:off x="12070093" y="9438338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3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12F74D62-7A88-493A-B04C-4DAC7B1BA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0093" y="9438338"/>
                <a:ext cx="1082675" cy="73379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02840762-133F-435E-8BC8-251405CDA486}"/>
                  </a:ext>
                </a:extLst>
              </p:cNvPr>
              <p:cNvSpPr txBox="1"/>
              <p:nvPr/>
            </p:nvSpPr>
            <p:spPr>
              <a:xfrm>
                <a:off x="12892937" y="8596273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3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02840762-133F-435E-8BC8-251405CDA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2937" y="8596273"/>
                <a:ext cx="1082675" cy="73379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0" name="直接箭头连接符 309">
            <a:extLst>
              <a:ext uri="{FF2B5EF4-FFF2-40B4-BE49-F238E27FC236}">
                <a16:creationId xmlns:a16="http://schemas.microsoft.com/office/drawing/2014/main" id="{809BA6AE-3B8B-4DCB-AAD9-811A8EC2D66F}"/>
              </a:ext>
            </a:extLst>
          </p:cNvPr>
          <p:cNvCxnSpPr>
            <a:cxnSpLocks/>
          </p:cNvCxnSpPr>
          <p:nvPr/>
        </p:nvCxnSpPr>
        <p:spPr>
          <a:xfrm flipH="1" flipV="1">
            <a:off x="13099143" y="6832600"/>
            <a:ext cx="504722" cy="220964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310">
            <a:extLst>
              <a:ext uri="{FF2B5EF4-FFF2-40B4-BE49-F238E27FC236}">
                <a16:creationId xmlns:a16="http://schemas.microsoft.com/office/drawing/2014/main" id="{F6C52EBD-3B32-4249-B29A-BB1A12D76568}"/>
              </a:ext>
            </a:extLst>
          </p:cNvPr>
          <p:cNvCxnSpPr>
            <a:cxnSpLocks/>
          </p:cNvCxnSpPr>
          <p:nvPr/>
        </p:nvCxnSpPr>
        <p:spPr>
          <a:xfrm>
            <a:off x="13591248" y="9029629"/>
            <a:ext cx="2524145" cy="73667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B1D9355F-AC90-423D-84E1-4038B6A13441}"/>
              </a:ext>
            </a:extLst>
          </p:cNvPr>
          <p:cNvCxnSpPr>
            <a:cxnSpLocks/>
          </p:cNvCxnSpPr>
          <p:nvPr/>
        </p:nvCxnSpPr>
        <p:spPr>
          <a:xfrm flipH="1">
            <a:off x="12813393" y="9042246"/>
            <a:ext cx="777856" cy="103520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箭头连接符 312">
            <a:extLst>
              <a:ext uri="{FF2B5EF4-FFF2-40B4-BE49-F238E27FC236}">
                <a16:creationId xmlns:a16="http://schemas.microsoft.com/office/drawing/2014/main" id="{3D87A276-AD48-4AE1-94B7-79B40A6E3BE5}"/>
              </a:ext>
            </a:extLst>
          </p:cNvPr>
          <p:cNvCxnSpPr>
            <a:cxnSpLocks/>
          </p:cNvCxnSpPr>
          <p:nvPr/>
        </p:nvCxnSpPr>
        <p:spPr>
          <a:xfrm flipH="1" flipV="1">
            <a:off x="13345020" y="7956818"/>
            <a:ext cx="260326" cy="107659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平行四边形 313">
            <a:extLst>
              <a:ext uri="{FF2B5EF4-FFF2-40B4-BE49-F238E27FC236}">
                <a16:creationId xmlns:a16="http://schemas.microsoft.com/office/drawing/2014/main" id="{EE019FC5-F008-44DE-9247-30DABEB2181B}"/>
              </a:ext>
            </a:extLst>
          </p:cNvPr>
          <p:cNvSpPr/>
          <p:nvPr/>
        </p:nvSpPr>
        <p:spPr>
          <a:xfrm rot="1056432" flipH="1">
            <a:off x="13018796" y="8736534"/>
            <a:ext cx="1202852" cy="688288"/>
          </a:xfrm>
          <a:prstGeom prst="parallelogram">
            <a:avLst>
              <a:gd name="adj" fmla="val 63518"/>
            </a:avLst>
          </a:prstGeom>
          <a:noFill/>
          <a:ln w="254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15" name="直接箭头连接符 314">
            <a:extLst>
              <a:ext uri="{FF2B5EF4-FFF2-40B4-BE49-F238E27FC236}">
                <a16:creationId xmlns:a16="http://schemas.microsoft.com/office/drawing/2014/main" id="{AD1B1D6F-771C-4109-A6B8-20D49D34BB00}"/>
              </a:ext>
            </a:extLst>
          </p:cNvPr>
          <p:cNvCxnSpPr>
            <a:cxnSpLocks/>
          </p:cNvCxnSpPr>
          <p:nvPr/>
        </p:nvCxnSpPr>
        <p:spPr>
          <a:xfrm>
            <a:off x="13605080" y="9044463"/>
            <a:ext cx="1020322" cy="29432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箭头连接符 315">
            <a:extLst>
              <a:ext uri="{FF2B5EF4-FFF2-40B4-BE49-F238E27FC236}">
                <a16:creationId xmlns:a16="http://schemas.microsoft.com/office/drawing/2014/main" id="{E469C804-379B-4070-AB04-CF45E815D7B9}"/>
              </a:ext>
            </a:extLst>
          </p:cNvPr>
          <p:cNvCxnSpPr>
            <a:cxnSpLocks/>
          </p:cNvCxnSpPr>
          <p:nvPr/>
        </p:nvCxnSpPr>
        <p:spPr>
          <a:xfrm flipH="1">
            <a:off x="12925880" y="9036454"/>
            <a:ext cx="688903" cy="88587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文本框 316">
                <a:extLst>
                  <a:ext uri="{FF2B5EF4-FFF2-40B4-BE49-F238E27FC236}">
                    <a16:creationId xmlns:a16="http://schemas.microsoft.com/office/drawing/2014/main" id="{3409A74E-C9E5-4089-863E-55A67EBD0BEE}"/>
                  </a:ext>
                </a:extLst>
              </p:cNvPr>
              <p:cNvSpPr txBox="1"/>
              <p:nvPr/>
            </p:nvSpPr>
            <p:spPr>
              <a:xfrm>
                <a:off x="15580633" y="9191625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317" name="文本框 316">
                <a:extLst>
                  <a:ext uri="{FF2B5EF4-FFF2-40B4-BE49-F238E27FC236}">
                    <a16:creationId xmlns:a16="http://schemas.microsoft.com/office/drawing/2014/main" id="{3409A74E-C9E5-4089-863E-55A67EBD0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0633" y="9191625"/>
                <a:ext cx="1082675" cy="73379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文本框 317">
                <a:extLst>
                  <a:ext uri="{FF2B5EF4-FFF2-40B4-BE49-F238E27FC236}">
                    <a16:creationId xmlns:a16="http://schemas.microsoft.com/office/drawing/2014/main" id="{1484A684-D0E9-4FD1-8E67-D3862EE9E161}"/>
                  </a:ext>
                </a:extLst>
              </p:cNvPr>
              <p:cNvSpPr txBox="1"/>
              <p:nvPr/>
            </p:nvSpPr>
            <p:spPr>
              <a:xfrm>
                <a:off x="12673863" y="9811567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318" name="文本框 317">
                <a:extLst>
                  <a:ext uri="{FF2B5EF4-FFF2-40B4-BE49-F238E27FC236}">
                    <a16:creationId xmlns:a16="http://schemas.microsoft.com/office/drawing/2014/main" id="{1484A684-D0E9-4FD1-8E67-D3862EE9E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3863" y="9811567"/>
                <a:ext cx="1082675" cy="73379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7BF6D75A-8304-44AA-BB32-81E896156D16}"/>
                  </a:ext>
                </a:extLst>
              </p:cNvPr>
              <p:cNvSpPr txBox="1"/>
              <p:nvPr/>
            </p:nvSpPr>
            <p:spPr>
              <a:xfrm>
                <a:off x="12186526" y="6808857"/>
                <a:ext cx="1082675" cy="733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7BF6D75A-8304-44AA-BB32-81E896156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6526" y="6808857"/>
                <a:ext cx="1082675" cy="73379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4" name="弧形 323">
            <a:extLst>
              <a:ext uri="{FF2B5EF4-FFF2-40B4-BE49-F238E27FC236}">
                <a16:creationId xmlns:a16="http://schemas.microsoft.com/office/drawing/2014/main" id="{BF43AA9F-2BA3-4B4A-B834-650806DD637E}"/>
              </a:ext>
            </a:extLst>
          </p:cNvPr>
          <p:cNvSpPr/>
          <p:nvPr/>
        </p:nvSpPr>
        <p:spPr>
          <a:xfrm rot="16200000">
            <a:off x="10912388" y="10760305"/>
            <a:ext cx="225108" cy="651319"/>
          </a:xfrm>
          <a:prstGeom prst="arc">
            <a:avLst>
              <a:gd name="adj1" fmla="val 5661660"/>
              <a:gd name="adj2" fmla="val 15949811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E44CBDC2-4C0D-4742-8B60-70E45078E90E}"/>
                  </a:ext>
                </a:extLst>
              </p:cNvPr>
              <p:cNvSpPr txBox="1"/>
              <p:nvPr/>
            </p:nvSpPr>
            <p:spPr>
              <a:xfrm>
                <a:off x="10646771" y="11300278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E44CBDC2-4C0D-4742-8B60-70E45078E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6771" y="11300278"/>
                <a:ext cx="817395" cy="55399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文本框 325">
                <a:extLst>
                  <a:ext uri="{FF2B5EF4-FFF2-40B4-BE49-F238E27FC236}">
                    <a16:creationId xmlns:a16="http://schemas.microsoft.com/office/drawing/2014/main" id="{05DB5F39-44AD-4072-8511-71885C2D506F}"/>
                  </a:ext>
                </a:extLst>
              </p:cNvPr>
              <p:cNvSpPr txBox="1"/>
              <p:nvPr/>
            </p:nvSpPr>
            <p:spPr>
              <a:xfrm>
                <a:off x="5821363" y="11300278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326" name="文本框 325">
                <a:extLst>
                  <a:ext uri="{FF2B5EF4-FFF2-40B4-BE49-F238E27FC236}">
                    <a16:creationId xmlns:a16="http://schemas.microsoft.com/office/drawing/2014/main" id="{05DB5F39-44AD-4072-8511-71885C2D5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363" y="11300278"/>
                <a:ext cx="817395" cy="55399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" name="弧形 326">
            <a:extLst>
              <a:ext uri="{FF2B5EF4-FFF2-40B4-BE49-F238E27FC236}">
                <a16:creationId xmlns:a16="http://schemas.microsoft.com/office/drawing/2014/main" id="{8FD1E7EE-77B0-45CF-A34D-658EC8EA5A31}"/>
              </a:ext>
            </a:extLst>
          </p:cNvPr>
          <p:cNvSpPr/>
          <p:nvPr/>
        </p:nvSpPr>
        <p:spPr>
          <a:xfrm rot="16200000">
            <a:off x="6132199" y="10760305"/>
            <a:ext cx="225108" cy="651319"/>
          </a:xfrm>
          <a:prstGeom prst="arc">
            <a:avLst>
              <a:gd name="adj1" fmla="val 5661660"/>
              <a:gd name="adj2" fmla="val 15949811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文本框 328">
                <a:extLst>
                  <a:ext uri="{FF2B5EF4-FFF2-40B4-BE49-F238E27FC236}">
                    <a16:creationId xmlns:a16="http://schemas.microsoft.com/office/drawing/2014/main" id="{65748F55-2196-4DBF-B930-D733DA88C415}"/>
                  </a:ext>
                </a:extLst>
              </p:cNvPr>
              <p:cNvSpPr txBox="1"/>
              <p:nvPr/>
            </p:nvSpPr>
            <p:spPr>
              <a:xfrm>
                <a:off x="3564399" y="14715616"/>
                <a:ext cx="11994916" cy="6900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r>
                      <m:rPr>
                        <m:sty m:val="p"/>
                      </m:rPr>
                      <a:rPr lang="en-US" altLang="zh-CN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/2) ,</m:t>
                    </m:r>
                    <m:r>
                      <m:rPr>
                        <m:sty m:val="p"/>
                      </m:rPr>
                      <a:rPr lang="en-US" altLang="zh-CN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/2)(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zh-CN" altLang="en-US" sz="3600" dirty="0"/>
                  <a:t> </a:t>
                </a:r>
              </a:p>
            </p:txBody>
          </p:sp>
        </mc:Choice>
        <mc:Fallback xmlns="">
          <p:sp>
            <p:nvSpPr>
              <p:cNvPr id="329" name="文本框 328">
                <a:extLst>
                  <a:ext uri="{FF2B5EF4-FFF2-40B4-BE49-F238E27FC236}">
                    <a16:creationId xmlns:a16="http://schemas.microsoft.com/office/drawing/2014/main" id="{65748F55-2196-4DBF-B930-D733DA88C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399" y="14715616"/>
                <a:ext cx="11994916" cy="69006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组合 98">
            <a:extLst>
              <a:ext uri="{FF2B5EF4-FFF2-40B4-BE49-F238E27FC236}">
                <a16:creationId xmlns:a16="http://schemas.microsoft.com/office/drawing/2014/main" id="{93CA7CB3-3C79-4394-B098-BE77A857BABC}"/>
              </a:ext>
            </a:extLst>
          </p:cNvPr>
          <p:cNvGrpSpPr/>
          <p:nvPr/>
        </p:nvGrpSpPr>
        <p:grpSpPr>
          <a:xfrm>
            <a:off x="4723535" y="1809750"/>
            <a:ext cx="3201264" cy="3699510"/>
            <a:chOff x="4989690" y="2162683"/>
            <a:chExt cx="2416883" cy="2793047"/>
          </a:xfrm>
        </p:grpSpPr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95A67D3A-9B6C-4897-B9FC-9E06B95C61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2043" y="2162683"/>
              <a:ext cx="0" cy="16391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BF7DD503-00C8-4529-81A9-0060481044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2518" y="3792312"/>
              <a:ext cx="1594055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FCABEE9E-C5AC-401E-B775-0DF3F5035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9690" y="3801838"/>
              <a:ext cx="822829" cy="11538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8572C3D6-8D1B-44CE-9D5A-0203877AFB8E}"/>
                  </a:ext>
                </a:extLst>
              </p:cNvPr>
              <p:cNvSpPr txBox="1"/>
              <p:nvPr/>
            </p:nvSpPr>
            <p:spPr>
              <a:xfrm>
                <a:off x="7215415" y="3946110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8572C3D6-8D1B-44CE-9D5A-0203877AF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415" y="3946110"/>
                <a:ext cx="1082675" cy="64633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4A0FAE68-739A-47A6-99D2-A29E069B080F}"/>
                  </a:ext>
                </a:extLst>
              </p:cNvPr>
              <p:cNvSpPr txBox="1"/>
              <p:nvPr/>
            </p:nvSpPr>
            <p:spPr>
              <a:xfrm>
                <a:off x="4597570" y="5099452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4A0FAE68-739A-47A6-99D2-A29E069B0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570" y="5099452"/>
                <a:ext cx="1082675" cy="646331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18B05ACF-3B8F-4B86-9497-2A39893D9883}"/>
                  </a:ext>
                </a:extLst>
              </p:cNvPr>
              <p:cNvSpPr txBox="1"/>
              <p:nvPr/>
            </p:nvSpPr>
            <p:spPr>
              <a:xfrm>
                <a:off x="5027808" y="1537942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18B05ACF-3B8F-4B86-9497-2A39893D9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808" y="1537942"/>
                <a:ext cx="1082675" cy="64633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348B7DC6-2448-4868-8AC6-8A9E434B20EC}"/>
              </a:ext>
            </a:extLst>
          </p:cNvPr>
          <p:cNvCxnSpPr>
            <a:cxnSpLocks/>
          </p:cNvCxnSpPr>
          <p:nvPr/>
        </p:nvCxnSpPr>
        <p:spPr>
          <a:xfrm flipV="1">
            <a:off x="5830678" y="2933700"/>
            <a:ext cx="260560" cy="101688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64CA1194-6CF6-4776-BE76-F18242D1D777}"/>
              </a:ext>
            </a:extLst>
          </p:cNvPr>
          <p:cNvCxnSpPr>
            <a:cxnSpLocks/>
          </p:cNvCxnSpPr>
          <p:nvPr/>
        </p:nvCxnSpPr>
        <p:spPr>
          <a:xfrm flipH="1">
            <a:off x="4610100" y="3960977"/>
            <a:ext cx="1207612" cy="78247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32F8D954-B111-4FAA-95DB-4BE9FB02EF2D}"/>
              </a:ext>
            </a:extLst>
          </p:cNvPr>
          <p:cNvCxnSpPr>
            <a:cxnSpLocks/>
          </p:cNvCxnSpPr>
          <p:nvPr/>
        </p:nvCxnSpPr>
        <p:spPr>
          <a:xfrm>
            <a:off x="5840116" y="3953618"/>
            <a:ext cx="822622" cy="80412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6AAEEB79-131E-4158-BE75-82E0AC0B3F4E}"/>
                  </a:ext>
                </a:extLst>
              </p:cNvPr>
              <p:cNvSpPr txBox="1"/>
              <p:nvPr/>
            </p:nvSpPr>
            <p:spPr>
              <a:xfrm>
                <a:off x="3910520" y="4110456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6AAEEB79-131E-4158-BE75-82E0AC0B3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520" y="4110456"/>
                <a:ext cx="1082675" cy="646331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20A38233-843D-45C7-8E62-A4A690D56EC0}"/>
                  </a:ext>
                </a:extLst>
              </p:cNvPr>
              <p:cNvSpPr txBox="1"/>
              <p:nvPr/>
            </p:nvSpPr>
            <p:spPr>
              <a:xfrm>
                <a:off x="5650420" y="2389606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20A38233-843D-45C7-8E62-A4A690D56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420" y="2389606"/>
                <a:ext cx="1082675" cy="646331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E43E82AD-DAA2-4AB6-BBE2-0266E43824DC}"/>
                  </a:ext>
                </a:extLst>
              </p:cNvPr>
              <p:cNvSpPr txBox="1"/>
              <p:nvPr/>
            </p:nvSpPr>
            <p:spPr>
              <a:xfrm>
                <a:off x="6329870" y="4434306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E43E82AD-DAA2-4AB6-BBE2-0266E4382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870" y="4434306"/>
                <a:ext cx="1082675" cy="64633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AE0C324D-8F43-48CA-B918-0707BE68C8A2}"/>
                  </a:ext>
                </a:extLst>
              </p:cNvPr>
              <p:cNvSpPr txBox="1"/>
              <p:nvPr/>
            </p:nvSpPr>
            <p:spPr>
              <a:xfrm>
                <a:off x="8675688" y="1907564"/>
                <a:ext cx="311734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𝑥𝑦𝑧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𝑝h𝑟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AE0C324D-8F43-48CA-B918-0707BE68C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688" y="1907564"/>
                <a:ext cx="3117340" cy="707886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F6ED39A7-E139-4C55-8B0F-8EA88FC5E20A}"/>
                  </a:ext>
                </a:extLst>
              </p:cNvPr>
              <p:cNvSpPr txBox="1"/>
              <p:nvPr/>
            </p:nvSpPr>
            <p:spPr>
              <a:xfrm>
                <a:off x="8940545" y="3152164"/>
                <a:ext cx="4844539" cy="18848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F6ED39A7-E139-4C55-8B0F-8EA88FC5E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545" y="3152164"/>
                <a:ext cx="4844539" cy="1884811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C9965DDF-BA25-41EB-B4F2-9FEE4D563701}"/>
                  </a:ext>
                </a:extLst>
              </p:cNvPr>
              <p:cNvSpPr txBox="1"/>
              <p:nvPr/>
            </p:nvSpPr>
            <p:spPr>
              <a:xfrm>
                <a:off x="4856170" y="16398825"/>
                <a:ext cx="8288323" cy="6541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=[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e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mr>
                      </m:m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C9965DDF-BA25-41EB-B4F2-9FEE4D563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170" y="16398825"/>
                <a:ext cx="8288323" cy="65415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FEAC1143-A889-4AA4-98CB-12E90B658A16}"/>
                  </a:ext>
                </a:extLst>
              </p:cNvPr>
              <p:cNvSpPr txBox="1"/>
              <p:nvPr/>
            </p:nvSpPr>
            <p:spPr>
              <a:xfrm>
                <a:off x="3317656" y="15470359"/>
                <a:ext cx="5811830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600" b="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轴 </a:t>
                </a:r>
                <a:r>
                  <a:rPr lang="en-US" altLang="zh-CN" sz="3600" b="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- </a:t>
                </a:r>
                <a:r>
                  <a:rPr lang="zh-CN" altLang="en-US" sz="3600" b="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角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zh-CN" altLang="en-US" sz="3600" dirty="0"/>
                  <a:t> </a:t>
                </a:r>
                <a:r>
                  <a:rPr lang="zh-CN" altLang="en-US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四元数形式</a:t>
                </a:r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FEAC1143-A889-4AA4-98CB-12E90B658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656" y="15470359"/>
                <a:ext cx="5811830" cy="646331"/>
              </a:xfrm>
              <a:prstGeom prst="rect">
                <a:avLst/>
              </a:prstGeom>
              <a:blipFill>
                <a:blip r:embed="rId36"/>
                <a:stretch>
                  <a:fillRect t="-16038" b="-339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042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 136">
            <a:extLst>
              <a:ext uri="{FF2B5EF4-FFF2-40B4-BE49-F238E27FC236}">
                <a16:creationId xmlns:a16="http://schemas.microsoft.com/office/drawing/2014/main" id="{D507B4AB-E61C-49DE-966A-1C5810BF6A52}"/>
              </a:ext>
            </a:extLst>
          </p:cNvPr>
          <p:cNvSpPr/>
          <p:nvPr/>
        </p:nvSpPr>
        <p:spPr>
          <a:xfrm>
            <a:off x="3426161" y="1562098"/>
            <a:ext cx="10800000" cy="4514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0787EC2D-C9C2-4473-BB80-8A1B16A193B9}"/>
              </a:ext>
            </a:extLst>
          </p:cNvPr>
          <p:cNvSpPr/>
          <p:nvPr/>
        </p:nvSpPr>
        <p:spPr>
          <a:xfrm>
            <a:off x="331" y="8964613"/>
            <a:ext cx="18000000" cy="4161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93CA7CB3-3C79-4394-B098-BE77A857BABC}"/>
              </a:ext>
            </a:extLst>
          </p:cNvPr>
          <p:cNvGrpSpPr/>
          <p:nvPr/>
        </p:nvGrpSpPr>
        <p:grpSpPr>
          <a:xfrm>
            <a:off x="4767078" y="1954893"/>
            <a:ext cx="3201264" cy="3699510"/>
            <a:chOff x="4989690" y="2162683"/>
            <a:chExt cx="2416883" cy="2793047"/>
          </a:xfrm>
        </p:grpSpPr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95A67D3A-9B6C-4897-B9FC-9E06B95C61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2043" y="2162683"/>
              <a:ext cx="0" cy="16391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BF7DD503-00C8-4529-81A9-0060481044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2518" y="3792312"/>
              <a:ext cx="1594055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FCABEE9E-C5AC-401E-B775-0DF3F5035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9690" y="3801838"/>
              <a:ext cx="822829" cy="11538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8572C3D6-8D1B-44CE-9D5A-0203877AFB8E}"/>
                  </a:ext>
                </a:extLst>
              </p:cNvPr>
              <p:cNvSpPr txBox="1"/>
              <p:nvPr/>
            </p:nvSpPr>
            <p:spPr>
              <a:xfrm>
                <a:off x="7258958" y="4091253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8572C3D6-8D1B-44CE-9D5A-0203877AF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958" y="4091253"/>
                <a:ext cx="108267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4A0FAE68-739A-47A6-99D2-A29E069B080F}"/>
                  </a:ext>
                </a:extLst>
              </p:cNvPr>
              <p:cNvSpPr txBox="1"/>
              <p:nvPr/>
            </p:nvSpPr>
            <p:spPr>
              <a:xfrm>
                <a:off x="4641113" y="5244595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4A0FAE68-739A-47A6-99D2-A29E069B0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113" y="5244595"/>
                <a:ext cx="108267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18B05ACF-3B8F-4B86-9497-2A39893D9883}"/>
                  </a:ext>
                </a:extLst>
              </p:cNvPr>
              <p:cNvSpPr txBox="1"/>
              <p:nvPr/>
            </p:nvSpPr>
            <p:spPr>
              <a:xfrm>
                <a:off x="5071351" y="1683085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18B05ACF-3B8F-4B86-9497-2A39893D9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351" y="1683085"/>
                <a:ext cx="1082675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11E0C50D-ADFC-4E57-ABA9-9DF7005D539F}"/>
              </a:ext>
            </a:extLst>
          </p:cNvPr>
          <p:cNvGrpSpPr/>
          <p:nvPr/>
        </p:nvGrpSpPr>
        <p:grpSpPr>
          <a:xfrm rot="728104">
            <a:off x="4977378" y="2537430"/>
            <a:ext cx="2069097" cy="1878032"/>
            <a:chOff x="2460193" y="2244331"/>
            <a:chExt cx="2069097" cy="1878032"/>
          </a:xfrm>
        </p:grpSpPr>
        <p:sp>
          <p:nvSpPr>
            <p:cNvPr id="2" name="等腰三角形 1">
              <a:extLst>
                <a:ext uri="{FF2B5EF4-FFF2-40B4-BE49-F238E27FC236}">
                  <a16:creationId xmlns:a16="http://schemas.microsoft.com/office/drawing/2014/main" id="{8ABF784D-871F-4894-AC38-15BD813842FC}"/>
                </a:ext>
              </a:extLst>
            </p:cNvPr>
            <p:cNvSpPr/>
            <p:nvPr/>
          </p:nvSpPr>
          <p:spPr>
            <a:xfrm rot="3140613">
              <a:off x="3189363" y="1892275"/>
              <a:ext cx="610757" cy="2069097"/>
            </a:xfrm>
            <a:custGeom>
              <a:avLst/>
              <a:gdLst>
                <a:gd name="connsiteX0" fmla="*/ 0 w 1001486"/>
                <a:gd name="connsiteY0" fmla="*/ 1727200 h 1727200"/>
                <a:gd name="connsiteX1" fmla="*/ 672478 w 1001486"/>
                <a:gd name="connsiteY1" fmla="*/ 0 h 1727200"/>
                <a:gd name="connsiteX2" fmla="*/ 1001486 w 1001486"/>
                <a:gd name="connsiteY2" fmla="*/ 1727200 h 1727200"/>
                <a:gd name="connsiteX3" fmla="*/ 0 w 1001486"/>
                <a:gd name="connsiteY3" fmla="*/ 1727200 h 1727200"/>
                <a:gd name="connsiteX0" fmla="*/ 0 w 1001486"/>
                <a:gd name="connsiteY0" fmla="*/ 1918990 h 1918990"/>
                <a:gd name="connsiteX1" fmla="*/ 579852 w 1001486"/>
                <a:gd name="connsiteY1" fmla="*/ 0 h 1918990"/>
                <a:gd name="connsiteX2" fmla="*/ 1001486 w 1001486"/>
                <a:gd name="connsiteY2" fmla="*/ 1918990 h 1918990"/>
                <a:gd name="connsiteX3" fmla="*/ 0 w 1001486"/>
                <a:gd name="connsiteY3" fmla="*/ 1918990 h 1918990"/>
                <a:gd name="connsiteX0" fmla="*/ 0 w 789689"/>
                <a:gd name="connsiteY0" fmla="*/ 1918990 h 1918990"/>
                <a:gd name="connsiteX1" fmla="*/ 579852 w 789689"/>
                <a:gd name="connsiteY1" fmla="*/ 0 h 1918990"/>
                <a:gd name="connsiteX2" fmla="*/ 789689 w 789689"/>
                <a:gd name="connsiteY2" fmla="*/ 1803676 h 1918990"/>
                <a:gd name="connsiteX3" fmla="*/ 0 w 789689"/>
                <a:gd name="connsiteY3" fmla="*/ 1918990 h 1918990"/>
                <a:gd name="connsiteX0" fmla="*/ 0 w 610757"/>
                <a:gd name="connsiteY0" fmla="*/ 2069097 h 2069097"/>
                <a:gd name="connsiteX1" fmla="*/ 400920 w 610757"/>
                <a:gd name="connsiteY1" fmla="*/ 0 h 2069097"/>
                <a:gd name="connsiteX2" fmla="*/ 610757 w 610757"/>
                <a:gd name="connsiteY2" fmla="*/ 1803676 h 2069097"/>
                <a:gd name="connsiteX3" fmla="*/ 0 w 610757"/>
                <a:gd name="connsiteY3" fmla="*/ 2069097 h 206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0757" h="2069097">
                  <a:moveTo>
                    <a:pt x="0" y="2069097"/>
                  </a:moveTo>
                  <a:lnTo>
                    <a:pt x="400920" y="0"/>
                  </a:lnTo>
                  <a:lnTo>
                    <a:pt x="610757" y="1803676"/>
                  </a:lnTo>
                  <a:lnTo>
                    <a:pt x="0" y="2069097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  <a:alpha val="7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等腰三角形 107">
              <a:extLst>
                <a:ext uri="{FF2B5EF4-FFF2-40B4-BE49-F238E27FC236}">
                  <a16:creationId xmlns:a16="http://schemas.microsoft.com/office/drawing/2014/main" id="{0DDD5E7F-D4F6-404D-A6CC-653B254F89F5}"/>
                </a:ext>
              </a:extLst>
            </p:cNvPr>
            <p:cNvSpPr/>
            <p:nvPr/>
          </p:nvSpPr>
          <p:spPr>
            <a:xfrm rot="876880">
              <a:off x="3210160" y="2244331"/>
              <a:ext cx="929720" cy="1871745"/>
            </a:xfrm>
            <a:custGeom>
              <a:avLst/>
              <a:gdLst>
                <a:gd name="connsiteX0" fmla="*/ 0 w 1001486"/>
                <a:gd name="connsiteY0" fmla="*/ 1727200 h 1727200"/>
                <a:gd name="connsiteX1" fmla="*/ 672478 w 1001486"/>
                <a:gd name="connsiteY1" fmla="*/ 0 h 1727200"/>
                <a:gd name="connsiteX2" fmla="*/ 1001486 w 1001486"/>
                <a:gd name="connsiteY2" fmla="*/ 1727200 h 1727200"/>
                <a:gd name="connsiteX3" fmla="*/ 0 w 1001486"/>
                <a:gd name="connsiteY3" fmla="*/ 1727200 h 1727200"/>
                <a:gd name="connsiteX0" fmla="*/ 0 w 1001486"/>
                <a:gd name="connsiteY0" fmla="*/ 1934777 h 1934777"/>
                <a:gd name="connsiteX1" fmla="*/ 638039 w 1001486"/>
                <a:gd name="connsiteY1" fmla="*/ 0 h 1934777"/>
                <a:gd name="connsiteX2" fmla="*/ 1001486 w 1001486"/>
                <a:gd name="connsiteY2" fmla="*/ 1934777 h 1934777"/>
                <a:gd name="connsiteX3" fmla="*/ 0 w 1001486"/>
                <a:gd name="connsiteY3" fmla="*/ 1934777 h 1934777"/>
                <a:gd name="connsiteX0" fmla="*/ 0 w 1322626"/>
                <a:gd name="connsiteY0" fmla="*/ 1590323 h 1934777"/>
                <a:gd name="connsiteX1" fmla="*/ 959179 w 1322626"/>
                <a:gd name="connsiteY1" fmla="*/ 0 h 1934777"/>
                <a:gd name="connsiteX2" fmla="*/ 1322626 w 1322626"/>
                <a:gd name="connsiteY2" fmla="*/ 1934777 h 1934777"/>
                <a:gd name="connsiteX3" fmla="*/ 0 w 1322626"/>
                <a:gd name="connsiteY3" fmla="*/ 1590323 h 1934777"/>
                <a:gd name="connsiteX0" fmla="*/ 0 w 959179"/>
                <a:gd name="connsiteY0" fmla="*/ 1590323 h 1928646"/>
                <a:gd name="connsiteX1" fmla="*/ 959179 w 959179"/>
                <a:gd name="connsiteY1" fmla="*/ 0 h 1928646"/>
                <a:gd name="connsiteX2" fmla="*/ 213634 w 959179"/>
                <a:gd name="connsiteY2" fmla="*/ 1928646 h 1928646"/>
                <a:gd name="connsiteX3" fmla="*/ 0 w 959179"/>
                <a:gd name="connsiteY3" fmla="*/ 1590323 h 1928646"/>
                <a:gd name="connsiteX0" fmla="*/ 0 w 984611"/>
                <a:gd name="connsiteY0" fmla="*/ 1473912 h 1812235"/>
                <a:gd name="connsiteX1" fmla="*/ 984611 w 984611"/>
                <a:gd name="connsiteY1" fmla="*/ 0 h 1812235"/>
                <a:gd name="connsiteX2" fmla="*/ 213634 w 984611"/>
                <a:gd name="connsiteY2" fmla="*/ 1812235 h 1812235"/>
                <a:gd name="connsiteX3" fmla="*/ 0 w 984611"/>
                <a:gd name="connsiteY3" fmla="*/ 1473912 h 1812235"/>
                <a:gd name="connsiteX0" fmla="*/ 0 w 927916"/>
                <a:gd name="connsiteY0" fmla="*/ 1540337 h 1878660"/>
                <a:gd name="connsiteX1" fmla="*/ 927916 w 927916"/>
                <a:gd name="connsiteY1" fmla="*/ 0 h 1878660"/>
                <a:gd name="connsiteX2" fmla="*/ 213634 w 927916"/>
                <a:gd name="connsiteY2" fmla="*/ 1878660 h 1878660"/>
                <a:gd name="connsiteX3" fmla="*/ 0 w 927916"/>
                <a:gd name="connsiteY3" fmla="*/ 1540337 h 1878660"/>
                <a:gd name="connsiteX0" fmla="*/ 0 w 934327"/>
                <a:gd name="connsiteY0" fmla="*/ 1534626 h 1872949"/>
                <a:gd name="connsiteX1" fmla="*/ 934327 w 934327"/>
                <a:gd name="connsiteY1" fmla="*/ 0 h 1872949"/>
                <a:gd name="connsiteX2" fmla="*/ 213634 w 934327"/>
                <a:gd name="connsiteY2" fmla="*/ 1872949 h 1872949"/>
                <a:gd name="connsiteX3" fmla="*/ 0 w 934327"/>
                <a:gd name="connsiteY3" fmla="*/ 1534626 h 1872949"/>
                <a:gd name="connsiteX0" fmla="*/ 0 w 926213"/>
                <a:gd name="connsiteY0" fmla="*/ 1537432 h 1875755"/>
                <a:gd name="connsiteX1" fmla="*/ 926213 w 926213"/>
                <a:gd name="connsiteY1" fmla="*/ 0 h 1875755"/>
                <a:gd name="connsiteX2" fmla="*/ 213634 w 926213"/>
                <a:gd name="connsiteY2" fmla="*/ 1875755 h 1875755"/>
                <a:gd name="connsiteX3" fmla="*/ 0 w 926213"/>
                <a:gd name="connsiteY3" fmla="*/ 1537432 h 1875755"/>
                <a:gd name="connsiteX0" fmla="*/ 0 w 926213"/>
                <a:gd name="connsiteY0" fmla="*/ 1537432 h 1875755"/>
                <a:gd name="connsiteX1" fmla="*/ 926213 w 926213"/>
                <a:gd name="connsiteY1" fmla="*/ 0 h 1875755"/>
                <a:gd name="connsiteX2" fmla="*/ 213634 w 926213"/>
                <a:gd name="connsiteY2" fmla="*/ 1875755 h 1875755"/>
                <a:gd name="connsiteX3" fmla="*/ 0 w 926213"/>
                <a:gd name="connsiteY3" fmla="*/ 1537432 h 1875755"/>
                <a:gd name="connsiteX0" fmla="*/ 0 w 926213"/>
                <a:gd name="connsiteY0" fmla="*/ 1537432 h 1875755"/>
                <a:gd name="connsiteX1" fmla="*/ 926213 w 926213"/>
                <a:gd name="connsiteY1" fmla="*/ 0 h 1875755"/>
                <a:gd name="connsiteX2" fmla="*/ 213634 w 926213"/>
                <a:gd name="connsiteY2" fmla="*/ 1875755 h 1875755"/>
                <a:gd name="connsiteX3" fmla="*/ 0 w 926213"/>
                <a:gd name="connsiteY3" fmla="*/ 1537432 h 1875755"/>
                <a:gd name="connsiteX0" fmla="*/ 0 w 926213"/>
                <a:gd name="connsiteY0" fmla="*/ 1537432 h 1875755"/>
                <a:gd name="connsiteX1" fmla="*/ 926213 w 926213"/>
                <a:gd name="connsiteY1" fmla="*/ 0 h 1875755"/>
                <a:gd name="connsiteX2" fmla="*/ 213634 w 926213"/>
                <a:gd name="connsiteY2" fmla="*/ 1875755 h 1875755"/>
                <a:gd name="connsiteX3" fmla="*/ 0 w 926213"/>
                <a:gd name="connsiteY3" fmla="*/ 1537432 h 1875755"/>
                <a:gd name="connsiteX0" fmla="*/ 0 w 934328"/>
                <a:gd name="connsiteY0" fmla="*/ 1534625 h 1872948"/>
                <a:gd name="connsiteX1" fmla="*/ 934328 w 934328"/>
                <a:gd name="connsiteY1" fmla="*/ 0 h 1872948"/>
                <a:gd name="connsiteX2" fmla="*/ 213634 w 934328"/>
                <a:gd name="connsiteY2" fmla="*/ 1872948 h 1872948"/>
                <a:gd name="connsiteX3" fmla="*/ 0 w 934328"/>
                <a:gd name="connsiteY3" fmla="*/ 1534625 h 1872948"/>
                <a:gd name="connsiteX0" fmla="*/ 0 w 926815"/>
                <a:gd name="connsiteY0" fmla="*/ 1535127 h 1873450"/>
                <a:gd name="connsiteX1" fmla="*/ 926815 w 926815"/>
                <a:gd name="connsiteY1" fmla="*/ 0 h 1873450"/>
                <a:gd name="connsiteX2" fmla="*/ 213634 w 926815"/>
                <a:gd name="connsiteY2" fmla="*/ 1873450 h 1873450"/>
                <a:gd name="connsiteX3" fmla="*/ 0 w 926815"/>
                <a:gd name="connsiteY3" fmla="*/ 1535127 h 1873450"/>
                <a:gd name="connsiteX0" fmla="*/ 0 w 929720"/>
                <a:gd name="connsiteY0" fmla="*/ 1533422 h 1871745"/>
                <a:gd name="connsiteX1" fmla="*/ 929720 w 929720"/>
                <a:gd name="connsiteY1" fmla="*/ 0 h 1871745"/>
                <a:gd name="connsiteX2" fmla="*/ 213634 w 929720"/>
                <a:gd name="connsiteY2" fmla="*/ 1871745 h 1871745"/>
                <a:gd name="connsiteX3" fmla="*/ 0 w 929720"/>
                <a:gd name="connsiteY3" fmla="*/ 1533422 h 1871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9720" h="1871745">
                  <a:moveTo>
                    <a:pt x="0" y="1533422"/>
                  </a:moveTo>
                  <a:lnTo>
                    <a:pt x="929720" y="0"/>
                  </a:lnTo>
                  <a:lnTo>
                    <a:pt x="213634" y="1871745"/>
                  </a:lnTo>
                  <a:lnTo>
                    <a:pt x="0" y="153342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  <a:alpha val="7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等腰三角形 108">
              <a:extLst>
                <a:ext uri="{FF2B5EF4-FFF2-40B4-BE49-F238E27FC236}">
                  <a16:creationId xmlns:a16="http://schemas.microsoft.com/office/drawing/2014/main" id="{F07F0D99-B82E-46A0-B52F-460E3602C79A}"/>
                </a:ext>
              </a:extLst>
            </p:cNvPr>
            <p:cNvSpPr/>
            <p:nvPr/>
          </p:nvSpPr>
          <p:spPr>
            <a:xfrm rot="876880">
              <a:off x="3369321" y="2299596"/>
              <a:ext cx="746901" cy="1822767"/>
            </a:xfrm>
            <a:custGeom>
              <a:avLst/>
              <a:gdLst>
                <a:gd name="connsiteX0" fmla="*/ 0 w 1001486"/>
                <a:gd name="connsiteY0" fmla="*/ 1727200 h 1727200"/>
                <a:gd name="connsiteX1" fmla="*/ 672478 w 1001486"/>
                <a:gd name="connsiteY1" fmla="*/ 0 h 1727200"/>
                <a:gd name="connsiteX2" fmla="*/ 1001486 w 1001486"/>
                <a:gd name="connsiteY2" fmla="*/ 1727200 h 1727200"/>
                <a:gd name="connsiteX3" fmla="*/ 0 w 1001486"/>
                <a:gd name="connsiteY3" fmla="*/ 1727200 h 1727200"/>
                <a:gd name="connsiteX0" fmla="*/ 0 w 1371732"/>
                <a:gd name="connsiteY0" fmla="*/ 1553047 h 1727200"/>
                <a:gd name="connsiteX1" fmla="*/ 1042724 w 1371732"/>
                <a:gd name="connsiteY1" fmla="*/ 0 h 1727200"/>
                <a:gd name="connsiteX2" fmla="*/ 1371732 w 1371732"/>
                <a:gd name="connsiteY2" fmla="*/ 1727200 h 1727200"/>
                <a:gd name="connsiteX3" fmla="*/ 0 w 1371732"/>
                <a:gd name="connsiteY3" fmla="*/ 1553047 h 1727200"/>
                <a:gd name="connsiteX0" fmla="*/ 0 w 1371732"/>
                <a:gd name="connsiteY0" fmla="*/ 1910322 h 2084475"/>
                <a:gd name="connsiteX1" fmla="*/ 733007 w 1371732"/>
                <a:gd name="connsiteY1" fmla="*/ 0 h 2084475"/>
                <a:gd name="connsiteX2" fmla="*/ 1371732 w 1371732"/>
                <a:gd name="connsiteY2" fmla="*/ 2084475 h 2084475"/>
                <a:gd name="connsiteX3" fmla="*/ 0 w 1371732"/>
                <a:gd name="connsiteY3" fmla="*/ 1910322 h 2084475"/>
                <a:gd name="connsiteX0" fmla="*/ 0 w 733007"/>
                <a:gd name="connsiteY0" fmla="*/ 1910322 h 1910322"/>
                <a:gd name="connsiteX1" fmla="*/ 733007 w 733007"/>
                <a:gd name="connsiteY1" fmla="*/ 0 h 1910322"/>
                <a:gd name="connsiteX2" fmla="*/ 59834 w 733007"/>
                <a:gd name="connsiteY2" fmla="*/ 1545566 h 1910322"/>
                <a:gd name="connsiteX3" fmla="*/ 0 w 733007"/>
                <a:gd name="connsiteY3" fmla="*/ 1910322 h 1910322"/>
                <a:gd name="connsiteX0" fmla="*/ 0 w 688509"/>
                <a:gd name="connsiteY0" fmla="*/ 1741223 h 1741223"/>
                <a:gd name="connsiteX1" fmla="*/ 688509 w 688509"/>
                <a:gd name="connsiteY1" fmla="*/ 0 h 1741223"/>
                <a:gd name="connsiteX2" fmla="*/ 59834 w 688509"/>
                <a:gd name="connsiteY2" fmla="*/ 1376467 h 1741223"/>
                <a:gd name="connsiteX3" fmla="*/ 0 w 688509"/>
                <a:gd name="connsiteY3" fmla="*/ 1741223 h 1741223"/>
                <a:gd name="connsiteX0" fmla="*/ 0 w 689718"/>
                <a:gd name="connsiteY0" fmla="*/ 1793216 h 1793216"/>
                <a:gd name="connsiteX1" fmla="*/ 689718 w 689718"/>
                <a:gd name="connsiteY1" fmla="*/ 0 h 1793216"/>
                <a:gd name="connsiteX2" fmla="*/ 59834 w 689718"/>
                <a:gd name="connsiteY2" fmla="*/ 1428460 h 1793216"/>
                <a:gd name="connsiteX3" fmla="*/ 0 w 689718"/>
                <a:gd name="connsiteY3" fmla="*/ 1793216 h 1793216"/>
                <a:gd name="connsiteX0" fmla="*/ 0 w 684509"/>
                <a:gd name="connsiteY0" fmla="*/ 1794319 h 1794319"/>
                <a:gd name="connsiteX1" fmla="*/ 684509 w 684509"/>
                <a:gd name="connsiteY1" fmla="*/ 0 h 1794319"/>
                <a:gd name="connsiteX2" fmla="*/ 59834 w 684509"/>
                <a:gd name="connsiteY2" fmla="*/ 1429563 h 1794319"/>
                <a:gd name="connsiteX3" fmla="*/ 0 w 684509"/>
                <a:gd name="connsiteY3" fmla="*/ 1794319 h 1794319"/>
                <a:gd name="connsiteX0" fmla="*/ 0 w 684509"/>
                <a:gd name="connsiteY0" fmla="*/ 1794319 h 1794319"/>
                <a:gd name="connsiteX1" fmla="*/ 684509 w 684509"/>
                <a:gd name="connsiteY1" fmla="*/ 0 h 1794319"/>
                <a:gd name="connsiteX2" fmla="*/ 20453 w 684509"/>
                <a:gd name="connsiteY2" fmla="*/ 1533344 h 1794319"/>
                <a:gd name="connsiteX3" fmla="*/ 0 w 684509"/>
                <a:gd name="connsiteY3" fmla="*/ 1794319 h 1794319"/>
                <a:gd name="connsiteX0" fmla="*/ 55480 w 739989"/>
                <a:gd name="connsiteY0" fmla="*/ 1794319 h 1794319"/>
                <a:gd name="connsiteX1" fmla="*/ 739989 w 739989"/>
                <a:gd name="connsiteY1" fmla="*/ 0 h 1794319"/>
                <a:gd name="connsiteX2" fmla="*/ 0 w 739989"/>
                <a:gd name="connsiteY2" fmla="*/ 1506387 h 1794319"/>
                <a:gd name="connsiteX3" fmla="*/ 55480 w 739989"/>
                <a:gd name="connsiteY3" fmla="*/ 1794319 h 1794319"/>
                <a:gd name="connsiteX0" fmla="*/ 62392 w 746901"/>
                <a:gd name="connsiteY0" fmla="*/ 1794319 h 1794319"/>
                <a:gd name="connsiteX1" fmla="*/ 746901 w 746901"/>
                <a:gd name="connsiteY1" fmla="*/ 0 h 1794319"/>
                <a:gd name="connsiteX2" fmla="*/ 0 w 746901"/>
                <a:gd name="connsiteY2" fmla="*/ 1508190 h 1794319"/>
                <a:gd name="connsiteX3" fmla="*/ 62392 w 746901"/>
                <a:gd name="connsiteY3" fmla="*/ 1794319 h 1794319"/>
                <a:gd name="connsiteX0" fmla="*/ 51769 w 746901"/>
                <a:gd name="connsiteY0" fmla="*/ 1829080 h 1829080"/>
                <a:gd name="connsiteX1" fmla="*/ 746901 w 746901"/>
                <a:gd name="connsiteY1" fmla="*/ 0 h 1829080"/>
                <a:gd name="connsiteX2" fmla="*/ 0 w 746901"/>
                <a:gd name="connsiteY2" fmla="*/ 1508190 h 1829080"/>
                <a:gd name="connsiteX3" fmla="*/ 51769 w 746901"/>
                <a:gd name="connsiteY3" fmla="*/ 1829080 h 1829080"/>
                <a:gd name="connsiteX0" fmla="*/ 58385 w 746901"/>
                <a:gd name="connsiteY0" fmla="*/ 1797824 h 1797824"/>
                <a:gd name="connsiteX1" fmla="*/ 746901 w 746901"/>
                <a:gd name="connsiteY1" fmla="*/ 0 h 1797824"/>
                <a:gd name="connsiteX2" fmla="*/ 0 w 746901"/>
                <a:gd name="connsiteY2" fmla="*/ 1508190 h 1797824"/>
                <a:gd name="connsiteX3" fmla="*/ 58385 w 746901"/>
                <a:gd name="connsiteY3" fmla="*/ 1797824 h 1797824"/>
                <a:gd name="connsiteX0" fmla="*/ 56180 w 746901"/>
                <a:gd name="connsiteY0" fmla="*/ 1808242 h 1808242"/>
                <a:gd name="connsiteX1" fmla="*/ 746901 w 746901"/>
                <a:gd name="connsiteY1" fmla="*/ 0 h 1808242"/>
                <a:gd name="connsiteX2" fmla="*/ 0 w 746901"/>
                <a:gd name="connsiteY2" fmla="*/ 1508190 h 1808242"/>
                <a:gd name="connsiteX3" fmla="*/ 56180 w 746901"/>
                <a:gd name="connsiteY3" fmla="*/ 1808242 h 1808242"/>
                <a:gd name="connsiteX0" fmla="*/ 48263 w 746901"/>
                <a:gd name="connsiteY0" fmla="*/ 1825071 h 1825071"/>
                <a:gd name="connsiteX1" fmla="*/ 746901 w 746901"/>
                <a:gd name="connsiteY1" fmla="*/ 0 h 1825071"/>
                <a:gd name="connsiteX2" fmla="*/ 0 w 746901"/>
                <a:gd name="connsiteY2" fmla="*/ 1508190 h 1825071"/>
                <a:gd name="connsiteX3" fmla="*/ 48263 w 746901"/>
                <a:gd name="connsiteY3" fmla="*/ 1825071 h 1825071"/>
                <a:gd name="connsiteX0" fmla="*/ 47663 w 746901"/>
                <a:gd name="connsiteY0" fmla="*/ 1822767 h 1822767"/>
                <a:gd name="connsiteX1" fmla="*/ 746901 w 746901"/>
                <a:gd name="connsiteY1" fmla="*/ 0 h 1822767"/>
                <a:gd name="connsiteX2" fmla="*/ 0 w 746901"/>
                <a:gd name="connsiteY2" fmla="*/ 1508190 h 1822767"/>
                <a:gd name="connsiteX3" fmla="*/ 47663 w 746901"/>
                <a:gd name="connsiteY3" fmla="*/ 1822767 h 182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6901" h="1822767">
                  <a:moveTo>
                    <a:pt x="47663" y="1822767"/>
                  </a:moveTo>
                  <a:lnTo>
                    <a:pt x="746901" y="0"/>
                  </a:lnTo>
                  <a:lnTo>
                    <a:pt x="0" y="1508190"/>
                  </a:lnTo>
                  <a:lnTo>
                    <a:pt x="47663" y="1822767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  <a:alpha val="7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等腰三角形 106">
              <a:extLst>
                <a:ext uri="{FF2B5EF4-FFF2-40B4-BE49-F238E27FC236}">
                  <a16:creationId xmlns:a16="http://schemas.microsoft.com/office/drawing/2014/main" id="{F44CF45F-6067-4163-A7C3-361E8C8ECC71}"/>
                </a:ext>
              </a:extLst>
            </p:cNvPr>
            <p:cNvSpPr/>
            <p:nvPr/>
          </p:nvSpPr>
          <p:spPr>
            <a:xfrm rot="876880">
              <a:off x="3391361" y="2246116"/>
              <a:ext cx="777452" cy="1778349"/>
            </a:xfrm>
            <a:custGeom>
              <a:avLst/>
              <a:gdLst>
                <a:gd name="connsiteX0" fmla="*/ 0 w 1001486"/>
                <a:gd name="connsiteY0" fmla="*/ 1727200 h 1727200"/>
                <a:gd name="connsiteX1" fmla="*/ 672478 w 1001486"/>
                <a:gd name="connsiteY1" fmla="*/ 0 h 1727200"/>
                <a:gd name="connsiteX2" fmla="*/ 1001486 w 1001486"/>
                <a:gd name="connsiteY2" fmla="*/ 1727200 h 1727200"/>
                <a:gd name="connsiteX3" fmla="*/ 0 w 1001486"/>
                <a:gd name="connsiteY3" fmla="*/ 1727200 h 1727200"/>
                <a:gd name="connsiteX0" fmla="*/ 0 w 1001486"/>
                <a:gd name="connsiteY0" fmla="*/ 1863086 h 1863086"/>
                <a:gd name="connsiteX1" fmla="*/ 287602 w 1001486"/>
                <a:gd name="connsiteY1" fmla="*/ 0 h 1863086"/>
                <a:gd name="connsiteX2" fmla="*/ 1001486 w 1001486"/>
                <a:gd name="connsiteY2" fmla="*/ 1863086 h 1863086"/>
                <a:gd name="connsiteX3" fmla="*/ 0 w 1001486"/>
                <a:gd name="connsiteY3" fmla="*/ 1863086 h 1863086"/>
                <a:gd name="connsiteX0" fmla="*/ 0 w 1401774"/>
                <a:gd name="connsiteY0" fmla="*/ 1573724 h 1863086"/>
                <a:gd name="connsiteX1" fmla="*/ 687890 w 1401774"/>
                <a:gd name="connsiteY1" fmla="*/ 0 h 1863086"/>
                <a:gd name="connsiteX2" fmla="*/ 1401774 w 1401774"/>
                <a:gd name="connsiteY2" fmla="*/ 1863086 h 1863086"/>
                <a:gd name="connsiteX3" fmla="*/ 0 w 1401774"/>
                <a:gd name="connsiteY3" fmla="*/ 1573724 h 1863086"/>
                <a:gd name="connsiteX0" fmla="*/ 0 w 730977"/>
                <a:gd name="connsiteY0" fmla="*/ 1573724 h 1782068"/>
                <a:gd name="connsiteX1" fmla="*/ 687890 w 730977"/>
                <a:gd name="connsiteY1" fmla="*/ 0 h 1782068"/>
                <a:gd name="connsiteX2" fmla="*/ 730977 w 730977"/>
                <a:gd name="connsiteY2" fmla="*/ 1782068 h 1782068"/>
                <a:gd name="connsiteX3" fmla="*/ 0 w 730977"/>
                <a:gd name="connsiteY3" fmla="*/ 1573724 h 1782068"/>
                <a:gd name="connsiteX0" fmla="*/ 0 w 762721"/>
                <a:gd name="connsiteY0" fmla="*/ 1541556 h 1749900"/>
                <a:gd name="connsiteX1" fmla="*/ 762721 w 762721"/>
                <a:gd name="connsiteY1" fmla="*/ 0 h 1749900"/>
                <a:gd name="connsiteX2" fmla="*/ 730977 w 762721"/>
                <a:gd name="connsiteY2" fmla="*/ 1749900 h 1749900"/>
                <a:gd name="connsiteX3" fmla="*/ 0 w 762721"/>
                <a:gd name="connsiteY3" fmla="*/ 1541556 h 1749900"/>
                <a:gd name="connsiteX0" fmla="*/ 0 w 777451"/>
                <a:gd name="connsiteY0" fmla="*/ 1570005 h 1778349"/>
                <a:gd name="connsiteX1" fmla="*/ 777451 w 777451"/>
                <a:gd name="connsiteY1" fmla="*/ 0 h 1778349"/>
                <a:gd name="connsiteX2" fmla="*/ 730977 w 777451"/>
                <a:gd name="connsiteY2" fmla="*/ 1778349 h 1778349"/>
                <a:gd name="connsiteX3" fmla="*/ 0 w 777451"/>
                <a:gd name="connsiteY3" fmla="*/ 1570005 h 1778349"/>
                <a:gd name="connsiteX0" fmla="*/ 0 w 777452"/>
                <a:gd name="connsiteY0" fmla="*/ 1570005 h 1778349"/>
                <a:gd name="connsiteX1" fmla="*/ 777452 w 777452"/>
                <a:gd name="connsiteY1" fmla="*/ 0 h 1778349"/>
                <a:gd name="connsiteX2" fmla="*/ 730977 w 777452"/>
                <a:gd name="connsiteY2" fmla="*/ 1778349 h 1778349"/>
                <a:gd name="connsiteX3" fmla="*/ 0 w 777452"/>
                <a:gd name="connsiteY3" fmla="*/ 1570005 h 1778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452" h="1778349">
                  <a:moveTo>
                    <a:pt x="0" y="1570005"/>
                  </a:moveTo>
                  <a:lnTo>
                    <a:pt x="777452" y="0"/>
                  </a:lnTo>
                  <a:lnTo>
                    <a:pt x="730977" y="1778349"/>
                  </a:lnTo>
                  <a:lnTo>
                    <a:pt x="0" y="1570005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  <a:alpha val="7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348B7DC6-2448-4868-8AC6-8A9E434B20EC}"/>
              </a:ext>
            </a:extLst>
          </p:cNvPr>
          <p:cNvCxnSpPr>
            <a:cxnSpLocks/>
          </p:cNvCxnSpPr>
          <p:nvPr/>
        </p:nvCxnSpPr>
        <p:spPr>
          <a:xfrm flipV="1">
            <a:off x="6196801" y="2436223"/>
            <a:ext cx="260560" cy="101688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64CA1194-6CF6-4776-BE76-F18242D1D777}"/>
              </a:ext>
            </a:extLst>
          </p:cNvPr>
          <p:cNvCxnSpPr>
            <a:cxnSpLocks/>
          </p:cNvCxnSpPr>
          <p:nvPr/>
        </p:nvCxnSpPr>
        <p:spPr>
          <a:xfrm flipH="1">
            <a:off x="4976223" y="3463500"/>
            <a:ext cx="1207612" cy="78247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32F8D954-B111-4FAA-95DB-4BE9FB02EF2D}"/>
              </a:ext>
            </a:extLst>
          </p:cNvPr>
          <p:cNvCxnSpPr>
            <a:cxnSpLocks/>
          </p:cNvCxnSpPr>
          <p:nvPr/>
        </p:nvCxnSpPr>
        <p:spPr>
          <a:xfrm>
            <a:off x="6206239" y="3456141"/>
            <a:ext cx="822622" cy="80412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6AAEEB79-131E-4158-BE75-82E0AC0B3F4E}"/>
                  </a:ext>
                </a:extLst>
              </p:cNvPr>
              <p:cNvSpPr txBox="1"/>
              <p:nvPr/>
            </p:nvSpPr>
            <p:spPr>
              <a:xfrm>
                <a:off x="4276643" y="3612979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6AAEEB79-131E-4158-BE75-82E0AC0B3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643" y="3612979"/>
                <a:ext cx="1082675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20A38233-843D-45C7-8E62-A4A690D56EC0}"/>
                  </a:ext>
                </a:extLst>
              </p:cNvPr>
              <p:cNvSpPr txBox="1"/>
              <p:nvPr/>
            </p:nvSpPr>
            <p:spPr>
              <a:xfrm>
                <a:off x="6016543" y="1892129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20A38233-843D-45C7-8E62-A4A690D56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543" y="1892129"/>
                <a:ext cx="1082675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E43E82AD-DAA2-4AB6-BBE2-0266E43824DC}"/>
                  </a:ext>
                </a:extLst>
              </p:cNvPr>
              <p:cNvSpPr txBox="1"/>
              <p:nvPr/>
            </p:nvSpPr>
            <p:spPr>
              <a:xfrm>
                <a:off x="6695993" y="3936829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E43E82AD-DAA2-4AB6-BBE2-0266E4382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993" y="3936829"/>
                <a:ext cx="1082675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组合 78">
            <a:extLst>
              <a:ext uri="{FF2B5EF4-FFF2-40B4-BE49-F238E27FC236}">
                <a16:creationId xmlns:a16="http://schemas.microsoft.com/office/drawing/2014/main" id="{33F3F141-7D84-4620-802A-F9729D0D4857}"/>
              </a:ext>
            </a:extLst>
          </p:cNvPr>
          <p:cNvGrpSpPr/>
          <p:nvPr/>
        </p:nvGrpSpPr>
        <p:grpSpPr>
          <a:xfrm>
            <a:off x="5546858" y="2166983"/>
            <a:ext cx="1945235" cy="2247992"/>
            <a:chOff x="4989690" y="2162683"/>
            <a:chExt cx="2416883" cy="2793047"/>
          </a:xfrm>
        </p:grpSpPr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05DA14DC-1F19-4901-9ABB-7D90341C51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2043" y="2162683"/>
              <a:ext cx="0" cy="1639154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10E944AF-0D5D-468F-B489-816662B698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2518" y="3792312"/>
              <a:ext cx="1594055" cy="1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7164CFF8-C42D-455D-9F6C-961846DE72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9690" y="3801838"/>
              <a:ext cx="822829" cy="1153892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C67F0A65-99D7-49C8-9182-82DF826FDD6C}"/>
              </a:ext>
            </a:extLst>
          </p:cNvPr>
          <p:cNvGrpSpPr/>
          <p:nvPr/>
        </p:nvGrpSpPr>
        <p:grpSpPr>
          <a:xfrm>
            <a:off x="9049134" y="4125323"/>
            <a:ext cx="638608" cy="738001"/>
            <a:chOff x="4989690" y="2162683"/>
            <a:chExt cx="2416883" cy="2793047"/>
          </a:xfrm>
        </p:grpSpPr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3B648330-CB3D-40AF-BD96-0C97F8B639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2043" y="2162683"/>
              <a:ext cx="0" cy="1639154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55465A26-8829-4F02-A8BE-3F532CFC09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2518" y="3792312"/>
              <a:ext cx="1594055" cy="1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3B88D9CB-20B8-4085-A3CA-2B65747E9E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9690" y="3801838"/>
              <a:ext cx="822829" cy="1153892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5AB4E068-A1A7-4075-8A0D-CDA37C0048BE}"/>
              </a:ext>
            </a:extLst>
          </p:cNvPr>
          <p:cNvGrpSpPr/>
          <p:nvPr/>
        </p:nvGrpSpPr>
        <p:grpSpPr>
          <a:xfrm>
            <a:off x="9009822" y="2372723"/>
            <a:ext cx="638608" cy="738001"/>
            <a:chOff x="4989690" y="2162683"/>
            <a:chExt cx="2416883" cy="2793047"/>
          </a:xfrm>
        </p:grpSpPr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41805D60-CFD8-4A84-BFC8-7113184693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2043" y="2162683"/>
              <a:ext cx="0" cy="16391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EB09E609-BECA-4FD0-85F5-C36D1EB321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2518" y="3792312"/>
              <a:ext cx="1594055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C6EC9151-9784-44CA-B75E-72B2E94568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9690" y="3801838"/>
              <a:ext cx="822829" cy="11538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FD826C05-739B-441A-A3EE-594A67E11CE9}"/>
              </a:ext>
            </a:extLst>
          </p:cNvPr>
          <p:cNvGrpSpPr/>
          <p:nvPr/>
        </p:nvGrpSpPr>
        <p:grpSpPr>
          <a:xfrm>
            <a:off x="8978830" y="3302144"/>
            <a:ext cx="710935" cy="631759"/>
            <a:chOff x="9497060" y="2458720"/>
            <a:chExt cx="2052638" cy="1824038"/>
          </a:xfrm>
        </p:grpSpPr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3B0136C3-4F7C-4F26-B025-A041D99240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17638" y="2458720"/>
              <a:ext cx="260560" cy="101688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CDB9ACD4-DA55-4C24-8847-FB747C0DB8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97060" y="3485997"/>
              <a:ext cx="1207612" cy="782473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4FF4A3A3-63F9-4D1F-8A9A-F1421047A9F7}"/>
                </a:ext>
              </a:extLst>
            </p:cNvPr>
            <p:cNvCxnSpPr>
              <a:cxnSpLocks/>
            </p:cNvCxnSpPr>
            <p:nvPr/>
          </p:nvCxnSpPr>
          <p:spPr>
            <a:xfrm>
              <a:off x="10727076" y="3478638"/>
              <a:ext cx="822622" cy="80412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570CF3A-FA55-403B-9B07-F5E7F161841F}"/>
              </a:ext>
            </a:extLst>
          </p:cNvPr>
          <p:cNvSpPr txBox="1"/>
          <p:nvPr/>
        </p:nvSpPr>
        <p:spPr>
          <a:xfrm>
            <a:off x="9841411" y="4233457"/>
            <a:ext cx="4113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直立空间（</a:t>
            </a:r>
            <a:r>
              <a:rPr lang="en-US" altLang="zh-CN" sz="3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Upright</a:t>
            </a:r>
            <a:r>
              <a:rPr lang="zh-CN" altLang="en-US" sz="3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332698AF-5B0D-4637-9E44-A54BF1FB3BC9}"/>
              </a:ext>
            </a:extLst>
          </p:cNvPr>
          <p:cNvSpPr txBox="1"/>
          <p:nvPr/>
        </p:nvSpPr>
        <p:spPr>
          <a:xfrm>
            <a:off x="9841411" y="3319057"/>
            <a:ext cx="34273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物体空间（</a:t>
            </a:r>
            <a:r>
              <a:rPr lang="en-US" altLang="zh-CN" sz="3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Object</a:t>
            </a:r>
            <a:r>
              <a:rPr lang="zh-CN" altLang="en-US" sz="3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FD7449CC-4B95-44C2-9604-36B477956E25}"/>
              </a:ext>
            </a:extLst>
          </p:cNvPr>
          <p:cNvSpPr txBox="1"/>
          <p:nvPr/>
        </p:nvSpPr>
        <p:spPr>
          <a:xfrm>
            <a:off x="9841411" y="2404657"/>
            <a:ext cx="34749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世界空间（</a:t>
            </a:r>
            <a:r>
              <a:rPr lang="en-US" altLang="zh-CN" sz="3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World</a:t>
            </a:r>
            <a:r>
              <a:rPr lang="zh-CN" altLang="en-US" sz="3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grpSp>
        <p:nvGrpSpPr>
          <p:cNvPr id="447" name="组合 446">
            <a:extLst>
              <a:ext uri="{FF2B5EF4-FFF2-40B4-BE49-F238E27FC236}">
                <a16:creationId xmlns:a16="http://schemas.microsoft.com/office/drawing/2014/main" id="{09F0E8CE-CF22-4C2C-9E17-E0A440124CCE}"/>
              </a:ext>
            </a:extLst>
          </p:cNvPr>
          <p:cNvGrpSpPr/>
          <p:nvPr/>
        </p:nvGrpSpPr>
        <p:grpSpPr>
          <a:xfrm>
            <a:off x="-15092187" y="0"/>
            <a:ext cx="13233861" cy="9515536"/>
            <a:chOff x="2222419" y="7442678"/>
            <a:chExt cx="13233861" cy="9515536"/>
          </a:xfrm>
        </p:grpSpPr>
        <p:sp>
          <p:nvSpPr>
            <p:cNvPr id="347" name="椭圆 346">
              <a:extLst>
                <a:ext uri="{FF2B5EF4-FFF2-40B4-BE49-F238E27FC236}">
                  <a16:creationId xmlns:a16="http://schemas.microsoft.com/office/drawing/2014/main" id="{4973EEB9-1848-49D9-BC32-3D6298A36E19}"/>
                </a:ext>
              </a:extLst>
            </p:cNvPr>
            <p:cNvSpPr/>
            <p:nvPr/>
          </p:nvSpPr>
          <p:spPr>
            <a:xfrm>
              <a:off x="8063313" y="9459554"/>
              <a:ext cx="831600" cy="831851"/>
            </a:xfrm>
            <a:prstGeom prst="ellipse">
              <a:avLst/>
            </a:prstGeom>
            <a:solidFill>
              <a:schemeClr val="accent4">
                <a:alpha val="30000"/>
              </a:schemeClr>
            </a:solidFill>
            <a:ln>
              <a:solidFill>
                <a:schemeClr val="accent4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FA1327DC-63F8-4223-99E5-08C0A4FB6FCF}"/>
                </a:ext>
              </a:extLst>
            </p:cNvPr>
            <p:cNvGrpSpPr/>
            <p:nvPr/>
          </p:nvGrpSpPr>
          <p:grpSpPr>
            <a:xfrm>
              <a:off x="2528888" y="7714486"/>
              <a:ext cx="3233358" cy="3240768"/>
              <a:chOff x="5009348" y="2162683"/>
              <a:chExt cx="2441113" cy="2446708"/>
            </a:xfrm>
          </p:grpSpPr>
          <p:cxnSp>
            <p:nvCxnSpPr>
              <p:cNvPr id="118" name="直接箭头连接符 117">
                <a:extLst>
                  <a:ext uri="{FF2B5EF4-FFF2-40B4-BE49-F238E27FC236}">
                    <a16:creationId xmlns:a16="http://schemas.microsoft.com/office/drawing/2014/main" id="{4746F21B-8B08-41D0-9F43-B663FCFC92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2043" y="2162683"/>
                <a:ext cx="0" cy="1630752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8">
                <a:extLst>
                  <a:ext uri="{FF2B5EF4-FFF2-40B4-BE49-F238E27FC236}">
                    <a16:creationId xmlns:a16="http://schemas.microsoft.com/office/drawing/2014/main" id="{83668265-8722-4D76-9580-ED8ED6D531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19709" y="3792312"/>
                <a:ext cx="1630752" cy="1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箭头连接符 119">
                <a:extLst>
                  <a:ext uri="{FF2B5EF4-FFF2-40B4-BE49-F238E27FC236}">
                    <a16:creationId xmlns:a16="http://schemas.microsoft.com/office/drawing/2014/main" id="{5B5E45D3-60B9-4BDC-BE77-6F7C3ED550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09348" y="3791051"/>
                <a:ext cx="811747" cy="81834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E5832A8E-1BF3-4788-BEC5-7DC34952DD03}"/>
                    </a:ext>
                  </a:extLst>
                </p:cNvPr>
                <p:cNvSpPr txBox="1"/>
                <p:nvPr/>
              </p:nvSpPr>
              <p:spPr>
                <a:xfrm>
                  <a:off x="5421085" y="9850846"/>
                  <a:ext cx="43860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E5832A8E-1BF3-4788-BEC5-7DC34952DD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1085" y="9850846"/>
                  <a:ext cx="438605" cy="6463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402533AB-BD6C-4107-A826-3496151F6C37}"/>
                    </a:ext>
                  </a:extLst>
                </p:cNvPr>
                <p:cNvSpPr txBox="1"/>
                <p:nvPr/>
              </p:nvSpPr>
              <p:spPr>
                <a:xfrm>
                  <a:off x="2351485" y="10635888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402533AB-BD6C-4107-A826-3496151F6C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1485" y="10635888"/>
                  <a:ext cx="1082675" cy="6463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3FA2A2B8-7D07-4D47-BB9A-E9909750721E}"/>
                    </a:ext>
                  </a:extLst>
                </p:cNvPr>
                <p:cNvSpPr txBox="1"/>
                <p:nvPr/>
              </p:nvSpPr>
              <p:spPr>
                <a:xfrm>
                  <a:off x="2807123" y="7442678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3FA2A2B8-7D07-4D47-BB9A-E990975072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7123" y="7442678"/>
                  <a:ext cx="1082675" cy="6463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0A85416-8B21-44A0-A781-CB5ECA718134}"/>
                </a:ext>
              </a:extLst>
            </p:cNvPr>
            <p:cNvGrpSpPr/>
            <p:nvPr/>
          </p:nvGrpSpPr>
          <p:grpSpPr>
            <a:xfrm rot="20803102">
              <a:off x="2717368" y="8399130"/>
              <a:ext cx="2185541" cy="2045708"/>
              <a:chOff x="5614380" y="6211237"/>
              <a:chExt cx="2185541" cy="2045708"/>
            </a:xfrm>
          </p:grpSpPr>
          <p:cxnSp>
            <p:nvCxnSpPr>
              <p:cNvPr id="124" name="直接箭头连接符 123">
                <a:extLst>
                  <a:ext uri="{FF2B5EF4-FFF2-40B4-BE49-F238E27FC236}">
                    <a16:creationId xmlns:a16="http://schemas.microsoft.com/office/drawing/2014/main" id="{249FD0EC-FD3E-49ED-9EE1-659702F89D18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 flipV="1">
                <a:off x="6575491" y="6211237"/>
                <a:ext cx="0" cy="14400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>
                <a:extLst>
                  <a:ext uri="{FF2B5EF4-FFF2-40B4-BE49-F238E27FC236}">
                    <a16:creationId xmlns:a16="http://schemas.microsoft.com/office/drawing/2014/main" id="{585B2B2E-4A56-4D43-9EC2-4CDF588DB181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 flipH="1">
                <a:off x="5614380" y="7536945"/>
                <a:ext cx="720000" cy="7200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箭头连接符 125">
                <a:extLst>
                  <a:ext uri="{FF2B5EF4-FFF2-40B4-BE49-F238E27FC236}">
                    <a16:creationId xmlns:a16="http://schemas.microsoft.com/office/drawing/2014/main" id="{1C10681A-0F8C-42B1-9F3A-99BC38146F8A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>
                <a:off x="6359921" y="7784735"/>
                <a:ext cx="1440000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53B9C269-5C81-4B67-8BDC-EAC9B3FF8AF5}"/>
                    </a:ext>
                  </a:extLst>
                </p:cNvPr>
                <p:cNvSpPr txBox="1"/>
                <p:nvPr/>
              </p:nvSpPr>
              <p:spPr>
                <a:xfrm>
                  <a:off x="2463719" y="10051406"/>
                  <a:ext cx="438232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36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53B9C269-5C81-4B67-8BDC-EAC9B3FF8A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3719" y="10051406"/>
                  <a:ext cx="438232" cy="6463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5B717109-9EEB-430E-9CAF-1D7961096AAB}"/>
                    </a:ext>
                  </a:extLst>
                </p:cNvPr>
                <p:cNvSpPr txBox="1"/>
                <p:nvPr/>
              </p:nvSpPr>
              <p:spPr>
                <a:xfrm>
                  <a:off x="3352718" y="8337522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5B717109-9EEB-430E-9CAF-1D7961096A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718" y="8337522"/>
                  <a:ext cx="1082675" cy="64633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3614B454-A093-4A52-B8C2-F82758FC241E}"/>
                    </a:ext>
                  </a:extLst>
                </p:cNvPr>
                <p:cNvSpPr txBox="1"/>
                <p:nvPr/>
              </p:nvSpPr>
              <p:spPr>
                <a:xfrm>
                  <a:off x="3946443" y="9839297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3614B454-A093-4A52-B8C2-F82758FC24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443" y="9839297"/>
                  <a:ext cx="1082675" cy="64633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B1FAA2D8-8AE1-449C-A874-2E34D799B9B3}"/>
                </a:ext>
              </a:extLst>
            </p:cNvPr>
            <p:cNvSpPr/>
            <p:nvPr/>
          </p:nvSpPr>
          <p:spPr>
            <a:xfrm>
              <a:off x="3408364" y="9447129"/>
              <a:ext cx="368299" cy="831851"/>
            </a:xfrm>
            <a:prstGeom prst="ellipse">
              <a:avLst/>
            </a:prstGeom>
            <a:solidFill>
              <a:schemeClr val="accent4">
                <a:alpha val="30000"/>
              </a:schemeClr>
            </a:solidFill>
            <a:ln>
              <a:solidFill>
                <a:schemeClr val="accent4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33" name="组合 332">
              <a:extLst>
                <a:ext uri="{FF2B5EF4-FFF2-40B4-BE49-F238E27FC236}">
                  <a16:creationId xmlns:a16="http://schemas.microsoft.com/office/drawing/2014/main" id="{0CC2430D-8294-47C3-91CD-A55901FCB498}"/>
                </a:ext>
              </a:extLst>
            </p:cNvPr>
            <p:cNvGrpSpPr/>
            <p:nvPr/>
          </p:nvGrpSpPr>
          <p:grpSpPr>
            <a:xfrm>
              <a:off x="7402892" y="7714486"/>
              <a:ext cx="3233358" cy="3240768"/>
              <a:chOff x="5009348" y="2162683"/>
              <a:chExt cx="2441113" cy="2446708"/>
            </a:xfrm>
          </p:grpSpPr>
          <p:cxnSp>
            <p:nvCxnSpPr>
              <p:cNvPr id="334" name="直接箭头连接符 333">
                <a:extLst>
                  <a:ext uri="{FF2B5EF4-FFF2-40B4-BE49-F238E27FC236}">
                    <a16:creationId xmlns:a16="http://schemas.microsoft.com/office/drawing/2014/main" id="{EF987138-A3A9-44F7-93CD-E538AEE433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2043" y="2162683"/>
                <a:ext cx="0" cy="1630752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直接箭头连接符 334">
                <a:extLst>
                  <a:ext uri="{FF2B5EF4-FFF2-40B4-BE49-F238E27FC236}">
                    <a16:creationId xmlns:a16="http://schemas.microsoft.com/office/drawing/2014/main" id="{1314E126-344E-490F-BC91-857F172FB2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19709" y="3792312"/>
                <a:ext cx="1630752" cy="1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直接箭头连接符 335">
                <a:extLst>
                  <a:ext uri="{FF2B5EF4-FFF2-40B4-BE49-F238E27FC236}">
                    <a16:creationId xmlns:a16="http://schemas.microsoft.com/office/drawing/2014/main" id="{60D81725-8C7C-46B5-92C2-4599CF9E99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09348" y="3791051"/>
                <a:ext cx="811747" cy="81834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文本框 336">
                  <a:extLst>
                    <a:ext uri="{FF2B5EF4-FFF2-40B4-BE49-F238E27FC236}">
                      <a16:creationId xmlns:a16="http://schemas.microsoft.com/office/drawing/2014/main" id="{2EB912FC-9069-411F-8C07-E6C93DC73923}"/>
                    </a:ext>
                  </a:extLst>
                </p:cNvPr>
                <p:cNvSpPr txBox="1"/>
                <p:nvPr/>
              </p:nvSpPr>
              <p:spPr>
                <a:xfrm>
                  <a:off x="10295089" y="9850846"/>
                  <a:ext cx="43860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37" name="文本框 336">
                  <a:extLst>
                    <a:ext uri="{FF2B5EF4-FFF2-40B4-BE49-F238E27FC236}">
                      <a16:creationId xmlns:a16="http://schemas.microsoft.com/office/drawing/2014/main" id="{2EB912FC-9069-411F-8C07-E6C93DC739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5089" y="9850846"/>
                  <a:ext cx="438605" cy="64633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文本框 337">
                  <a:extLst>
                    <a:ext uri="{FF2B5EF4-FFF2-40B4-BE49-F238E27FC236}">
                      <a16:creationId xmlns:a16="http://schemas.microsoft.com/office/drawing/2014/main" id="{8FF32038-8935-46B7-876E-2DBE28F80B1D}"/>
                    </a:ext>
                  </a:extLst>
                </p:cNvPr>
                <p:cNvSpPr txBox="1"/>
                <p:nvPr/>
              </p:nvSpPr>
              <p:spPr>
                <a:xfrm>
                  <a:off x="7225489" y="10635888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38" name="文本框 337">
                  <a:extLst>
                    <a:ext uri="{FF2B5EF4-FFF2-40B4-BE49-F238E27FC236}">
                      <a16:creationId xmlns:a16="http://schemas.microsoft.com/office/drawing/2014/main" id="{8FF32038-8935-46B7-876E-2DBE28F80B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5489" y="10635888"/>
                  <a:ext cx="1082675" cy="64633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文本框 338">
                  <a:extLst>
                    <a:ext uri="{FF2B5EF4-FFF2-40B4-BE49-F238E27FC236}">
                      <a16:creationId xmlns:a16="http://schemas.microsoft.com/office/drawing/2014/main" id="{5D9ED921-A08F-4C21-AFAB-CCE7F471C1A5}"/>
                    </a:ext>
                  </a:extLst>
                </p:cNvPr>
                <p:cNvSpPr txBox="1"/>
                <p:nvPr/>
              </p:nvSpPr>
              <p:spPr>
                <a:xfrm>
                  <a:off x="7681127" y="7442678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39" name="文本框 338">
                  <a:extLst>
                    <a:ext uri="{FF2B5EF4-FFF2-40B4-BE49-F238E27FC236}">
                      <a16:creationId xmlns:a16="http://schemas.microsoft.com/office/drawing/2014/main" id="{5D9ED921-A08F-4C21-AFAB-CCE7F471C1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1127" y="7442678"/>
                  <a:ext cx="1082675" cy="64633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0" name="组合 339">
              <a:extLst>
                <a:ext uri="{FF2B5EF4-FFF2-40B4-BE49-F238E27FC236}">
                  <a16:creationId xmlns:a16="http://schemas.microsoft.com/office/drawing/2014/main" id="{D0E917C8-AE0F-45E1-A661-94BC16F2B51A}"/>
                </a:ext>
              </a:extLst>
            </p:cNvPr>
            <p:cNvGrpSpPr/>
            <p:nvPr/>
          </p:nvGrpSpPr>
          <p:grpSpPr>
            <a:xfrm rot="20803102">
              <a:off x="7834183" y="9696568"/>
              <a:ext cx="2185541" cy="1508097"/>
              <a:chOff x="5614380" y="7536945"/>
              <a:chExt cx="2185541" cy="1508097"/>
            </a:xfrm>
          </p:grpSpPr>
          <p:cxnSp>
            <p:nvCxnSpPr>
              <p:cNvPr id="341" name="直接箭头连接符 340">
                <a:extLst>
                  <a:ext uri="{FF2B5EF4-FFF2-40B4-BE49-F238E27FC236}">
                    <a16:creationId xmlns:a16="http://schemas.microsoft.com/office/drawing/2014/main" id="{7003273C-EF27-4291-84F2-B881902E8907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>
                <a:off x="6244524" y="7605042"/>
                <a:ext cx="0" cy="14400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直接箭头连接符 341">
                <a:extLst>
                  <a:ext uri="{FF2B5EF4-FFF2-40B4-BE49-F238E27FC236}">
                    <a16:creationId xmlns:a16="http://schemas.microsoft.com/office/drawing/2014/main" id="{0CAC1DC6-C2FC-4132-95AB-21258CD17EB0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 flipH="1">
                <a:off x="5614380" y="7536945"/>
                <a:ext cx="720000" cy="7200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直接箭头连接符 342">
                <a:extLst>
                  <a:ext uri="{FF2B5EF4-FFF2-40B4-BE49-F238E27FC236}">
                    <a16:creationId xmlns:a16="http://schemas.microsoft.com/office/drawing/2014/main" id="{EEDEA778-8D2D-43EF-BB4C-58A2764AEF8E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>
                <a:off x="6359921" y="7784735"/>
                <a:ext cx="1440000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4" name="文本框 343">
                  <a:extLst>
                    <a:ext uri="{FF2B5EF4-FFF2-40B4-BE49-F238E27FC236}">
                      <a16:creationId xmlns:a16="http://schemas.microsoft.com/office/drawing/2014/main" id="{1488397A-B2CE-4525-B962-5C1E631182B7}"/>
                    </a:ext>
                  </a:extLst>
                </p:cNvPr>
                <p:cNvSpPr txBox="1"/>
                <p:nvPr/>
              </p:nvSpPr>
              <p:spPr>
                <a:xfrm>
                  <a:off x="8597563" y="10902598"/>
                  <a:ext cx="438232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36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344" name="文本框 343">
                  <a:extLst>
                    <a:ext uri="{FF2B5EF4-FFF2-40B4-BE49-F238E27FC236}">
                      <a16:creationId xmlns:a16="http://schemas.microsoft.com/office/drawing/2014/main" id="{1488397A-B2CE-4525-B962-5C1E631182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7563" y="10902598"/>
                  <a:ext cx="438232" cy="64633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文本框 344">
                  <a:extLst>
                    <a:ext uri="{FF2B5EF4-FFF2-40B4-BE49-F238E27FC236}">
                      <a16:creationId xmlns:a16="http://schemas.microsoft.com/office/drawing/2014/main" id="{F4354C04-A033-45DB-902E-FE731D34B7B6}"/>
                    </a:ext>
                  </a:extLst>
                </p:cNvPr>
                <p:cNvSpPr txBox="1"/>
                <p:nvPr/>
              </p:nvSpPr>
              <p:spPr>
                <a:xfrm>
                  <a:off x="7219530" y="10051406"/>
                  <a:ext cx="50067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345" name="文本框 344">
                  <a:extLst>
                    <a:ext uri="{FF2B5EF4-FFF2-40B4-BE49-F238E27FC236}">
                      <a16:creationId xmlns:a16="http://schemas.microsoft.com/office/drawing/2014/main" id="{F4354C04-A033-45DB-902E-FE731D34B7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9530" y="10051406"/>
                  <a:ext cx="500677" cy="64633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6" name="文本框 345">
                  <a:extLst>
                    <a:ext uri="{FF2B5EF4-FFF2-40B4-BE49-F238E27FC236}">
                      <a16:creationId xmlns:a16="http://schemas.microsoft.com/office/drawing/2014/main" id="{B2C3292B-E16D-4620-B35E-D82C5C76AB9E}"/>
                    </a:ext>
                  </a:extLst>
                </p:cNvPr>
                <p:cNvSpPr txBox="1"/>
                <p:nvPr/>
              </p:nvSpPr>
              <p:spPr>
                <a:xfrm>
                  <a:off x="8820447" y="9839297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346" name="文本框 345">
                  <a:extLst>
                    <a:ext uri="{FF2B5EF4-FFF2-40B4-BE49-F238E27FC236}">
                      <a16:creationId xmlns:a16="http://schemas.microsoft.com/office/drawing/2014/main" id="{B2C3292B-E16D-4620-B35E-D82C5C76AB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0447" y="9839297"/>
                  <a:ext cx="1082675" cy="64633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9" name="组合 348">
              <a:extLst>
                <a:ext uri="{FF2B5EF4-FFF2-40B4-BE49-F238E27FC236}">
                  <a16:creationId xmlns:a16="http://schemas.microsoft.com/office/drawing/2014/main" id="{9BCB38A9-E2DF-4A03-8BB3-15C5DFF4514B}"/>
                </a:ext>
              </a:extLst>
            </p:cNvPr>
            <p:cNvGrpSpPr/>
            <p:nvPr/>
          </p:nvGrpSpPr>
          <p:grpSpPr>
            <a:xfrm>
              <a:off x="12125478" y="7714486"/>
              <a:ext cx="3233358" cy="3240768"/>
              <a:chOff x="5009348" y="2162683"/>
              <a:chExt cx="2441113" cy="2446708"/>
            </a:xfrm>
          </p:grpSpPr>
          <p:cxnSp>
            <p:nvCxnSpPr>
              <p:cNvPr id="350" name="直接箭头连接符 349">
                <a:extLst>
                  <a:ext uri="{FF2B5EF4-FFF2-40B4-BE49-F238E27FC236}">
                    <a16:creationId xmlns:a16="http://schemas.microsoft.com/office/drawing/2014/main" id="{CE88770C-926C-43E7-93F6-C93E3BCB6F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2043" y="2162683"/>
                <a:ext cx="0" cy="1630752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直接箭头连接符 350">
                <a:extLst>
                  <a:ext uri="{FF2B5EF4-FFF2-40B4-BE49-F238E27FC236}">
                    <a16:creationId xmlns:a16="http://schemas.microsoft.com/office/drawing/2014/main" id="{50DCAB22-5846-418B-9B93-0698D45D57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19709" y="3792312"/>
                <a:ext cx="1630752" cy="1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直接箭头连接符 351">
                <a:extLst>
                  <a:ext uri="{FF2B5EF4-FFF2-40B4-BE49-F238E27FC236}">
                    <a16:creationId xmlns:a16="http://schemas.microsoft.com/office/drawing/2014/main" id="{C155F067-A4E1-481E-A2AB-BB27C0214E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09348" y="3791051"/>
                <a:ext cx="811747" cy="81834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3" name="文本框 352">
                  <a:extLst>
                    <a:ext uri="{FF2B5EF4-FFF2-40B4-BE49-F238E27FC236}">
                      <a16:creationId xmlns:a16="http://schemas.microsoft.com/office/drawing/2014/main" id="{1F2AA260-3CF9-43DC-B9CE-5C45470900B3}"/>
                    </a:ext>
                  </a:extLst>
                </p:cNvPr>
                <p:cNvSpPr txBox="1"/>
                <p:nvPr/>
              </p:nvSpPr>
              <p:spPr>
                <a:xfrm>
                  <a:off x="15017675" y="9850846"/>
                  <a:ext cx="43860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53" name="文本框 352">
                  <a:extLst>
                    <a:ext uri="{FF2B5EF4-FFF2-40B4-BE49-F238E27FC236}">
                      <a16:creationId xmlns:a16="http://schemas.microsoft.com/office/drawing/2014/main" id="{1F2AA260-3CF9-43DC-B9CE-5C45470900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7675" y="9850846"/>
                  <a:ext cx="438605" cy="64633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4" name="文本框 353">
                  <a:extLst>
                    <a:ext uri="{FF2B5EF4-FFF2-40B4-BE49-F238E27FC236}">
                      <a16:creationId xmlns:a16="http://schemas.microsoft.com/office/drawing/2014/main" id="{F0A5907F-3CD9-47AF-A35A-4DB23C2C13F6}"/>
                    </a:ext>
                  </a:extLst>
                </p:cNvPr>
                <p:cNvSpPr txBox="1"/>
                <p:nvPr/>
              </p:nvSpPr>
              <p:spPr>
                <a:xfrm>
                  <a:off x="11948075" y="10635888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54" name="文本框 353">
                  <a:extLst>
                    <a:ext uri="{FF2B5EF4-FFF2-40B4-BE49-F238E27FC236}">
                      <a16:creationId xmlns:a16="http://schemas.microsoft.com/office/drawing/2014/main" id="{F0A5907F-3CD9-47AF-A35A-4DB23C2C13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48075" y="10635888"/>
                  <a:ext cx="1082675" cy="64633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5" name="文本框 354">
                  <a:extLst>
                    <a:ext uri="{FF2B5EF4-FFF2-40B4-BE49-F238E27FC236}">
                      <a16:creationId xmlns:a16="http://schemas.microsoft.com/office/drawing/2014/main" id="{3DDCE4DF-3BE2-4546-B3EA-6B38FC9A9E96}"/>
                    </a:ext>
                  </a:extLst>
                </p:cNvPr>
                <p:cNvSpPr txBox="1"/>
                <p:nvPr/>
              </p:nvSpPr>
              <p:spPr>
                <a:xfrm>
                  <a:off x="12403713" y="7442678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55" name="文本框 354">
                  <a:extLst>
                    <a:ext uri="{FF2B5EF4-FFF2-40B4-BE49-F238E27FC236}">
                      <a16:creationId xmlns:a16="http://schemas.microsoft.com/office/drawing/2014/main" id="{3DDCE4DF-3BE2-4546-B3EA-6B38FC9A9E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03713" y="7442678"/>
                  <a:ext cx="1082675" cy="64633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6" name="组合 355">
              <a:extLst>
                <a:ext uri="{FF2B5EF4-FFF2-40B4-BE49-F238E27FC236}">
                  <a16:creationId xmlns:a16="http://schemas.microsoft.com/office/drawing/2014/main" id="{E76D2D55-A97D-454B-A32E-9A952BEDD096}"/>
                </a:ext>
              </a:extLst>
            </p:cNvPr>
            <p:cNvGrpSpPr/>
            <p:nvPr/>
          </p:nvGrpSpPr>
          <p:grpSpPr>
            <a:xfrm rot="20803102">
              <a:off x="12434547" y="8950599"/>
              <a:ext cx="1895819" cy="1999540"/>
              <a:chOff x="5614228" y="6742999"/>
              <a:chExt cx="1895819" cy="1999540"/>
            </a:xfrm>
          </p:grpSpPr>
          <p:cxnSp>
            <p:nvCxnSpPr>
              <p:cNvPr id="357" name="直接箭头连接符 356">
                <a:extLst>
                  <a:ext uri="{FF2B5EF4-FFF2-40B4-BE49-F238E27FC236}">
                    <a16:creationId xmlns:a16="http://schemas.microsoft.com/office/drawing/2014/main" id="{CD995018-EC9E-4DFF-B813-CBEF299ADE73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>
                <a:off x="6279743" y="7727339"/>
                <a:ext cx="1015200" cy="10152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直接箭头连接符 357">
                <a:extLst>
                  <a:ext uri="{FF2B5EF4-FFF2-40B4-BE49-F238E27FC236}">
                    <a16:creationId xmlns:a16="http://schemas.microsoft.com/office/drawing/2014/main" id="{5321042F-D1DA-428A-9B97-95A0C50DFD99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 flipH="1">
                <a:off x="5614228" y="7538253"/>
                <a:ext cx="701523" cy="716523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直接箭头连接符 358">
                <a:extLst>
                  <a:ext uri="{FF2B5EF4-FFF2-40B4-BE49-F238E27FC236}">
                    <a16:creationId xmlns:a16="http://schemas.microsoft.com/office/drawing/2014/main" id="{08363929-7D0D-4288-A03D-B055460D0C22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 flipV="1">
                <a:off x="6494847" y="6742999"/>
                <a:ext cx="1015200" cy="10152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0" name="文本框 359">
                  <a:extLst>
                    <a:ext uri="{FF2B5EF4-FFF2-40B4-BE49-F238E27FC236}">
                      <a16:creationId xmlns:a16="http://schemas.microsoft.com/office/drawing/2014/main" id="{5A864F09-1022-49AA-A676-751FDDE18F28}"/>
                    </a:ext>
                  </a:extLst>
                </p:cNvPr>
                <p:cNvSpPr txBox="1"/>
                <p:nvPr/>
              </p:nvSpPr>
              <p:spPr>
                <a:xfrm>
                  <a:off x="14205802" y="10483498"/>
                  <a:ext cx="438232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36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360" name="文本框 359">
                  <a:extLst>
                    <a:ext uri="{FF2B5EF4-FFF2-40B4-BE49-F238E27FC236}">
                      <a16:creationId xmlns:a16="http://schemas.microsoft.com/office/drawing/2014/main" id="{5A864F09-1022-49AA-A676-751FDDE18F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5802" y="10483498"/>
                  <a:ext cx="438232" cy="646331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1" name="文本框 360">
                  <a:extLst>
                    <a:ext uri="{FF2B5EF4-FFF2-40B4-BE49-F238E27FC236}">
                      <a16:creationId xmlns:a16="http://schemas.microsoft.com/office/drawing/2014/main" id="{1CCE6D9D-662C-4F17-A954-053795555C81}"/>
                    </a:ext>
                  </a:extLst>
                </p:cNvPr>
                <p:cNvSpPr txBox="1"/>
                <p:nvPr/>
              </p:nvSpPr>
              <p:spPr>
                <a:xfrm>
                  <a:off x="12037786" y="10051406"/>
                  <a:ext cx="50067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361" name="文本框 360">
                  <a:extLst>
                    <a:ext uri="{FF2B5EF4-FFF2-40B4-BE49-F238E27FC236}">
                      <a16:creationId xmlns:a16="http://schemas.microsoft.com/office/drawing/2014/main" id="{1CCE6D9D-662C-4F17-A954-053795555C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37786" y="10051406"/>
                  <a:ext cx="500677" cy="64633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2" name="文本框 361">
                  <a:extLst>
                    <a:ext uri="{FF2B5EF4-FFF2-40B4-BE49-F238E27FC236}">
                      <a16:creationId xmlns:a16="http://schemas.microsoft.com/office/drawing/2014/main" id="{7B79F0F4-62C6-4C8F-B0A6-9F60A701A968}"/>
                    </a:ext>
                  </a:extLst>
                </p:cNvPr>
                <p:cNvSpPr txBox="1"/>
                <p:nvPr/>
              </p:nvSpPr>
              <p:spPr>
                <a:xfrm>
                  <a:off x="14224858" y="8156273"/>
                  <a:ext cx="400120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362" name="文本框 361">
                  <a:extLst>
                    <a:ext uri="{FF2B5EF4-FFF2-40B4-BE49-F238E27FC236}">
                      <a16:creationId xmlns:a16="http://schemas.microsoft.com/office/drawing/2014/main" id="{7B79F0F4-62C6-4C8F-B0A6-9F60A701A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24858" y="8156273"/>
                  <a:ext cx="400120" cy="646331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4" name="组合 363">
              <a:extLst>
                <a:ext uri="{FF2B5EF4-FFF2-40B4-BE49-F238E27FC236}">
                  <a16:creationId xmlns:a16="http://schemas.microsoft.com/office/drawing/2014/main" id="{FB9BF8E6-956F-47C9-BDF7-A0DA4DF6CEA5}"/>
                </a:ext>
              </a:extLst>
            </p:cNvPr>
            <p:cNvGrpSpPr/>
            <p:nvPr/>
          </p:nvGrpSpPr>
          <p:grpSpPr>
            <a:xfrm>
              <a:off x="2528888" y="12503054"/>
              <a:ext cx="3233358" cy="3240768"/>
              <a:chOff x="5009348" y="2162683"/>
              <a:chExt cx="2441113" cy="2446708"/>
            </a:xfrm>
          </p:grpSpPr>
          <p:cxnSp>
            <p:nvCxnSpPr>
              <p:cNvPr id="365" name="直接箭头连接符 364">
                <a:extLst>
                  <a:ext uri="{FF2B5EF4-FFF2-40B4-BE49-F238E27FC236}">
                    <a16:creationId xmlns:a16="http://schemas.microsoft.com/office/drawing/2014/main" id="{DDAD7630-EA5B-49F3-98CD-698DD3F249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2043" y="2162683"/>
                <a:ext cx="0" cy="1630752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直接箭头连接符 365">
                <a:extLst>
                  <a:ext uri="{FF2B5EF4-FFF2-40B4-BE49-F238E27FC236}">
                    <a16:creationId xmlns:a16="http://schemas.microsoft.com/office/drawing/2014/main" id="{6C7AC799-1605-4785-9744-33D374D2D8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19709" y="3792312"/>
                <a:ext cx="1630752" cy="1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直接箭头连接符 366">
                <a:extLst>
                  <a:ext uri="{FF2B5EF4-FFF2-40B4-BE49-F238E27FC236}">
                    <a16:creationId xmlns:a16="http://schemas.microsoft.com/office/drawing/2014/main" id="{B0595678-BEC2-4122-B3CE-D0C2B354E1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09348" y="3791051"/>
                <a:ext cx="811747" cy="81834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" name="文本框 367">
                  <a:extLst>
                    <a:ext uri="{FF2B5EF4-FFF2-40B4-BE49-F238E27FC236}">
                      <a16:creationId xmlns:a16="http://schemas.microsoft.com/office/drawing/2014/main" id="{86C6C6F4-A0CF-4F2E-8A14-FECE298E6651}"/>
                    </a:ext>
                  </a:extLst>
                </p:cNvPr>
                <p:cNvSpPr txBox="1"/>
                <p:nvPr/>
              </p:nvSpPr>
              <p:spPr>
                <a:xfrm>
                  <a:off x="5421085" y="14639414"/>
                  <a:ext cx="43860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68" name="文本框 367">
                  <a:extLst>
                    <a:ext uri="{FF2B5EF4-FFF2-40B4-BE49-F238E27FC236}">
                      <a16:creationId xmlns:a16="http://schemas.microsoft.com/office/drawing/2014/main" id="{86C6C6F4-A0CF-4F2E-8A14-FECE298E66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1085" y="14639414"/>
                  <a:ext cx="438605" cy="646331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9" name="文本框 368">
                  <a:extLst>
                    <a:ext uri="{FF2B5EF4-FFF2-40B4-BE49-F238E27FC236}">
                      <a16:creationId xmlns:a16="http://schemas.microsoft.com/office/drawing/2014/main" id="{5D6BFBA4-6C6F-4D02-8BBF-F20BE19F5C87}"/>
                    </a:ext>
                  </a:extLst>
                </p:cNvPr>
                <p:cNvSpPr txBox="1"/>
                <p:nvPr/>
              </p:nvSpPr>
              <p:spPr>
                <a:xfrm>
                  <a:off x="2376885" y="15502471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69" name="文本框 368">
                  <a:extLst>
                    <a:ext uri="{FF2B5EF4-FFF2-40B4-BE49-F238E27FC236}">
                      <a16:creationId xmlns:a16="http://schemas.microsoft.com/office/drawing/2014/main" id="{5D6BFBA4-6C6F-4D02-8BBF-F20BE19F5C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6885" y="15502471"/>
                  <a:ext cx="1082675" cy="646331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0" name="文本框 369">
                  <a:extLst>
                    <a:ext uri="{FF2B5EF4-FFF2-40B4-BE49-F238E27FC236}">
                      <a16:creationId xmlns:a16="http://schemas.microsoft.com/office/drawing/2014/main" id="{7DC5AFBD-1BF4-44EE-9663-4D9E8FBF4BDD}"/>
                    </a:ext>
                  </a:extLst>
                </p:cNvPr>
                <p:cNvSpPr txBox="1"/>
                <p:nvPr/>
              </p:nvSpPr>
              <p:spPr>
                <a:xfrm>
                  <a:off x="2807123" y="12231246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70" name="文本框 369">
                  <a:extLst>
                    <a:ext uri="{FF2B5EF4-FFF2-40B4-BE49-F238E27FC236}">
                      <a16:creationId xmlns:a16="http://schemas.microsoft.com/office/drawing/2014/main" id="{7DC5AFBD-1BF4-44EE-9663-4D9E8FBF4B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7123" y="12231246"/>
                  <a:ext cx="1082675" cy="646331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1" name="组合 370">
              <a:extLst>
                <a:ext uri="{FF2B5EF4-FFF2-40B4-BE49-F238E27FC236}">
                  <a16:creationId xmlns:a16="http://schemas.microsoft.com/office/drawing/2014/main" id="{FE51A17B-4021-49B5-85CD-B7676115C7ED}"/>
                </a:ext>
              </a:extLst>
            </p:cNvPr>
            <p:cNvGrpSpPr/>
            <p:nvPr/>
          </p:nvGrpSpPr>
          <p:grpSpPr>
            <a:xfrm rot="20803102">
              <a:off x="2717368" y="13187698"/>
              <a:ext cx="2185541" cy="2045708"/>
              <a:chOff x="5614380" y="6211237"/>
              <a:chExt cx="2185541" cy="2045708"/>
            </a:xfrm>
          </p:grpSpPr>
          <p:cxnSp>
            <p:nvCxnSpPr>
              <p:cNvPr id="372" name="直接箭头连接符 371">
                <a:extLst>
                  <a:ext uri="{FF2B5EF4-FFF2-40B4-BE49-F238E27FC236}">
                    <a16:creationId xmlns:a16="http://schemas.microsoft.com/office/drawing/2014/main" id="{4924D418-DF80-4B57-94DF-9169CF3A2142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 flipV="1">
                <a:off x="6575491" y="6211237"/>
                <a:ext cx="0" cy="14400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直接箭头连接符 372">
                <a:extLst>
                  <a:ext uri="{FF2B5EF4-FFF2-40B4-BE49-F238E27FC236}">
                    <a16:creationId xmlns:a16="http://schemas.microsoft.com/office/drawing/2014/main" id="{0EB03F68-36E9-4BB7-8923-18C45F522393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 flipH="1">
                <a:off x="5614380" y="7536945"/>
                <a:ext cx="720000" cy="7200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直接箭头连接符 373">
                <a:extLst>
                  <a:ext uri="{FF2B5EF4-FFF2-40B4-BE49-F238E27FC236}">
                    <a16:creationId xmlns:a16="http://schemas.microsoft.com/office/drawing/2014/main" id="{DEFF9E15-9677-4811-AD62-413DE13DE8BF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>
                <a:off x="6359921" y="7784735"/>
                <a:ext cx="1440000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5" name="文本框 374">
                  <a:extLst>
                    <a:ext uri="{FF2B5EF4-FFF2-40B4-BE49-F238E27FC236}">
                      <a16:creationId xmlns:a16="http://schemas.microsoft.com/office/drawing/2014/main" id="{7B061B61-D5BE-4F8C-AAA5-F74510D6561A}"/>
                    </a:ext>
                  </a:extLst>
                </p:cNvPr>
                <p:cNvSpPr txBox="1"/>
                <p:nvPr/>
              </p:nvSpPr>
              <p:spPr>
                <a:xfrm>
                  <a:off x="2222419" y="14982506"/>
                  <a:ext cx="438232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36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375" name="文本框 374">
                  <a:extLst>
                    <a:ext uri="{FF2B5EF4-FFF2-40B4-BE49-F238E27FC236}">
                      <a16:creationId xmlns:a16="http://schemas.microsoft.com/office/drawing/2014/main" id="{7B061B61-D5BE-4F8C-AAA5-F74510D656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2419" y="14982506"/>
                  <a:ext cx="438232" cy="646331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6" name="文本框 375">
                  <a:extLst>
                    <a:ext uri="{FF2B5EF4-FFF2-40B4-BE49-F238E27FC236}">
                      <a16:creationId xmlns:a16="http://schemas.microsoft.com/office/drawing/2014/main" id="{83C8FD38-DF6F-4F4B-BDFC-9F655BF55DFE}"/>
                    </a:ext>
                  </a:extLst>
                </p:cNvPr>
                <p:cNvSpPr txBox="1"/>
                <p:nvPr/>
              </p:nvSpPr>
              <p:spPr>
                <a:xfrm>
                  <a:off x="3352718" y="13126090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376" name="文本框 375">
                  <a:extLst>
                    <a:ext uri="{FF2B5EF4-FFF2-40B4-BE49-F238E27FC236}">
                      <a16:creationId xmlns:a16="http://schemas.microsoft.com/office/drawing/2014/main" id="{83C8FD38-DF6F-4F4B-BDFC-9F655BF55D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718" y="13126090"/>
                  <a:ext cx="1082675" cy="646331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7" name="文本框 376">
                  <a:extLst>
                    <a:ext uri="{FF2B5EF4-FFF2-40B4-BE49-F238E27FC236}">
                      <a16:creationId xmlns:a16="http://schemas.microsoft.com/office/drawing/2014/main" id="{F87B4B33-7AEB-434D-AEE5-2584A7B6A688}"/>
                    </a:ext>
                  </a:extLst>
                </p:cNvPr>
                <p:cNvSpPr txBox="1"/>
                <p:nvPr/>
              </p:nvSpPr>
              <p:spPr>
                <a:xfrm>
                  <a:off x="3946443" y="14627865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377" name="文本框 376">
                  <a:extLst>
                    <a:ext uri="{FF2B5EF4-FFF2-40B4-BE49-F238E27FC236}">
                      <a16:creationId xmlns:a16="http://schemas.microsoft.com/office/drawing/2014/main" id="{F87B4B33-7AEB-434D-AEE5-2584A7B6A6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443" y="14627865"/>
                  <a:ext cx="1082675" cy="646331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8" name="椭圆 377">
              <a:extLst>
                <a:ext uri="{FF2B5EF4-FFF2-40B4-BE49-F238E27FC236}">
                  <a16:creationId xmlns:a16="http://schemas.microsoft.com/office/drawing/2014/main" id="{EFC4A34E-1329-477F-A3F8-7DE81BE5D853}"/>
                </a:ext>
              </a:extLst>
            </p:cNvPr>
            <p:cNvSpPr/>
            <p:nvPr/>
          </p:nvSpPr>
          <p:spPr>
            <a:xfrm rot="16200000">
              <a:off x="3422651" y="14240459"/>
              <a:ext cx="368299" cy="831851"/>
            </a:xfrm>
            <a:prstGeom prst="ellipse">
              <a:avLst/>
            </a:prstGeom>
            <a:solidFill>
              <a:schemeClr val="accent5">
                <a:alpha val="30000"/>
              </a:schemeClr>
            </a:solidFill>
            <a:ln>
              <a:solidFill>
                <a:schemeClr val="accent5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94" name="组合 393">
              <a:extLst>
                <a:ext uri="{FF2B5EF4-FFF2-40B4-BE49-F238E27FC236}">
                  <a16:creationId xmlns:a16="http://schemas.microsoft.com/office/drawing/2014/main" id="{E51C8400-2806-4D75-9B01-CDA6552B9C86}"/>
                </a:ext>
              </a:extLst>
            </p:cNvPr>
            <p:cNvGrpSpPr/>
            <p:nvPr/>
          </p:nvGrpSpPr>
          <p:grpSpPr>
            <a:xfrm>
              <a:off x="12125478" y="12503054"/>
              <a:ext cx="3233358" cy="3240768"/>
              <a:chOff x="5009348" y="2162683"/>
              <a:chExt cx="2441113" cy="2446708"/>
            </a:xfrm>
          </p:grpSpPr>
          <p:cxnSp>
            <p:nvCxnSpPr>
              <p:cNvPr id="395" name="直接箭头连接符 394">
                <a:extLst>
                  <a:ext uri="{FF2B5EF4-FFF2-40B4-BE49-F238E27FC236}">
                    <a16:creationId xmlns:a16="http://schemas.microsoft.com/office/drawing/2014/main" id="{5B4437EF-DA40-4FB0-95C0-8C6A8FC5D0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2043" y="2162683"/>
                <a:ext cx="0" cy="1630752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直接箭头连接符 395">
                <a:extLst>
                  <a:ext uri="{FF2B5EF4-FFF2-40B4-BE49-F238E27FC236}">
                    <a16:creationId xmlns:a16="http://schemas.microsoft.com/office/drawing/2014/main" id="{AA78E887-B3BD-473F-8CE9-CF0C225112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19709" y="3792312"/>
                <a:ext cx="1630752" cy="1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直接箭头连接符 396">
                <a:extLst>
                  <a:ext uri="{FF2B5EF4-FFF2-40B4-BE49-F238E27FC236}">
                    <a16:creationId xmlns:a16="http://schemas.microsoft.com/office/drawing/2014/main" id="{A13FD6DF-1893-416F-B505-1E651E119C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09348" y="3791051"/>
                <a:ext cx="811747" cy="81834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8" name="文本框 397">
                  <a:extLst>
                    <a:ext uri="{FF2B5EF4-FFF2-40B4-BE49-F238E27FC236}">
                      <a16:creationId xmlns:a16="http://schemas.microsoft.com/office/drawing/2014/main" id="{DF07598D-D8D4-472F-9BA0-67C25261D962}"/>
                    </a:ext>
                  </a:extLst>
                </p:cNvPr>
                <p:cNvSpPr txBox="1"/>
                <p:nvPr/>
              </p:nvSpPr>
              <p:spPr>
                <a:xfrm>
                  <a:off x="15017675" y="14639414"/>
                  <a:ext cx="43860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98" name="文本框 397">
                  <a:extLst>
                    <a:ext uri="{FF2B5EF4-FFF2-40B4-BE49-F238E27FC236}">
                      <a16:creationId xmlns:a16="http://schemas.microsoft.com/office/drawing/2014/main" id="{DF07598D-D8D4-472F-9BA0-67C25261D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7675" y="14639414"/>
                  <a:ext cx="438605" cy="646331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9" name="文本框 398">
                  <a:extLst>
                    <a:ext uri="{FF2B5EF4-FFF2-40B4-BE49-F238E27FC236}">
                      <a16:creationId xmlns:a16="http://schemas.microsoft.com/office/drawing/2014/main" id="{647868CA-FE7A-46F1-8779-90C5E21481E2}"/>
                    </a:ext>
                  </a:extLst>
                </p:cNvPr>
                <p:cNvSpPr txBox="1"/>
                <p:nvPr/>
              </p:nvSpPr>
              <p:spPr>
                <a:xfrm>
                  <a:off x="11973475" y="15502471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99" name="文本框 398">
                  <a:extLst>
                    <a:ext uri="{FF2B5EF4-FFF2-40B4-BE49-F238E27FC236}">
                      <a16:creationId xmlns:a16="http://schemas.microsoft.com/office/drawing/2014/main" id="{647868CA-FE7A-46F1-8779-90C5E21481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3475" y="15502471"/>
                  <a:ext cx="1082675" cy="646331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0" name="文本框 399">
                  <a:extLst>
                    <a:ext uri="{FF2B5EF4-FFF2-40B4-BE49-F238E27FC236}">
                      <a16:creationId xmlns:a16="http://schemas.microsoft.com/office/drawing/2014/main" id="{D069BD99-12AC-4D46-8FD4-2358A672CC65}"/>
                    </a:ext>
                  </a:extLst>
                </p:cNvPr>
                <p:cNvSpPr txBox="1"/>
                <p:nvPr/>
              </p:nvSpPr>
              <p:spPr>
                <a:xfrm>
                  <a:off x="12403713" y="12231246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400" name="文本框 399">
                  <a:extLst>
                    <a:ext uri="{FF2B5EF4-FFF2-40B4-BE49-F238E27FC236}">
                      <a16:creationId xmlns:a16="http://schemas.microsoft.com/office/drawing/2014/main" id="{D069BD99-12AC-4D46-8FD4-2358A672C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03713" y="12231246"/>
                  <a:ext cx="1082675" cy="646331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01" name="组合 400">
              <a:extLst>
                <a:ext uri="{FF2B5EF4-FFF2-40B4-BE49-F238E27FC236}">
                  <a16:creationId xmlns:a16="http://schemas.microsoft.com/office/drawing/2014/main" id="{C91EADC6-C8B6-449B-B2E5-20021553AFD2}"/>
                </a:ext>
              </a:extLst>
            </p:cNvPr>
            <p:cNvGrpSpPr/>
            <p:nvPr/>
          </p:nvGrpSpPr>
          <p:grpSpPr>
            <a:xfrm rot="20803102">
              <a:off x="12434547" y="13739167"/>
              <a:ext cx="1895819" cy="1999540"/>
              <a:chOff x="5614228" y="6742999"/>
              <a:chExt cx="1895819" cy="1999540"/>
            </a:xfrm>
          </p:grpSpPr>
          <p:cxnSp>
            <p:nvCxnSpPr>
              <p:cNvPr id="402" name="直接箭头连接符 401">
                <a:extLst>
                  <a:ext uri="{FF2B5EF4-FFF2-40B4-BE49-F238E27FC236}">
                    <a16:creationId xmlns:a16="http://schemas.microsoft.com/office/drawing/2014/main" id="{02B55922-F009-40A5-8F2E-86A4CA7CB699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>
                <a:off x="6279743" y="7727339"/>
                <a:ext cx="1015200" cy="10152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直接箭头连接符 402">
                <a:extLst>
                  <a:ext uri="{FF2B5EF4-FFF2-40B4-BE49-F238E27FC236}">
                    <a16:creationId xmlns:a16="http://schemas.microsoft.com/office/drawing/2014/main" id="{9DFC58FE-7134-4543-B902-9CDE55FAC3BB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 flipH="1">
                <a:off x="5614228" y="7538253"/>
                <a:ext cx="701523" cy="716523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直接箭头连接符 403">
                <a:extLst>
                  <a:ext uri="{FF2B5EF4-FFF2-40B4-BE49-F238E27FC236}">
                    <a16:creationId xmlns:a16="http://schemas.microsoft.com/office/drawing/2014/main" id="{5B17754B-104E-4F0A-B310-EE769B6BFD1C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 flipV="1">
                <a:off x="6494847" y="6742999"/>
                <a:ext cx="1015200" cy="10152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6" name="文本框 405">
                  <a:extLst>
                    <a:ext uri="{FF2B5EF4-FFF2-40B4-BE49-F238E27FC236}">
                      <a16:creationId xmlns:a16="http://schemas.microsoft.com/office/drawing/2014/main" id="{CDA53EFB-4561-4248-BF32-C74C83F3D601}"/>
                    </a:ext>
                  </a:extLst>
                </p:cNvPr>
                <p:cNvSpPr txBox="1"/>
                <p:nvPr/>
              </p:nvSpPr>
              <p:spPr>
                <a:xfrm>
                  <a:off x="12037786" y="14659341"/>
                  <a:ext cx="50067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406" name="文本框 405">
                  <a:extLst>
                    <a:ext uri="{FF2B5EF4-FFF2-40B4-BE49-F238E27FC236}">
                      <a16:creationId xmlns:a16="http://schemas.microsoft.com/office/drawing/2014/main" id="{CDA53EFB-4561-4248-BF32-C74C83F3D6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37786" y="14659341"/>
                  <a:ext cx="500677" cy="646331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08" name="组合 407">
              <a:extLst>
                <a:ext uri="{FF2B5EF4-FFF2-40B4-BE49-F238E27FC236}">
                  <a16:creationId xmlns:a16="http://schemas.microsoft.com/office/drawing/2014/main" id="{7FADB858-E93A-41FC-924D-C110E443A85E}"/>
                </a:ext>
              </a:extLst>
            </p:cNvPr>
            <p:cNvGrpSpPr/>
            <p:nvPr/>
          </p:nvGrpSpPr>
          <p:grpSpPr>
            <a:xfrm>
              <a:off x="7402892" y="12503054"/>
              <a:ext cx="3233358" cy="3240768"/>
              <a:chOff x="5009348" y="2162683"/>
              <a:chExt cx="2441113" cy="2446708"/>
            </a:xfrm>
          </p:grpSpPr>
          <p:cxnSp>
            <p:nvCxnSpPr>
              <p:cNvPr id="409" name="直接箭头连接符 408">
                <a:extLst>
                  <a:ext uri="{FF2B5EF4-FFF2-40B4-BE49-F238E27FC236}">
                    <a16:creationId xmlns:a16="http://schemas.microsoft.com/office/drawing/2014/main" id="{455F7B8C-3C4B-4BFD-B3F1-5026485FA2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2043" y="2162683"/>
                <a:ext cx="0" cy="1630752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直接箭头连接符 409">
                <a:extLst>
                  <a:ext uri="{FF2B5EF4-FFF2-40B4-BE49-F238E27FC236}">
                    <a16:creationId xmlns:a16="http://schemas.microsoft.com/office/drawing/2014/main" id="{0B296E72-D21B-4BA4-98B8-35DB4E7651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19709" y="3792312"/>
                <a:ext cx="1630752" cy="1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直接箭头连接符 410">
                <a:extLst>
                  <a:ext uri="{FF2B5EF4-FFF2-40B4-BE49-F238E27FC236}">
                    <a16:creationId xmlns:a16="http://schemas.microsoft.com/office/drawing/2014/main" id="{6F1E17A5-507D-490A-96E3-5CDA45DDEE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09348" y="3791051"/>
                <a:ext cx="811747" cy="81834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2" name="文本框 411">
                  <a:extLst>
                    <a:ext uri="{FF2B5EF4-FFF2-40B4-BE49-F238E27FC236}">
                      <a16:creationId xmlns:a16="http://schemas.microsoft.com/office/drawing/2014/main" id="{B4DCD9E7-B33A-4DB9-A3B2-8471090F8ED9}"/>
                    </a:ext>
                  </a:extLst>
                </p:cNvPr>
                <p:cNvSpPr txBox="1"/>
                <p:nvPr/>
              </p:nvSpPr>
              <p:spPr>
                <a:xfrm>
                  <a:off x="10295089" y="14639414"/>
                  <a:ext cx="43860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412" name="文本框 411">
                  <a:extLst>
                    <a:ext uri="{FF2B5EF4-FFF2-40B4-BE49-F238E27FC236}">
                      <a16:creationId xmlns:a16="http://schemas.microsoft.com/office/drawing/2014/main" id="{B4DCD9E7-B33A-4DB9-A3B2-8471090F8E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5089" y="14639414"/>
                  <a:ext cx="438605" cy="646331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3" name="文本框 412">
                  <a:extLst>
                    <a:ext uri="{FF2B5EF4-FFF2-40B4-BE49-F238E27FC236}">
                      <a16:creationId xmlns:a16="http://schemas.microsoft.com/office/drawing/2014/main" id="{3931505F-8627-4B19-BF4C-1FB596A5BC87}"/>
                    </a:ext>
                  </a:extLst>
                </p:cNvPr>
                <p:cNvSpPr txBox="1"/>
                <p:nvPr/>
              </p:nvSpPr>
              <p:spPr>
                <a:xfrm>
                  <a:off x="7250889" y="15502471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413" name="文本框 412">
                  <a:extLst>
                    <a:ext uri="{FF2B5EF4-FFF2-40B4-BE49-F238E27FC236}">
                      <a16:creationId xmlns:a16="http://schemas.microsoft.com/office/drawing/2014/main" id="{3931505F-8627-4B19-BF4C-1FB596A5BC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0889" y="15502471"/>
                  <a:ext cx="1082675" cy="646331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4" name="文本框 413">
                  <a:extLst>
                    <a:ext uri="{FF2B5EF4-FFF2-40B4-BE49-F238E27FC236}">
                      <a16:creationId xmlns:a16="http://schemas.microsoft.com/office/drawing/2014/main" id="{1EC28573-5E0E-4353-A79D-24D9EBB7D0DC}"/>
                    </a:ext>
                  </a:extLst>
                </p:cNvPr>
                <p:cNvSpPr txBox="1"/>
                <p:nvPr/>
              </p:nvSpPr>
              <p:spPr>
                <a:xfrm>
                  <a:off x="7681127" y="12231246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414" name="文本框 413">
                  <a:extLst>
                    <a:ext uri="{FF2B5EF4-FFF2-40B4-BE49-F238E27FC236}">
                      <a16:creationId xmlns:a16="http://schemas.microsoft.com/office/drawing/2014/main" id="{1EC28573-5E0E-4353-A79D-24D9EBB7D0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1127" y="12231246"/>
                  <a:ext cx="1082675" cy="646331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5" name="组合 414">
              <a:extLst>
                <a:ext uri="{FF2B5EF4-FFF2-40B4-BE49-F238E27FC236}">
                  <a16:creationId xmlns:a16="http://schemas.microsoft.com/office/drawing/2014/main" id="{0AD2AA42-51FF-47FC-87FF-EFDBD06C0D94}"/>
                </a:ext>
              </a:extLst>
            </p:cNvPr>
            <p:cNvGrpSpPr/>
            <p:nvPr/>
          </p:nvGrpSpPr>
          <p:grpSpPr>
            <a:xfrm rot="20803102">
              <a:off x="8302425" y="13110870"/>
              <a:ext cx="1403892" cy="1955651"/>
              <a:chOff x="6344865" y="6211237"/>
              <a:chExt cx="1403892" cy="1955651"/>
            </a:xfrm>
          </p:grpSpPr>
          <p:cxnSp>
            <p:nvCxnSpPr>
              <p:cNvPr id="416" name="直接箭头连接符 415">
                <a:extLst>
                  <a:ext uri="{FF2B5EF4-FFF2-40B4-BE49-F238E27FC236}">
                    <a16:creationId xmlns:a16="http://schemas.microsoft.com/office/drawing/2014/main" id="{B0017039-67BD-4535-9055-EBE9C2C7C869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 flipV="1">
                <a:off x="6575491" y="6211237"/>
                <a:ext cx="0" cy="14400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直接箭头连接符 416">
                <a:extLst>
                  <a:ext uri="{FF2B5EF4-FFF2-40B4-BE49-F238E27FC236}">
                    <a16:creationId xmlns:a16="http://schemas.microsoft.com/office/drawing/2014/main" id="{B265EC85-A5D9-4355-9B43-F66993942655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>
                <a:off x="6344865" y="7687831"/>
                <a:ext cx="565497" cy="479057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直接箭头连接符 424">
                <a:extLst>
                  <a:ext uri="{FF2B5EF4-FFF2-40B4-BE49-F238E27FC236}">
                    <a16:creationId xmlns:a16="http://schemas.microsoft.com/office/drawing/2014/main" id="{B5C2CA71-D2B5-4532-92ED-946A8D09E52E}"/>
                  </a:ext>
                </a:extLst>
              </p:cNvPr>
              <p:cNvCxnSpPr>
                <a:cxnSpLocks/>
              </p:cNvCxnSpPr>
              <p:nvPr/>
            </p:nvCxnSpPr>
            <p:spPr>
              <a:xfrm rot="796898" flipV="1">
                <a:off x="6440310" y="7401638"/>
                <a:ext cx="1308447" cy="384545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9" name="文本框 418">
                  <a:extLst>
                    <a:ext uri="{FF2B5EF4-FFF2-40B4-BE49-F238E27FC236}">
                      <a16:creationId xmlns:a16="http://schemas.microsoft.com/office/drawing/2014/main" id="{D3F4FBD8-8F40-4BB0-9AFF-9FBF2A1C79BD}"/>
                    </a:ext>
                  </a:extLst>
                </p:cNvPr>
                <p:cNvSpPr txBox="1"/>
                <p:nvPr/>
              </p:nvSpPr>
              <p:spPr>
                <a:xfrm>
                  <a:off x="8997795" y="14938963"/>
                  <a:ext cx="438232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36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419" name="文本框 418">
                  <a:extLst>
                    <a:ext uri="{FF2B5EF4-FFF2-40B4-BE49-F238E27FC236}">
                      <a16:creationId xmlns:a16="http://schemas.microsoft.com/office/drawing/2014/main" id="{D3F4FBD8-8F40-4BB0-9AFF-9FBF2A1C79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7795" y="14938963"/>
                  <a:ext cx="438232" cy="646331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0" name="文本框 419">
                  <a:extLst>
                    <a:ext uri="{FF2B5EF4-FFF2-40B4-BE49-F238E27FC236}">
                      <a16:creationId xmlns:a16="http://schemas.microsoft.com/office/drawing/2014/main" id="{7BDF5EF1-CF10-4D1F-B4F7-799B5F655AF8}"/>
                    </a:ext>
                  </a:extLst>
                </p:cNvPr>
                <p:cNvSpPr txBox="1"/>
                <p:nvPr/>
              </p:nvSpPr>
              <p:spPr>
                <a:xfrm>
                  <a:off x="8226722" y="13126090"/>
                  <a:ext cx="10826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420" name="文本框 419">
                  <a:extLst>
                    <a:ext uri="{FF2B5EF4-FFF2-40B4-BE49-F238E27FC236}">
                      <a16:creationId xmlns:a16="http://schemas.microsoft.com/office/drawing/2014/main" id="{7BDF5EF1-CF10-4D1F-B4F7-799B5F655A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6722" y="13126090"/>
                  <a:ext cx="1082675" cy="646331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1" name="文本框 420">
                  <a:extLst>
                    <a:ext uri="{FF2B5EF4-FFF2-40B4-BE49-F238E27FC236}">
                      <a16:creationId xmlns:a16="http://schemas.microsoft.com/office/drawing/2014/main" id="{97DC498A-17D5-45CF-87D7-049ECC8CBAF9}"/>
                    </a:ext>
                  </a:extLst>
                </p:cNvPr>
                <p:cNvSpPr txBox="1"/>
                <p:nvPr/>
              </p:nvSpPr>
              <p:spPr>
                <a:xfrm>
                  <a:off x="9876291" y="13860463"/>
                  <a:ext cx="535284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421" name="文本框 420">
                  <a:extLst>
                    <a:ext uri="{FF2B5EF4-FFF2-40B4-BE49-F238E27FC236}">
                      <a16:creationId xmlns:a16="http://schemas.microsoft.com/office/drawing/2014/main" id="{97DC498A-17D5-45CF-87D7-049ECC8CBA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6291" y="13860463"/>
                  <a:ext cx="535284" cy="646331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2" name="椭圆 421">
              <a:extLst>
                <a:ext uri="{FF2B5EF4-FFF2-40B4-BE49-F238E27FC236}">
                  <a16:creationId xmlns:a16="http://schemas.microsoft.com/office/drawing/2014/main" id="{0864D7BE-AA88-4BF3-B81C-DDFA0058C593}"/>
                </a:ext>
              </a:extLst>
            </p:cNvPr>
            <p:cNvSpPr/>
            <p:nvPr/>
          </p:nvSpPr>
          <p:spPr>
            <a:xfrm>
              <a:off x="8296655" y="14240459"/>
              <a:ext cx="368299" cy="831851"/>
            </a:xfrm>
            <a:prstGeom prst="ellipse">
              <a:avLst/>
            </a:prstGeom>
            <a:solidFill>
              <a:schemeClr val="accent5">
                <a:alpha val="30000"/>
              </a:schemeClr>
            </a:solidFill>
            <a:ln>
              <a:solidFill>
                <a:schemeClr val="accent5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7" name="弧形 426">
              <a:extLst>
                <a:ext uri="{FF2B5EF4-FFF2-40B4-BE49-F238E27FC236}">
                  <a16:creationId xmlns:a16="http://schemas.microsoft.com/office/drawing/2014/main" id="{88FB66CD-953F-4F44-B2D8-5D1BF86820E5}"/>
                </a:ext>
              </a:extLst>
            </p:cNvPr>
            <p:cNvSpPr/>
            <p:nvPr/>
          </p:nvSpPr>
          <p:spPr>
            <a:xfrm>
              <a:off x="3233738" y="9281235"/>
              <a:ext cx="720000" cy="1188000"/>
            </a:xfrm>
            <a:prstGeom prst="arc">
              <a:avLst>
                <a:gd name="adj1" fmla="val 9032304"/>
                <a:gd name="adj2" fmla="val 15844143"/>
              </a:avLst>
            </a:prstGeom>
            <a:ln w="25400">
              <a:solidFill>
                <a:schemeClr val="accent4"/>
              </a:solidFill>
              <a:headEnd type="triangle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8" name="弧形 427">
              <a:extLst>
                <a:ext uri="{FF2B5EF4-FFF2-40B4-BE49-F238E27FC236}">
                  <a16:creationId xmlns:a16="http://schemas.microsoft.com/office/drawing/2014/main" id="{908DB279-8CA7-4E10-A39C-24216FF534B1}"/>
                </a:ext>
              </a:extLst>
            </p:cNvPr>
            <p:cNvSpPr/>
            <p:nvPr/>
          </p:nvSpPr>
          <p:spPr>
            <a:xfrm>
              <a:off x="7885113" y="9281479"/>
              <a:ext cx="1188000" cy="1188000"/>
            </a:xfrm>
            <a:prstGeom prst="arc">
              <a:avLst>
                <a:gd name="adj1" fmla="val 11953796"/>
                <a:gd name="adj2" fmla="val 15605984"/>
              </a:avLst>
            </a:prstGeom>
            <a:ln w="25400">
              <a:solidFill>
                <a:schemeClr val="accent4"/>
              </a:solidFill>
              <a:headEnd type="triangle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9" name="弧形 428">
              <a:extLst>
                <a:ext uri="{FF2B5EF4-FFF2-40B4-BE49-F238E27FC236}">
                  <a16:creationId xmlns:a16="http://schemas.microsoft.com/office/drawing/2014/main" id="{6B07F8BC-DAA7-4779-B3B2-1F70439A3EB6}"/>
                </a:ext>
              </a:extLst>
            </p:cNvPr>
            <p:cNvSpPr/>
            <p:nvPr/>
          </p:nvSpPr>
          <p:spPr>
            <a:xfrm>
              <a:off x="8120061" y="14061990"/>
              <a:ext cx="720000" cy="1188000"/>
            </a:xfrm>
            <a:prstGeom prst="arc">
              <a:avLst>
                <a:gd name="adj1" fmla="val 8692658"/>
                <a:gd name="adj2" fmla="val 15635666"/>
              </a:avLst>
            </a:prstGeom>
            <a:ln w="25400">
              <a:solidFill>
                <a:schemeClr val="accent5"/>
              </a:solidFill>
              <a:headEnd type="triangle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0" name="弧形 429">
              <a:extLst>
                <a:ext uri="{FF2B5EF4-FFF2-40B4-BE49-F238E27FC236}">
                  <a16:creationId xmlns:a16="http://schemas.microsoft.com/office/drawing/2014/main" id="{86696791-86C9-4946-865C-947A7779DF38}"/>
                </a:ext>
              </a:extLst>
            </p:cNvPr>
            <p:cNvSpPr/>
            <p:nvPr/>
          </p:nvSpPr>
          <p:spPr>
            <a:xfrm>
              <a:off x="3013075" y="14301701"/>
              <a:ext cx="1188000" cy="720000"/>
            </a:xfrm>
            <a:prstGeom prst="arc">
              <a:avLst>
                <a:gd name="adj1" fmla="val 3026021"/>
                <a:gd name="adj2" fmla="val 7140723"/>
              </a:avLst>
            </a:prstGeom>
            <a:ln w="25400">
              <a:solidFill>
                <a:schemeClr val="accent5"/>
              </a:solidFill>
              <a:headEnd type="triangle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1" name="文本框 430">
                  <a:extLst>
                    <a:ext uri="{FF2B5EF4-FFF2-40B4-BE49-F238E27FC236}">
                      <a16:creationId xmlns:a16="http://schemas.microsoft.com/office/drawing/2014/main" id="{2C0D58C7-3B79-42C3-B349-A8E7D523D362}"/>
                    </a:ext>
                  </a:extLst>
                </p:cNvPr>
                <p:cNvSpPr txBox="1"/>
                <p:nvPr/>
              </p:nvSpPr>
              <p:spPr>
                <a:xfrm>
                  <a:off x="5449890" y="11453729"/>
                  <a:ext cx="1627186" cy="5895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(90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3000" dirty="0"/>
                </a:p>
              </p:txBody>
            </p:sp>
          </mc:Choice>
          <mc:Fallback xmlns="">
            <p:sp>
              <p:nvSpPr>
                <p:cNvPr id="431" name="文本框 430">
                  <a:extLst>
                    <a:ext uri="{FF2B5EF4-FFF2-40B4-BE49-F238E27FC236}">
                      <a16:creationId xmlns:a16="http://schemas.microsoft.com/office/drawing/2014/main" id="{2C0D58C7-3B79-42C3-B349-A8E7D523D3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9890" y="11453729"/>
                  <a:ext cx="1627186" cy="589585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2" name="弧形 431">
              <a:extLst>
                <a:ext uri="{FF2B5EF4-FFF2-40B4-BE49-F238E27FC236}">
                  <a16:creationId xmlns:a16="http://schemas.microsoft.com/office/drawing/2014/main" id="{6F38DD8F-B4A3-4161-AD4F-A65B7CF41914}"/>
                </a:ext>
              </a:extLst>
            </p:cNvPr>
            <p:cNvSpPr/>
            <p:nvPr/>
          </p:nvSpPr>
          <p:spPr>
            <a:xfrm rot="16200000">
              <a:off x="6132201" y="10913756"/>
              <a:ext cx="225108" cy="651319"/>
            </a:xfrm>
            <a:prstGeom prst="arc">
              <a:avLst>
                <a:gd name="adj1" fmla="val 5661660"/>
                <a:gd name="adj2" fmla="val 15949811"/>
              </a:avLst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3" name="文本框 432">
                  <a:extLst>
                    <a:ext uri="{FF2B5EF4-FFF2-40B4-BE49-F238E27FC236}">
                      <a16:creationId xmlns:a16="http://schemas.microsoft.com/office/drawing/2014/main" id="{24CAAF17-40F0-4D09-9A5E-2E10FE62A9F6}"/>
                    </a:ext>
                  </a:extLst>
                </p:cNvPr>
                <p:cNvSpPr txBox="1"/>
                <p:nvPr/>
              </p:nvSpPr>
              <p:spPr>
                <a:xfrm>
                  <a:off x="10297661" y="11453729"/>
                  <a:ext cx="1627186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(45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3000" dirty="0"/>
                </a:p>
              </p:txBody>
            </p:sp>
          </mc:Choice>
          <mc:Fallback xmlns="">
            <p:sp>
              <p:nvSpPr>
                <p:cNvPr id="433" name="文本框 432">
                  <a:extLst>
                    <a:ext uri="{FF2B5EF4-FFF2-40B4-BE49-F238E27FC236}">
                      <a16:creationId xmlns:a16="http://schemas.microsoft.com/office/drawing/2014/main" id="{24CAAF17-40F0-4D09-9A5E-2E10FE62A9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7661" y="11453729"/>
                  <a:ext cx="1627186" cy="553998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4" name="弧形 433">
              <a:extLst>
                <a:ext uri="{FF2B5EF4-FFF2-40B4-BE49-F238E27FC236}">
                  <a16:creationId xmlns:a16="http://schemas.microsoft.com/office/drawing/2014/main" id="{B348AF9B-5192-4C31-8987-C270FD0ECAA8}"/>
                </a:ext>
              </a:extLst>
            </p:cNvPr>
            <p:cNvSpPr/>
            <p:nvPr/>
          </p:nvSpPr>
          <p:spPr>
            <a:xfrm rot="16200000">
              <a:off x="10979972" y="10913756"/>
              <a:ext cx="225108" cy="651319"/>
            </a:xfrm>
            <a:prstGeom prst="arc">
              <a:avLst>
                <a:gd name="adj1" fmla="val 5661660"/>
                <a:gd name="adj2" fmla="val 15949811"/>
              </a:avLst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5" name="文本框 434">
                  <a:extLst>
                    <a:ext uri="{FF2B5EF4-FFF2-40B4-BE49-F238E27FC236}">
                      <a16:creationId xmlns:a16="http://schemas.microsoft.com/office/drawing/2014/main" id="{404E83E7-DE6E-4EA4-96E6-BC3599ACDA19}"/>
                    </a:ext>
                  </a:extLst>
                </p:cNvPr>
                <p:cNvSpPr txBox="1"/>
                <p:nvPr/>
              </p:nvSpPr>
              <p:spPr>
                <a:xfrm>
                  <a:off x="5449890" y="16368629"/>
                  <a:ext cx="1627186" cy="5895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(45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3000" dirty="0"/>
                </a:p>
              </p:txBody>
            </p:sp>
          </mc:Choice>
          <mc:Fallback xmlns="">
            <p:sp>
              <p:nvSpPr>
                <p:cNvPr id="435" name="文本框 434">
                  <a:extLst>
                    <a:ext uri="{FF2B5EF4-FFF2-40B4-BE49-F238E27FC236}">
                      <a16:creationId xmlns:a16="http://schemas.microsoft.com/office/drawing/2014/main" id="{404E83E7-DE6E-4EA4-96E6-BC3599ACD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9890" y="16368629"/>
                  <a:ext cx="1627186" cy="589585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6" name="弧形 435">
              <a:extLst>
                <a:ext uri="{FF2B5EF4-FFF2-40B4-BE49-F238E27FC236}">
                  <a16:creationId xmlns:a16="http://schemas.microsoft.com/office/drawing/2014/main" id="{A594D51D-9F16-4634-8440-7AD01B44DE0E}"/>
                </a:ext>
              </a:extLst>
            </p:cNvPr>
            <p:cNvSpPr/>
            <p:nvPr/>
          </p:nvSpPr>
          <p:spPr>
            <a:xfrm rot="16200000">
              <a:off x="6132201" y="15828656"/>
              <a:ext cx="225108" cy="651319"/>
            </a:xfrm>
            <a:prstGeom prst="arc">
              <a:avLst>
                <a:gd name="adj1" fmla="val 5661660"/>
                <a:gd name="adj2" fmla="val 15949811"/>
              </a:avLst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7" name="文本框 436">
                  <a:extLst>
                    <a:ext uri="{FF2B5EF4-FFF2-40B4-BE49-F238E27FC236}">
                      <a16:creationId xmlns:a16="http://schemas.microsoft.com/office/drawing/2014/main" id="{12513514-6749-4AF8-9E2D-57BF06FEFFE7}"/>
                    </a:ext>
                  </a:extLst>
                </p:cNvPr>
                <p:cNvSpPr txBox="1"/>
                <p:nvPr/>
              </p:nvSpPr>
              <p:spPr>
                <a:xfrm>
                  <a:off x="10297661" y="16368629"/>
                  <a:ext cx="1627186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(90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3000" dirty="0"/>
                </a:p>
              </p:txBody>
            </p:sp>
          </mc:Choice>
          <mc:Fallback xmlns="">
            <p:sp>
              <p:nvSpPr>
                <p:cNvPr id="437" name="文本框 436">
                  <a:extLst>
                    <a:ext uri="{FF2B5EF4-FFF2-40B4-BE49-F238E27FC236}">
                      <a16:creationId xmlns:a16="http://schemas.microsoft.com/office/drawing/2014/main" id="{12513514-6749-4AF8-9E2D-57BF06FEFF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7661" y="16368629"/>
                  <a:ext cx="1627186" cy="553998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8" name="弧形 437">
              <a:extLst>
                <a:ext uri="{FF2B5EF4-FFF2-40B4-BE49-F238E27FC236}">
                  <a16:creationId xmlns:a16="http://schemas.microsoft.com/office/drawing/2014/main" id="{AAB7F960-0947-4838-953A-3261BD99B911}"/>
                </a:ext>
              </a:extLst>
            </p:cNvPr>
            <p:cNvSpPr/>
            <p:nvPr/>
          </p:nvSpPr>
          <p:spPr>
            <a:xfrm rot="16200000">
              <a:off x="10979972" y="15828656"/>
              <a:ext cx="225108" cy="651319"/>
            </a:xfrm>
            <a:prstGeom prst="arc">
              <a:avLst>
                <a:gd name="adj1" fmla="val 5661660"/>
                <a:gd name="adj2" fmla="val 15949811"/>
              </a:avLst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0" name="文本框 439">
                  <a:extLst>
                    <a:ext uri="{FF2B5EF4-FFF2-40B4-BE49-F238E27FC236}">
                      <a16:creationId xmlns:a16="http://schemas.microsoft.com/office/drawing/2014/main" id="{A1BEE3F4-7A85-4FAE-8FD4-82A2C7DEB2BA}"/>
                    </a:ext>
                  </a:extLst>
                </p:cNvPr>
                <p:cNvSpPr txBox="1"/>
                <p:nvPr/>
              </p:nvSpPr>
              <p:spPr>
                <a:xfrm>
                  <a:off x="14205802" y="15432869"/>
                  <a:ext cx="438232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36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440" name="文本框 439">
                  <a:extLst>
                    <a:ext uri="{FF2B5EF4-FFF2-40B4-BE49-F238E27FC236}">
                      <a16:creationId xmlns:a16="http://schemas.microsoft.com/office/drawing/2014/main" id="{A1BEE3F4-7A85-4FAE-8FD4-82A2C7DEB2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5802" y="15432869"/>
                  <a:ext cx="438232" cy="646331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1" name="文本框 440">
                  <a:extLst>
                    <a:ext uri="{FF2B5EF4-FFF2-40B4-BE49-F238E27FC236}">
                      <a16:creationId xmlns:a16="http://schemas.microsoft.com/office/drawing/2014/main" id="{53350E8C-AB3E-40BF-9B40-41B5D10736DE}"/>
                    </a:ext>
                  </a:extLst>
                </p:cNvPr>
                <p:cNvSpPr txBox="1"/>
                <p:nvPr/>
              </p:nvSpPr>
              <p:spPr>
                <a:xfrm>
                  <a:off x="14224858" y="13105644"/>
                  <a:ext cx="400120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sz="3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441" name="文本框 440">
                  <a:extLst>
                    <a:ext uri="{FF2B5EF4-FFF2-40B4-BE49-F238E27FC236}">
                      <a16:creationId xmlns:a16="http://schemas.microsoft.com/office/drawing/2014/main" id="{53350E8C-AB3E-40BF-9B40-41B5D10736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24858" y="13105644"/>
                  <a:ext cx="400120" cy="646331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3" name="椭圆 442">
              <a:extLst>
                <a:ext uri="{FF2B5EF4-FFF2-40B4-BE49-F238E27FC236}">
                  <a16:creationId xmlns:a16="http://schemas.microsoft.com/office/drawing/2014/main" id="{2778E1DF-170D-4763-9930-C51C17C0B342}"/>
                </a:ext>
              </a:extLst>
            </p:cNvPr>
            <p:cNvSpPr/>
            <p:nvPr/>
          </p:nvSpPr>
          <p:spPr>
            <a:xfrm>
              <a:off x="8059738" y="9447129"/>
              <a:ext cx="831600" cy="831851"/>
            </a:xfrm>
            <a:prstGeom prst="ellipse">
              <a:avLst/>
            </a:prstGeom>
            <a:solidFill>
              <a:schemeClr val="accent4">
                <a:alpha val="30000"/>
              </a:schemeClr>
            </a:solidFill>
            <a:ln>
              <a:solidFill>
                <a:schemeClr val="accent4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5" name="文本框 444">
                <a:extLst>
                  <a:ext uri="{FF2B5EF4-FFF2-40B4-BE49-F238E27FC236}">
                    <a16:creationId xmlns:a16="http://schemas.microsoft.com/office/drawing/2014/main" id="{850E8DBC-4DA8-4963-B53A-3E524A81A5E2}"/>
                  </a:ext>
                </a:extLst>
              </p:cNvPr>
              <p:cNvSpPr txBox="1"/>
              <p:nvPr/>
            </p:nvSpPr>
            <p:spPr>
              <a:xfrm>
                <a:off x="926641" y="9444793"/>
                <a:ext cx="16228191" cy="17931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𝑢𝑝𝑟𝑖𝑔h𝑡</m:t>
                        </m:r>
                      </m:sub>
                    </m:sSub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90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e>
                    </m:d>
                    <m:sSub>
                      <m:sSub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45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e>
                    </m:d>
                    <m:r>
                      <a:rPr lang="en-US" altLang="zh-CN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3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3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3000" i="1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90</m:t>
                                    </m:r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°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3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3000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r>
                                      <a:rPr lang="en-US" altLang="zh-CN" sz="3000" i="1">
                                        <a:latin typeface="Cambria Math" panose="02040503050406030204" pitchFamily="18" charset="0"/>
                                      </a:rPr>
                                      <m:t>90°</m:t>
                                    </m:r>
                                  </m:e>
                                  <m:e>
                                    <m:r>
                                      <a:rPr lang="en-US" altLang="zh-CN" sz="3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3000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90</m:t>
                                    </m:r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°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3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3000" i="1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en-US" altLang="zh-CN" sz="3000" i="1">
                                        <a:latin typeface="Cambria Math" panose="02040503050406030204" pitchFamily="18" charset="0"/>
                                      </a:rPr>
                                      <m:t>90°</m:t>
                                    </m:r>
                                  </m:e>
                                  <m:e>
                                    <m:r>
                                      <a:rPr lang="en-US" altLang="zh-CN" sz="3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3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3000" i="1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  <m:r>
                                      <a:rPr lang="en-US" altLang="zh-CN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°</m:t>
                                    </m:r>
                                  </m:e>
                                  <m:e>
                                    <m:r>
                                      <a:rPr lang="en-US" altLang="zh-CN" sz="3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3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3000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r>
                                      <a:rPr lang="en-US" altLang="zh-CN" sz="3000" i="1">
                                        <a:latin typeface="Cambria Math" panose="02040503050406030204" pitchFamily="18" charset="0"/>
                                      </a:rPr>
                                      <m:t>45°</m:t>
                                    </m:r>
                                  </m:e>
                                  <m:e>
                                    <m:r>
                                      <a:rPr lang="en-US" altLang="zh-CN" sz="3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3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3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3000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  <m:r>
                                      <a:rPr lang="en-US" altLang="zh-CN" sz="3000" i="1">
                                        <a:latin typeface="Cambria Math" panose="02040503050406030204" pitchFamily="18" charset="0"/>
                                      </a:rPr>
                                      <m:t>45°</m:t>
                                    </m:r>
                                  </m:e>
                                  <m:e>
                                    <m:r>
                                      <a:rPr lang="en-US" altLang="zh-CN" sz="3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3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altLang="zh-CN" sz="3000" i="1">
                                        <a:latin typeface="Cambria Math" panose="02040503050406030204" pitchFamily="18" charset="0"/>
                                      </a:rPr>
                                      <m:t>𝑜𝑠</m:t>
                                    </m:r>
                                    <m:r>
                                      <a:rPr lang="en-US" altLang="zh-CN" sz="3000" i="1">
                                        <a:latin typeface="Cambria Math" panose="02040503050406030204" pitchFamily="18" charset="0"/>
                                      </a:rPr>
                                      <m:t>45°</m:t>
                                    </m:r>
                                  </m:e>
                                  <m:e>
                                    <m:r>
                                      <a:rPr lang="en-US" altLang="zh-CN" sz="3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3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445" name="文本框 444">
                <a:extLst>
                  <a:ext uri="{FF2B5EF4-FFF2-40B4-BE49-F238E27FC236}">
                    <a16:creationId xmlns:a16="http://schemas.microsoft.com/office/drawing/2014/main" id="{850E8DBC-4DA8-4963-B53A-3E524A81A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41" y="9444793"/>
                <a:ext cx="16228191" cy="1793120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8" name="文本框 447">
                <a:extLst>
                  <a:ext uri="{FF2B5EF4-FFF2-40B4-BE49-F238E27FC236}">
                    <a16:creationId xmlns:a16="http://schemas.microsoft.com/office/drawing/2014/main" id="{FD5CC0CE-3C33-4427-A80A-58F50ACC4DFF}"/>
                  </a:ext>
                </a:extLst>
              </p:cNvPr>
              <p:cNvSpPr txBox="1"/>
              <p:nvPr/>
            </p:nvSpPr>
            <p:spPr>
              <a:xfrm>
                <a:off x="44597" y="11865989"/>
                <a:ext cx="9759803" cy="5911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𝑜𝑏𝑗𝑒𝑐𝑡</m:t>
                          </m:r>
                        </m:sub>
                      </m:sSub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e>
                      </m:d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90</m:t>
                          </m:r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e>
                      </m:d>
                      <m:r>
                        <a:rPr lang="en-US" altLang="zh-CN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300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448" name="文本框 447">
                <a:extLst>
                  <a:ext uri="{FF2B5EF4-FFF2-40B4-BE49-F238E27FC236}">
                    <a16:creationId xmlns:a16="http://schemas.microsoft.com/office/drawing/2014/main" id="{FD5CC0CE-3C33-4427-A80A-58F50ACC4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7" y="11865989"/>
                <a:ext cx="9759803" cy="591124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文本框 449">
                <a:extLst>
                  <a:ext uri="{FF2B5EF4-FFF2-40B4-BE49-F238E27FC236}">
                    <a16:creationId xmlns:a16="http://schemas.microsoft.com/office/drawing/2014/main" id="{E85F85CF-1211-4712-B2FC-C2E0197AFA1D}"/>
                  </a:ext>
                </a:extLst>
              </p:cNvPr>
              <p:cNvSpPr txBox="1"/>
              <p:nvPr/>
            </p:nvSpPr>
            <p:spPr>
              <a:xfrm>
                <a:off x="3889827" y="10945753"/>
                <a:ext cx="738664" cy="646331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50" name="文本框 449">
                <a:extLst>
                  <a:ext uri="{FF2B5EF4-FFF2-40B4-BE49-F238E27FC236}">
                    <a16:creationId xmlns:a16="http://schemas.microsoft.com/office/drawing/2014/main" id="{E85F85CF-1211-4712-B2FC-C2E0197AF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827" y="10945753"/>
                <a:ext cx="738664" cy="646331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文本框 450">
                <a:extLst>
                  <a:ext uri="{FF2B5EF4-FFF2-40B4-BE49-F238E27FC236}">
                    <a16:creationId xmlns:a16="http://schemas.microsoft.com/office/drawing/2014/main" id="{C39EC5A0-7EAC-4984-9C95-EB2D3E054761}"/>
                  </a:ext>
                </a:extLst>
              </p:cNvPr>
              <p:cNvSpPr txBox="1"/>
              <p:nvPr/>
            </p:nvSpPr>
            <p:spPr>
              <a:xfrm>
                <a:off x="4432752" y="10945753"/>
                <a:ext cx="1529898" cy="64633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dirty="0" smtClean="0">
                          <a:latin typeface="Cambria Math" panose="02040503050406030204" pitchFamily="18" charset="0"/>
                        </a:rPr>
                        <m:t>𝑤h𝑦</m:t>
                      </m:r>
                      <m:r>
                        <a:rPr lang="en-US" altLang="zh-CN" sz="3600" b="0" i="1" dirty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51" name="文本框 450">
                <a:extLst>
                  <a:ext uri="{FF2B5EF4-FFF2-40B4-BE49-F238E27FC236}">
                    <a16:creationId xmlns:a16="http://schemas.microsoft.com/office/drawing/2014/main" id="{C39EC5A0-7EAC-4984-9C95-EB2D3E054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752" y="10945753"/>
                <a:ext cx="1529898" cy="646331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818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矩形 165">
            <a:extLst>
              <a:ext uri="{FF2B5EF4-FFF2-40B4-BE49-F238E27FC236}">
                <a16:creationId xmlns:a16="http://schemas.microsoft.com/office/drawing/2014/main" id="{3E3719CD-854A-404D-BF0A-5A1EEDDD84FA}"/>
              </a:ext>
            </a:extLst>
          </p:cNvPr>
          <p:cNvSpPr/>
          <p:nvPr/>
        </p:nvSpPr>
        <p:spPr>
          <a:xfrm>
            <a:off x="1800331" y="15457714"/>
            <a:ext cx="14400000" cy="885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1BDB2F6B-A1CB-427A-B543-834F0CCCC668}"/>
              </a:ext>
            </a:extLst>
          </p:cNvPr>
          <p:cNvSpPr/>
          <p:nvPr/>
        </p:nvSpPr>
        <p:spPr>
          <a:xfrm>
            <a:off x="1800331" y="12119429"/>
            <a:ext cx="14400000" cy="30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D507B4AB-E61C-49DE-966A-1C5810BF6A52}"/>
              </a:ext>
            </a:extLst>
          </p:cNvPr>
          <p:cNvSpPr/>
          <p:nvPr/>
        </p:nvSpPr>
        <p:spPr>
          <a:xfrm>
            <a:off x="3426161" y="1562098"/>
            <a:ext cx="10800000" cy="4514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0787EC2D-C9C2-4473-BB80-8A1B16A193B9}"/>
              </a:ext>
            </a:extLst>
          </p:cNvPr>
          <p:cNvSpPr/>
          <p:nvPr/>
        </p:nvSpPr>
        <p:spPr>
          <a:xfrm>
            <a:off x="331" y="8964613"/>
            <a:ext cx="18000000" cy="1950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93CA7CB3-3C79-4394-B098-BE77A857BABC}"/>
              </a:ext>
            </a:extLst>
          </p:cNvPr>
          <p:cNvGrpSpPr/>
          <p:nvPr/>
        </p:nvGrpSpPr>
        <p:grpSpPr>
          <a:xfrm>
            <a:off x="4767078" y="1954893"/>
            <a:ext cx="3201264" cy="3699510"/>
            <a:chOff x="4989690" y="2162683"/>
            <a:chExt cx="2416883" cy="2793047"/>
          </a:xfrm>
        </p:grpSpPr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95A67D3A-9B6C-4897-B9FC-9E06B95C61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2043" y="2162683"/>
              <a:ext cx="0" cy="16391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BF7DD503-00C8-4529-81A9-0060481044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2518" y="3792312"/>
              <a:ext cx="1594055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FCABEE9E-C5AC-401E-B775-0DF3F5035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9690" y="3801838"/>
              <a:ext cx="822829" cy="11538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8572C3D6-8D1B-44CE-9D5A-0203877AFB8E}"/>
                  </a:ext>
                </a:extLst>
              </p:cNvPr>
              <p:cNvSpPr txBox="1"/>
              <p:nvPr/>
            </p:nvSpPr>
            <p:spPr>
              <a:xfrm>
                <a:off x="7258958" y="4091253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8572C3D6-8D1B-44CE-9D5A-0203877AF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958" y="4091253"/>
                <a:ext cx="108267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4A0FAE68-739A-47A6-99D2-A29E069B080F}"/>
                  </a:ext>
                </a:extLst>
              </p:cNvPr>
              <p:cNvSpPr txBox="1"/>
              <p:nvPr/>
            </p:nvSpPr>
            <p:spPr>
              <a:xfrm>
                <a:off x="4641113" y="5244595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4A0FAE68-739A-47A6-99D2-A29E069B0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113" y="5244595"/>
                <a:ext cx="108267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18B05ACF-3B8F-4B86-9497-2A39893D9883}"/>
                  </a:ext>
                </a:extLst>
              </p:cNvPr>
              <p:cNvSpPr txBox="1"/>
              <p:nvPr/>
            </p:nvSpPr>
            <p:spPr>
              <a:xfrm>
                <a:off x="5071351" y="1683085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18B05ACF-3B8F-4B86-9497-2A39893D9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351" y="1683085"/>
                <a:ext cx="1082675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11E0C50D-ADFC-4E57-ABA9-9DF7005D539F}"/>
              </a:ext>
            </a:extLst>
          </p:cNvPr>
          <p:cNvGrpSpPr/>
          <p:nvPr/>
        </p:nvGrpSpPr>
        <p:grpSpPr>
          <a:xfrm rot="728104">
            <a:off x="4977378" y="2537430"/>
            <a:ext cx="2069097" cy="1878032"/>
            <a:chOff x="2460193" y="2244331"/>
            <a:chExt cx="2069097" cy="1878032"/>
          </a:xfrm>
        </p:grpSpPr>
        <p:sp>
          <p:nvSpPr>
            <p:cNvPr id="2" name="等腰三角形 1">
              <a:extLst>
                <a:ext uri="{FF2B5EF4-FFF2-40B4-BE49-F238E27FC236}">
                  <a16:creationId xmlns:a16="http://schemas.microsoft.com/office/drawing/2014/main" id="{8ABF784D-871F-4894-AC38-15BD813842FC}"/>
                </a:ext>
              </a:extLst>
            </p:cNvPr>
            <p:cNvSpPr/>
            <p:nvPr/>
          </p:nvSpPr>
          <p:spPr>
            <a:xfrm rot="3140613">
              <a:off x="3189363" y="1892275"/>
              <a:ext cx="610757" cy="2069097"/>
            </a:xfrm>
            <a:custGeom>
              <a:avLst/>
              <a:gdLst>
                <a:gd name="connsiteX0" fmla="*/ 0 w 1001486"/>
                <a:gd name="connsiteY0" fmla="*/ 1727200 h 1727200"/>
                <a:gd name="connsiteX1" fmla="*/ 672478 w 1001486"/>
                <a:gd name="connsiteY1" fmla="*/ 0 h 1727200"/>
                <a:gd name="connsiteX2" fmla="*/ 1001486 w 1001486"/>
                <a:gd name="connsiteY2" fmla="*/ 1727200 h 1727200"/>
                <a:gd name="connsiteX3" fmla="*/ 0 w 1001486"/>
                <a:gd name="connsiteY3" fmla="*/ 1727200 h 1727200"/>
                <a:gd name="connsiteX0" fmla="*/ 0 w 1001486"/>
                <a:gd name="connsiteY0" fmla="*/ 1918990 h 1918990"/>
                <a:gd name="connsiteX1" fmla="*/ 579852 w 1001486"/>
                <a:gd name="connsiteY1" fmla="*/ 0 h 1918990"/>
                <a:gd name="connsiteX2" fmla="*/ 1001486 w 1001486"/>
                <a:gd name="connsiteY2" fmla="*/ 1918990 h 1918990"/>
                <a:gd name="connsiteX3" fmla="*/ 0 w 1001486"/>
                <a:gd name="connsiteY3" fmla="*/ 1918990 h 1918990"/>
                <a:gd name="connsiteX0" fmla="*/ 0 w 789689"/>
                <a:gd name="connsiteY0" fmla="*/ 1918990 h 1918990"/>
                <a:gd name="connsiteX1" fmla="*/ 579852 w 789689"/>
                <a:gd name="connsiteY1" fmla="*/ 0 h 1918990"/>
                <a:gd name="connsiteX2" fmla="*/ 789689 w 789689"/>
                <a:gd name="connsiteY2" fmla="*/ 1803676 h 1918990"/>
                <a:gd name="connsiteX3" fmla="*/ 0 w 789689"/>
                <a:gd name="connsiteY3" fmla="*/ 1918990 h 1918990"/>
                <a:gd name="connsiteX0" fmla="*/ 0 w 610757"/>
                <a:gd name="connsiteY0" fmla="*/ 2069097 h 2069097"/>
                <a:gd name="connsiteX1" fmla="*/ 400920 w 610757"/>
                <a:gd name="connsiteY1" fmla="*/ 0 h 2069097"/>
                <a:gd name="connsiteX2" fmla="*/ 610757 w 610757"/>
                <a:gd name="connsiteY2" fmla="*/ 1803676 h 2069097"/>
                <a:gd name="connsiteX3" fmla="*/ 0 w 610757"/>
                <a:gd name="connsiteY3" fmla="*/ 2069097 h 206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0757" h="2069097">
                  <a:moveTo>
                    <a:pt x="0" y="2069097"/>
                  </a:moveTo>
                  <a:lnTo>
                    <a:pt x="400920" y="0"/>
                  </a:lnTo>
                  <a:lnTo>
                    <a:pt x="610757" y="1803676"/>
                  </a:lnTo>
                  <a:lnTo>
                    <a:pt x="0" y="2069097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  <a:alpha val="7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等腰三角形 107">
              <a:extLst>
                <a:ext uri="{FF2B5EF4-FFF2-40B4-BE49-F238E27FC236}">
                  <a16:creationId xmlns:a16="http://schemas.microsoft.com/office/drawing/2014/main" id="{0DDD5E7F-D4F6-404D-A6CC-653B254F89F5}"/>
                </a:ext>
              </a:extLst>
            </p:cNvPr>
            <p:cNvSpPr/>
            <p:nvPr/>
          </p:nvSpPr>
          <p:spPr>
            <a:xfrm rot="876880">
              <a:off x="3210160" y="2244331"/>
              <a:ext cx="929720" cy="1871745"/>
            </a:xfrm>
            <a:custGeom>
              <a:avLst/>
              <a:gdLst>
                <a:gd name="connsiteX0" fmla="*/ 0 w 1001486"/>
                <a:gd name="connsiteY0" fmla="*/ 1727200 h 1727200"/>
                <a:gd name="connsiteX1" fmla="*/ 672478 w 1001486"/>
                <a:gd name="connsiteY1" fmla="*/ 0 h 1727200"/>
                <a:gd name="connsiteX2" fmla="*/ 1001486 w 1001486"/>
                <a:gd name="connsiteY2" fmla="*/ 1727200 h 1727200"/>
                <a:gd name="connsiteX3" fmla="*/ 0 w 1001486"/>
                <a:gd name="connsiteY3" fmla="*/ 1727200 h 1727200"/>
                <a:gd name="connsiteX0" fmla="*/ 0 w 1001486"/>
                <a:gd name="connsiteY0" fmla="*/ 1934777 h 1934777"/>
                <a:gd name="connsiteX1" fmla="*/ 638039 w 1001486"/>
                <a:gd name="connsiteY1" fmla="*/ 0 h 1934777"/>
                <a:gd name="connsiteX2" fmla="*/ 1001486 w 1001486"/>
                <a:gd name="connsiteY2" fmla="*/ 1934777 h 1934777"/>
                <a:gd name="connsiteX3" fmla="*/ 0 w 1001486"/>
                <a:gd name="connsiteY3" fmla="*/ 1934777 h 1934777"/>
                <a:gd name="connsiteX0" fmla="*/ 0 w 1322626"/>
                <a:gd name="connsiteY0" fmla="*/ 1590323 h 1934777"/>
                <a:gd name="connsiteX1" fmla="*/ 959179 w 1322626"/>
                <a:gd name="connsiteY1" fmla="*/ 0 h 1934777"/>
                <a:gd name="connsiteX2" fmla="*/ 1322626 w 1322626"/>
                <a:gd name="connsiteY2" fmla="*/ 1934777 h 1934777"/>
                <a:gd name="connsiteX3" fmla="*/ 0 w 1322626"/>
                <a:gd name="connsiteY3" fmla="*/ 1590323 h 1934777"/>
                <a:gd name="connsiteX0" fmla="*/ 0 w 959179"/>
                <a:gd name="connsiteY0" fmla="*/ 1590323 h 1928646"/>
                <a:gd name="connsiteX1" fmla="*/ 959179 w 959179"/>
                <a:gd name="connsiteY1" fmla="*/ 0 h 1928646"/>
                <a:gd name="connsiteX2" fmla="*/ 213634 w 959179"/>
                <a:gd name="connsiteY2" fmla="*/ 1928646 h 1928646"/>
                <a:gd name="connsiteX3" fmla="*/ 0 w 959179"/>
                <a:gd name="connsiteY3" fmla="*/ 1590323 h 1928646"/>
                <a:gd name="connsiteX0" fmla="*/ 0 w 984611"/>
                <a:gd name="connsiteY0" fmla="*/ 1473912 h 1812235"/>
                <a:gd name="connsiteX1" fmla="*/ 984611 w 984611"/>
                <a:gd name="connsiteY1" fmla="*/ 0 h 1812235"/>
                <a:gd name="connsiteX2" fmla="*/ 213634 w 984611"/>
                <a:gd name="connsiteY2" fmla="*/ 1812235 h 1812235"/>
                <a:gd name="connsiteX3" fmla="*/ 0 w 984611"/>
                <a:gd name="connsiteY3" fmla="*/ 1473912 h 1812235"/>
                <a:gd name="connsiteX0" fmla="*/ 0 w 927916"/>
                <a:gd name="connsiteY0" fmla="*/ 1540337 h 1878660"/>
                <a:gd name="connsiteX1" fmla="*/ 927916 w 927916"/>
                <a:gd name="connsiteY1" fmla="*/ 0 h 1878660"/>
                <a:gd name="connsiteX2" fmla="*/ 213634 w 927916"/>
                <a:gd name="connsiteY2" fmla="*/ 1878660 h 1878660"/>
                <a:gd name="connsiteX3" fmla="*/ 0 w 927916"/>
                <a:gd name="connsiteY3" fmla="*/ 1540337 h 1878660"/>
                <a:gd name="connsiteX0" fmla="*/ 0 w 934327"/>
                <a:gd name="connsiteY0" fmla="*/ 1534626 h 1872949"/>
                <a:gd name="connsiteX1" fmla="*/ 934327 w 934327"/>
                <a:gd name="connsiteY1" fmla="*/ 0 h 1872949"/>
                <a:gd name="connsiteX2" fmla="*/ 213634 w 934327"/>
                <a:gd name="connsiteY2" fmla="*/ 1872949 h 1872949"/>
                <a:gd name="connsiteX3" fmla="*/ 0 w 934327"/>
                <a:gd name="connsiteY3" fmla="*/ 1534626 h 1872949"/>
                <a:gd name="connsiteX0" fmla="*/ 0 w 926213"/>
                <a:gd name="connsiteY0" fmla="*/ 1537432 h 1875755"/>
                <a:gd name="connsiteX1" fmla="*/ 926213 w 926213"/>
                <a:gd name="connsiteY1" fmla="*/ 0 h 1875755"/>
                <a:gd name="connsiteX2" fmla="*/ 213634 w 926213"/>
                <a:gd name="connsiteY2" fmla="*/ 1875755 h 1875755"/>
                <a:gd name="connsiteX3" fmla="*/ 0 w 926213"/>
                <a:gd name="connsiteY3" fmla="*/ 1537432 h 1875755"/>
                <a:gd name="connsiteX0" fmla="*/ 0 w 926213"/>
                <a:gd name="connsiteY0" fmla="*/ 1537432 h 1875755"/>
                <a:gd name="connsiteX1" fmla="*/ 926213 w 926213"/>
                <a:gd name="connsiteY1" fmla="*/ 0 h 1875755"/>
                <a:gd name="connsiteX2" fmla="*/ 213634 w 926213"/>
                <a:gd name="connsiteY2" fmla="*/ 1875755 h 1875755"/>
                <a:gd name="connsiteX3" fmla="*/ 0 w 926213"/>
                <a:gd name="connsiteY3" fmla="*/ 1537432 h 1875755"/>
                <a:gd name="connsiteX0" fmla="*/ 0 w 926213"/>
                <a:gd name="connsiteY0" fmla="*/ 1537432 h 1875755"/>
                <a:gd name="connsiteX1" fmla="*/ 926213 w 926213"/>
                <a:gd name="connsiteY1" fmla="*/ 0 h 1875755"/>
                <a:gd name="connsiteX2" fmla="*/ 213634 w 926213"/>
                <a:gd name="connsiteY2" fmla="*/ 1875755 h 1875755"/>
                <a:gd name="connsiteX3" fmla="*/ 0 w 926213"/>
                <a:gd name="connsiteY3" fmla="*/ 1537432 h 1875755"/>
                <a:gd name="connsiteX0" fmla="*/ 0 w 926213"/>
                <a:gd name="connsiteY0" fmla="*/ 1537432 h 1875755"/>
                <a:gd name="connsiteX1" fmla="*/ 926213 w 926213"/>
                <a:gd name="connsiteY1" fmla="*/ 0 h 1875755"/>
                <a:gd name="connsiteX2" fmla="*/ 213634 w 926213"/>
                <a:gd name="connsiteY2" fmla="*/ 1875755 h 1875755"/>
                <a:gd name="connsiteX3" fmla="*/ 0 w 926213"/>
                <a:gd name="connsiteY3" fmla="*/ 1537432 h 1875755"/>
                <a:gd name="connsiteX0" fmla="*/ 0 w 934328"/>
                <a:gd name="connsiteY0" fmla="*/ 1534625 h 1872948"/>
                <a:gd name="connsiteX1" fmla="*/ 934328 w 934328"/>
                <a:gd name="connsiteY1" fmla="*/ 0 h 1872948"/>
                <a:gd name="connsiteX2" fmla="*/ 213634 w 934328"/>
                <a:gd name="connsiteY2" fmla="*/ 1872948 h 1872948"/>
                <a:gd name="connsiteX3" fmla="*/ 0 w 934328"/>
                <a:gd name="connsiteY3" fmla="*/ 1534625 h 1872948"/>
                <a:gd name="connsiteX0" fmla="*/ 0 w 926815"/>
                <a:gd name="connsiteY0" fmla="*/ 1535127 h 1873450"/>
                <a:gd name="connsiteX1" fmla="*/ 926815 w 926815"/>
                <a:gd name="connsiteY1" fmla="*/ 0 h 1873450"/>
                <a:gd name="connsiteX2" fmla="*/ 213634 w 926815"/>
                <a:gd name="connsiteY2" fmla="*/ 1873450 h 1873450"/>
                <a:gd name="connsiteX3" fmla="*/ 0 w 926815"/>
                <a:gd name="connsiteY3" fmla="*/ 1535127 h 1873450"/>
                <a:gd name="connsiteX0" fmla="*/ 0 w 929720"/>
                <a:gd name="connsiteY0" fmla="*/ 1533422 h 1871745"/>
                <a:gd name="connsiteX1" fmla="*/ 929720 w 929720"/>
                <a:gd name="connsiteY1" fmla="*/ 0 h 1871745"/>
                <a:gd name="connsiteX2" fmla="*/ 213634 w 929720"/>
                <a:gd name="connsiteY2" fmla="*/ 1871745 h 1871745"/>
                <a:gd name="connsiteX3" fmla="*/ 0 w 929720"/>
                <a:gd name="connsiteY3" fmla="*/ 1533422 h 1871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9720" h="1871745">
                  <a:moveTo>
                    <a:pt x="0" y="1533422"/>
                  </a:moveTo>
                  <a:lnTo>
                    <a:pt x="929720" y="0"/>
                  </a:lnTo>
                  <a:lnTo>
                    <a:pt x="213634" y="1871745"/>
                  </a:lnTo>
                  <a:lnTo>
                    <a:pt x="0" y="153342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  <a:alpha val="7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等腰三角形 108">
              <a:extLst>
                <a:ext uri="{FF2B5EF4-FFF2-40B4-BE49-F238E27FC236}">
                  <a16:creationId xmlns:a16="http://schemas.microsoft.com/office/drawing/2014/main" id="{F07F0D99-B82E-46A0-B52F-460E3602C79A}"/>
                </a:ext>
              </a:extLst>
            </p:cNvPr>
            <p:cNvSpPr/>
            <p:nvPr/>
          </p:nvSpPr>
          <p:spPr>
            <a:xfrm rot="876880">
              <a:off x="3369321" y="2299596"/>
              <a:ext cx="746901" cy="1822767"/>
            </a:xfrm>
            <a:custGeom>
              <a:avLst/>
              <a:gdLst>
                <a:gd name="connsiteX0" fmla="*/ 0 w 1001486"/>
                <a:gd name="connsiteY0" fmla="*/ 1727200 h 1727200"/>
                <a:gd name="connsiteX1" fmla="*/ 672478 w 1001486"/>
                <a:gd name="connsiteY1" fmla="*/ 0 h 1727200"/>
                <a:gd name="connsiteX2" fmla="*/ 1001486 w 1001486"/>
                <a:gd name="connsiteY2" fmla="*/ 1727200 h 1727200"/>
                <a:gd name="connsiteX3" fmla="*/ 0 w 1001486"/>
                <a:gd name="connsiteY3" fmla="*/ 1727200 h 1727200"/>
                <a:gd name="connsiteX0" fmla="*/ 0 w 1371732"/>
                <a:gd name="connsiteY0" fmla="*/ 1553047 h 1727200"/>
                <a:gd name="connsiteX1" fmla="*/ 1042724 w 1371732"/>
                <a:gd name="connsiteY1" fmla="*/ 0 h 1727200"/>
                <a:gd name="connsiteX2" fmla="*/ 1371732 w 1371732"/>
                <a:gd name="connsiteY2" fmla="*/ 1727200 h 1727200"/>
                <a:gd name="connsiteX3" fmla="*/ 0 w 1371732"/>
                <a:gd name="connsiteY3" fmla="*/ 1553047 h 1727200"/>
                <a:gd name="connsiteX0" fmla="*/ 0 w 1371732"/>
                <a:gd name="connsiteY0" fmla="*/ 1910322 h 2084475"/>
                <a:gd name="connsiteX1" fmla="*/ 733007 w 1371732"/>
                <a:gd name="connsiteY1" fmla="*/ 0 h 2084475"/>
                <a:gd name="connsiteX2" fmla="*/ 1371732 w 1371732"/>
                <a:gd name="connsiteY2" fmla="*/ 2084475 h 2084475"/>
                <a:gd name="connsiteX3" fmla="*/ 0 w 1371732"/>
                <a:gd name="connsiteY3" fmla="*/ 1910322 h 2084475"/>
                <a:gd name="connsiteX0" fmla="*/ 0 w 733007"/>
                <a:gd name="connsiteY0" fmla="*/ 1910322 h 1910322"/>
                <a:gd name="connsiteX1" fmla="*/ 733007 w 733007"/>
                <a:gd name="connsiteY1" fmla="*/ 0 h 1910322"/>
                <a:gd name="connsiteX2" fmla="*/ 59834 w 733007"/>
                <a:gd name="connsiteY2" fmla="*/ 1545566 h 1910322"/>
                <a:gd name="connsiteX3" fmla="*/ 0 w 733007"/>
                <a:gd name="connsiteY3" fmla="*/ 1910322 h 1910322"/>
                <a:gd name="connsiteX0" fmla="*/ 0 w 688509"/>
                <a:gd name="connsiteY0" fmla="*/ 1741223 h 1741223"/>
                <a:gd name="connsiteX1" fmla="*/ 688509 w 688509"/>
                <a:gd name="connsiteY1" fmla="*/ 0 h 1741223"/>
                <a:gd name="connsiteX2" fmla="*/ 59834 w 688509"/>
                <a:gd name="connsiteY2" fmla="*/ 1376467 h 1741223"/>
                <a:gd name="connsiteX3" fmla="*/ 0 w 688509"/>
                <a:gd name="connsiteY3" fmla="*/ 1741223 h 1741223"/>
                <a:gd name="connsiteX0" fmla="*/ 0 w 689718"/>
                <a:gd name="connsiteY0" fmla="*/ 1793216 h 1793216"/>
                <a:gd name="connsiteX1" fmla="*/ 689718 w 689718"/>
                <a:gd name="connsiteY1" fmla="*/ 0 h 1793216"/>
                <a:gd name="connsiteX2" fmla="*/ 59834 w 689718"/>
                <a:gd name="connsiteY2" fmla="*/ 1428460 h 1793216"/>
                <a:gd name="connsiteX3" fmla="*/ 0 w 689718"/>
                <a:gd name="connsiteY3" fmla="*/ 1793216 h 1793216"/>
                <a:gd name="connsiteX0" fmla="*/ 0 w 684509"/>
                <a:gd name="connsiteY0" fmla="*/ 1794319 h 1794319"/>
                <a:gd name="connsiteX1" fmla="*/ 684509 w 684509"/>
                <a:gd name="connsiteY1" fmla="*/ 0 h 1794319"/>
                <a:gd name="connsiteX2" fmla="*/ 59834 w 684509"/>
                <a:gd name="connsiteY2" fmla="*/ 1429563 h 1794319"/>
                <a:gd name="connsiteX3" fmla="*/ 0 w 684509"/>
                <a:gd name="connsiteY3" fmla="*/ 1794319 h 1794319"/>
                <a:gd name="connsiteX0" fmla="*/ 0 w 684509"/>
                <a:gd name="connsiteY0" fmla="*/ 1794319 h 1794319"/>
                <a:gd name="connsiteX1" fmla="*/ 684509 w 684509"/>
                <a:gd name="connsiteY1" fmla="*/ 0 h 1794319"/>
                <a:gd name="connsiteX2" fmla="*/ 20453 w 684509"/>
                <a:gd name="connsiteY2" fmla="*/ 1533344 h 1794319"/>
                <a:gd name="connsiteX3" fmla="*/ 0 w 684509"/>
                <a:gd name="connsiteY3" fmla="*/ 1794319 h 1794319"/>
                <a:gd name="connsiteX0" fmla="*/ 55480 w 739989"/>
                <a:gd name="connsiteY0" fmla="*/ 1794319 h 1794319"/>
                <a:gd name="connsiteX1" fmla="*/ 739989 w 739989"/>
                <a:gd name="connsiteY1" fmla="*/ 0 h 1794319"/>
                <a:gd name="connsiteX2" fmla="*/ 0 w 739989"/>
                <a:gd name="connsiteY2" fmla="*/ 1506387 h 1794319"/>
                <a:gd name="connsiteX3" fmla="*/ 55480 w 739989"/>
                <a:gd name="connsiteY3" fmla="*/ 1794319 h 1794319"/>
                <a:gd name="connsiteX0" fmla="*/ 62392 w 746901"/>
                <a:gd name="connsiteY0" fmla="*/ 1794319 h 1794319"/>
                <a:gd name="connsiteX1" fmla="*/ 746901 w 746901"/>
                <a:gd name="connsiteY1" fmla="*/ 0 h 1794319"/>
                <a:gd name="connsiteX2" fmla="*/ 0 w 746901"/>
                <a:gd name="connsiteY2" fmla="*/ 1508190 h 1794319"/>
                <a:gd name="connsiteX3" fmla="*/ 62392 w 746901"/>
                <a:gd name="connsiteY3" fmla="*/ 1794319 h 1794319"/>
                <a:gd name="connsiteX0" fmla="*/ 51769 w 746901"/>
                <a:gd name="connsiteY0" fmla="*/ 1829080 h 1829080"/>
                <a:gd name="connsiteX1" fmla="*/ 746901 w 746901"/>
                <a:gd name="connsiteY1" fmla="*/ 0 h 1829080"/>
                <a:gd name="connsiteX2" fmla="*/ 0 w 746901"/>
                <a:gd name="connsiteY2" fmla="*/ 1508190 h 1829080"/>
                <a:gd name="connsiteX3" fmla="*/ 51769 w 746901"/>
                <a:gd name="connsiteY3" fmla="*/ 1829080 h 1829080"/>
                <a:gd name="connsiteX0" fmla="*/ 58385 w 746901"/>
                <a:gd name="connsiteY0" fmla="*/ 1797824 h 1797824"/>
                <a:gd name="connsiteX1" fmla="*/ 746901 w 746901"/>
                <a:gd name="connsiteY1" fmla="*/ 0 h 1797824"/>
                <a:gd name="connsiteX2" fmla="*/ 0 w 746901"/>
                <a:gd name="connsiteY2" fmla="*/ 1508190 h 1797824"/>
                <a:gd name="connsiteX3" fmla="*/ 58385 w 746901"/>
                <a:gd name="connsiteY3" fmla="*/ 1797824 h 1797824"/>
                <a:gd name="connsiteX0" fmla="*/ 56180 w 746901"/>
                <a:gd name="connsiteY0" fmla="*/ 1808242 h 1808242"/>
                <a:gd name="connsiteX1" fmla="*/ 746901 w 746901"/>
                <a:gd name="connsiteY1" fmla="*/ 0 h 1808242"/>
                <a:gd name="connsiteX2" fmla="*/ 0 w 746901"/>
                <a:gd name="connsiteY2" fmla="*/ 1508190 h 1808242"/>
                <a:gd name="connsiteX3" fmla="*/ 56180 w 746901"/>
                <a:gd name="connsiteY3" fmla="*/ 1808242 h 1808242"/>
                <a:gd name="connsiteX0" fmla="*/ 48263 w 746901"/>
                <a:gd name="connsiteY0" fmla="*/ 1825071 h 1825071"/>
                <a:gd name="connsiteX1" fmla="*/ 746901 w 746901"/>
                <a:gd name="connsiteY1" fmla="*/ 0 h 1825071"/>
                <a:gd name="connsiteX2" fmla="*/ 0 w 746901"/>
                <a:gd name="connsiteY2" fmla="*/ 1508190 h 1825071"/>
                <a:gd name="connsiteX3" fmla="*/ 48263 w 746901"/>
                <a:gd name="connsiteY3" fmla="*/ 1825071 h 1825071"/>
                <a:gd name="connsiteX0" fmla="*/ 47663 w 746901"/>
                <a:gd name="connsiteY0" fmla="*/ 1822767 h 1822767"/>
                <a:gd name="connsiteX1" fmla="*/ 746901 w 746901"/>
                <a:gd name="connsiteY1" fmla="*/ 0 h 1822767"/>
                <a:gd name="connsiteX2" fmla="*/ 0 w 746901"/>
                <a:gd name="connsiteY2" fmla="*/ 1508190 h 1822767"/>
                <a:gd name="connsiteX3" fmla="*/ 47663 w 746901"/>
                <a:gd name="connsiteY3" fmla="*/ 1822767 h 182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6901" h="1822767">
                  <a:moveTo>
                    <a:pt x="47663" y="1822767"/>
                  </a:moveTo>
                  <a:lnTo>
                    <a:pt x="746901" y="0"/>
                  </a:lnTo>
                  <a:lnTo>
                    <a:pt x="0" y="1508190"/>
                  </a:lnTo>
                  <a:lnTo>
                    <a:pt x="47663" y="1822767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  <a:alpha val="7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等腰三角形 106">
              <a:extLst>
                <a:ext uri="{FF2B5EF4-FFF2-40B4-BE49-F238E27FC236}">
                  <a16:creationId xmlns:a16="http://schemas.microsoft.com/office/drawing/2014/main" id="{F44CF45F-6067-4163-A7C3-361E8C8ECC71}"/>
                </a:ext>
              </a:extLst>
            </p:cNvPr>
            <p:cNvSpPr/>
            <p:nvPr/>
          </p:nvSpPr>
          <p:spPr>
            <a:xfrm rot="876880">
              <a:off x="3391361" y="2246116"/>
              <a:ext cx="777452" cy="1778349"/>
            </a:xfrm>
            <a:custGeom>
              <a:avLst/>
              <a:gdLst>
                <a:gd name="connsiteX0" fmla="*/ 0 w 1001486"/>
                <a:gd name="connsiteY0" fmla="*/ 1727200 h 1727200"/>
                <a:gd name="connsiteX1" fmla="*/ 672478 w 1001486"/>
                <a:gd name="connsiteY1" fmla="*/ 0 h 1727200"/>
                <a:gd name="connsiteX2" fmla="*/ 1001486 w 1001486"/>
                <a:gd name="connsiteY2" fmla="*/ 1727200 h 1727200"/>
                <a:gd name="connsiteX3" fmla="*/ 0 w 1001486"/>
                <a:gd name="connsiteY3" fmla="*/ 1727200 h 1727200"/>
                <a:gd name="connsiteX0" fmla="*/ 0 w 1001486"/>
                <a:gd name="connsiteY0" fmla="*/ 1863086 h 1863086"/>
                <a:gd name="connsiteX1" fmla="*/ 287602 w 1001486"/>
                <a:gd name="connsiteY1" fmla="*/ 0 h 1863086"/>
                <a:gd name="connsiteX2" fmla="*/ 1001486 w 1001486"/>
                <a:gd name="connsiteY2" fmla="*/ 1863086 h 1863086"/>
                <a:gd name="connsiteX3" fmla="*/ 0 w 1001486"/>
                <a:gd name="connsiteY3" fmla="*/ 1863086 h 1863086"/>
                <a:gd name="connsiteX0" fmla="*/ 0 w 1401774"/>
                <a:gd name="connsiteY0" fmla="*/ 1573724 h 1863086"/>
                <a:gd name="connsiteX1" fmla="*/ 687890 w 1401774"/>
                <a:gd name="connsiteY1" fmla="*/ 0 h 1863086"/>
                <a:gd name="connsiteX2" fmla="*/ 1401774 w 1401774"/>
                <a:gd name="connsiteY2" fmla="*/ 1863086 h 1863086"/>
                <a:gd name="connsiteX3" fmla="*/ 0 w 1401774"/>
                <a:gd name="connsiteY3" fmla="*/ 1573724 h 1863086"/>
                <a:gd name="connsiteX0" fmla="*/ 0 w 730977"/>
                <a:gd name="connsiteY0" fmla="*/ 1573724 h 1782068"/>
                <a:gd name="connsiteX1" fmla="*/ 687890 w 730977"/>
                <a:gd name="connsiteY1" fmla="*/ 0 h 1782068"/>
                <a:gd name="connsiteX2" fmla="*/ 730977 w 730977"/>
                <a:gd name="connsiteY2" fmla="*/ 1782068 h 1782068"/>
                <a:gd name="connsiteX3" fmla="*/ 0 w 730977"/>
                <a:gd name="connsiteY3" fmla="*/ 1573724 h 1782068"/>
                <a:gd name="connsiteX0" fmla="*/ 0 w 762721"/>
                <a:gd name="connsiteY0" fmla="*/ 1541556 h 1749900"/>
                <a:gd name="connsiteX1" fmla="*/ 762721 w 762721"/>
                <a:gd name="connsiteY1" fmla="*/ 0 h 1749900"/>
                <a:gd name="connsiteX2" fmla="*/ 730977 w 762721"/>
                <a:gd name="connsiteY2" fmla="*/ 1749900 h 1749900"/>
                <a:gd name="connsiteX3" fmla="*/ 0 w 762721"/>
                <a:gd name="connsiteY3" fmla="*/ 1541556 h 1749900"/>
                <a:gd name="connsiteX0" fmla="*/ 0 w 777451"/>
                <a:gd name="connsiteY0" fmla="*/ 1570005 h 1778349"/>
                <a:gd name="connsiteX1" fmla="*/ 777451 w 777451"/>
                <a:gd name="connsiteY1" fmla="*/ 0 h 1778349"/>
                <a:gd name="connsiteX2" fmla="*/ 730977 w 777451"/>
                <a:gd name="connsiteY2" fmla="*/ 1778349 h 1778349"/>
                <a:gd name="connsiteX3" fmla="*/ 0 w 777451"/>
                <a:gd name="connsiteY3" fmla="*/ 1570005 h 1778349"/>
                <a:gd name="connsiteX0" fmla="*/ 0 w 777452"/>
                <a:gd name="connsiteY0" fmla="*/ 1570005 h 1778349"/>
                <a:gd name="connsiteX1" fmla="*/ 777452 w 777452"/>
                <a:gd name="connsiteY1" fmla="*/ 0 h 1778349"/>
                <a:gd name="connsiteX2" fmla="*/ 730977 w 777452"/>
                <a:gd name="connsiteY2" fmla="*/ 1778349 h 1778349"/>
                <a:gd name="connsiteX3" fmla="*/ 0 w 777452"/>
                <a:gd name="connsiteY3" fmla="*/ 1570005 h 1778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452" h="1778349">
                  <a:moveTo>
                    <a:pt x="0" y="1570005"/>
                  </a:moveTo>
                  <a:lnTo>
                    <a:pt x="777452" y="0"/>
                  </a:lnTo>
                  <a:lnTo>
                    <a:pt x="730977" y="1778349"/>
                  </a:lnTo>
                  <a:lnTo>
                    <a:pt x="0" y="1570005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  <a:alpha val="7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348B7DC6-2448-4868-8AC6-8A9E434B20EC}"/>
              </a:ext>
            </a:extLst>
          </p:cNvPr>
          <p:cNvCxnSpPr>
            <a:cxnSpLocks/>
          </p:cNvCxnSpPr>
          <p:nvPr/>
        </p:nvCxnSpPr>
        <p:spPr>
          <a:xfrm flipV="1">
            <a:off x="6196801" y="2436223"/>
            <a:ext cx="260560" cy="101688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64CA1194-6CF6-4776-BE76-F18242D1D777}"/>
              </a:ext>
            </a:extLst>
          </p:cNvPr>
          <p:cNvCxnSpPr>
            <a:cxnSpLocks/>
          </p:cNvCxnSpPr>
          <p:nvPr/>
        </p:nvCxnSpPr>
        <p:spPr>
          <a:xfrm flipH="1">
            <a:off x="4976223" y="3463500"/>
            <a:ext cx="1207612" cy="78247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32F8D954-B111-4FAA-95DB-4BE9FB02EF2D}"/>
              </a:ext>
            </a:extLst>
          </p:cNvPr>
          <p:cNvCxnSpPr>
            <a:cxnSpLocks/>
          </p:cNvCxnSpPr>
          <p:nvPr/>
        </p:nvCxnSpPr>
        <p:spPr>
          <a:xfrm>
            <a:off x="6206239" y="3456141"/>
            <a:ext cx="822622" cy="80412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6AAEEB79-131E-4158-BE75-82E0AC0B3F4E}"/>
                  </a:ext>
                </a:extLst>
              </p:cNvPr>
              <p:cNvSpPr txBox="1"/>
              <p:nvPr/>
            </p:nvSpPr>
            <p:spPr>
              <a:xfrm>
                <a:off x="4276643" y="3612979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6AAEEB79-131E-4158-BE75-82E0AC0B3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643" y="3612979"/>
                <a:ext cx="1082675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20A38233-843D-45C7-8E62-A4A690D56EC0}"/>
                  </a:ext>
                </a:extLst>
              </p:cNvPr>
              <p:cNvSpPr txBox="1"/>
              <p:nvPr/>
            </p:nvSpPr>
            <p:spPr>
              <a:xfrm>
                <a:off x="6016543" y="1892129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20A38233-843D-45C7-8E62-A4A690D56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543" y="1892129"/>
                <a:ext cx="1082675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E43E82AD-DAA2-4AB6-BBE2-0266E43824DC}"/>
                  </a:ext>
                </a:extLst>
              </p:cNvPr>
              <p:cNvSpPr txBox="1"/>
              <p:nvPr/>
            </p:nvSpPr>
            <p:spPr>
              <a:xfrm>
                <a:off x="6695993" y="3936829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E43E82AD-DAA2-4AB6-BBE2-0266E4382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993" y="3936829"/>
                <a:ext cx="1082675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组合 78">
            <a:extLst>
              <a:ext uri="{FF2B5EF4-FFF2-40B4-BE49-F238E27FC236}">
                <a16:creationId xmlns:a16="http://schemas.microsoft.com/office/drawing/2014/main" id="{33F3F141-7D84-4620-802A-F9729D0D4857}"/>
              </a:ext>
            </a:extLst>
          </p:cNvPr>
          <p:cNvGrpSpPr/>
          <p:nvPr/>
        </p:nvGrpSpPr>
        <p:grpSpPr>
          <a:xfrm>
            <a:off x="5546858" y="2166983"/>
            <a:ext cx="1945235" cy="2247992"/>
            <a:chOff x="4989690" y="2162683"/>
            <a:chExt cx="2416883" cy="2793047"/>
          </a:xfrm>
        </p:grpSpPr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05DA14DC-1F19-4901-9ABB-7D90341C51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2043" y="2162683"/>
              <a:ext cx="0" cy="1639154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10E944AF-0D5D-468F-B489-816662B698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2518" y="3792312"/>
              <a:ext cx="1594055" cy="1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7164CFF8-C42D-455D-9F6C-961846DE72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9690" y="3801838"/>
              <a:ext cx="822829" cy="1153892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C67F0A65-99D7-49C8-9182-82DF826FDD6C}"/>
              </a:ext>
            </a:extLst>
          </p:cNvPr>
          <p:cNvGrpSpPr/>
          <p:nvPr/>
        </p:nvGrpSpPr>
        <p:grpSpPr>
          <a:xfrm>
            <a:off x="9049134" y="4125323"/>
            <a:ext cx="638608" cy="738001"/>
            <a:chOff x="4989690" y="2162683"/>
            <a:chExt cx="2416883" cy="2793047"/>
          </a:xfrm>
        </p:grpSpPr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3B648330-CB3D-40AF-BD96-0C97F8B639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2043" y="2162683"/>
              <a:ext cx="0" cy="1639154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55465A26-8829-4F02-A8BE-3F532CFC09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2518" y="3792312"/>
              <a:ext cx="1594055" cy="1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3B88D9CB-20B8-4085-A3CA-2B65747E9E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9690" y="3801838"/>
              <a:ext cx="822829" cy="1153892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5AB4E068-A1A7-4075-8A0D-CDA37C0048BE}"/>
              </a:ext>
            </a:extLst>
          </p:cNvPr>
          <p:cNvGrpSpPr/>
          <p:nvPr/>
        </p:nvGrpSpPr>
        <p:grpSpPr>
          <a:xfrm>
            <a:off x="9009822" y="2372723"/>
            <a:ext cx="638608" cy="738001"/>
            <a:chOff x="4989690" y="2162683"/>
            <a:chExt cx="2416883" cy="2793047"/>
          </a:xfrm>
        </p:grpSpPr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41805D60-CFD8-4A84-BFC8-7113184693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2043" y="2162683"/>
              <a:ext cx="0" cy="16391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EB09E609-BECA-4FD0-85F5-C36D1EB321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2518" y="3792312"/>
              <a:ext cx="1594055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C6EC9151-9784-44CA-B75E-72B2E94568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9690" y="3801838"/>
              <a:ext cx="822829" cy="11538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FD826C05-739B-441A-A3EE-594A67E11CE9}"/>
              </a:ext>
            </a:extLst>
          </p:cNvPr>
          <p:cNvGrpSpPr/>
          <p:nvPr/>
        </p:nvGrpSpPr>
        <p:grpSpPr>
          <a:xfrm>
            <a:off x="8978830" y="3302144"/>
            <a:ext cx="710935" cy="631759"/>
            <a:chOff x="9497060" y="2458720"/>
            <a:chExt cx="2052638" cy="1824038"/>
          </a:xfrm>
        </p:grpSpPr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3B0136C3-4F7C-4F26-B025-A041D99240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17638" y="2458720"/>
              <a:ext cx="260560" cy="101688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CDB9ACD4-DA55-4C24-8847-FB747C0DB8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97060" y="3485997"/>
              <a:ext cx="1207612" cy="782473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4FF4A3A3-63F9-4D1F-8A9A-F1421047A9F7}"/>
                </a:ext>
              </a:extLst>
            </p:cNvPr>
            <p:cNvCxnSpPr>
              <a:cxnSpLocks/>
            </p:cNvCxnSpPr>
            <p:nvPr/>
          </p:nvCxnSpPr>
          <p:spPr>
            <a:xfrm>
              <a:off x="10727076" y="3478638"/>
              <a:ext cx="822622" cy="80412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570CF3A-FA55-403B-9B07-F5E7F161841F}"/>
              </a:ext>
            </a:extLst>
          </p:cNvPr>
          <p:cNvSpPr txBox="1"/>
          <p:nvPr/>
        </p:nvSpPr>
        <p:spPr>
          <a:xfrm>
            <a:off x="9841411" y="4233457"/>
            <a:ext cx="4113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直立空间（</a:t>
            </a:r>
            <a:r>
              <a:rPr lang="en-US" altLang="zh-CN" sz="3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Upright</a:t>
            </a:r>
            <a:r>
              <a:rPr lang="zh-CN" altLang="en-US" sz="3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332698AF-5B0D-4637-9E44-A54BF1FB3BC9}"/>
              </a:ext>
            </a:extLst>
          </p:cNvPr>
          <p:cNvSpPr txBox="1"/>
          <p:nvPr/>
        </p:nvSpPr>
        <p:spPr>
          <a:xfrm>
            <a:off x="9841411" y="3319057"/>
            <a:ext cx="34273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物体空间（</a:t>
            </a:r>
            <a:r>
              <a:rPr lang="en-US" altLang="zh-CN" sz="3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Object</a:t>
            </a:r>
            <a:r>
              <a:rPr lang="zh-CN" altLang="en-US" sz="3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FD7449CC-4B95-44C2-9604-36B477956E25}"/>
              </a:ext>
            </a:extLst>
          </p:cNvPr>
          <p:cNvSpPr txBox="1"/>
          <p:nvPr/>
        </p:nvSpPr>
        <p:spPr>
          <a:xfrm>
            <a:off x="9841411" y="2404657"/>
            <a:ext cx="34749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世界空间（</a:t>
            </a:r>
            <a:r>
              <a:rPr lang="en-US" altLang="zh-CN" sz="3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World</a:t>
            </a:r>
            <a:r>
              <a:rPr lang="zh-CN" altLang="en-US" sz="3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5" name="文本框 444">
                <a:extLst>
                  <a:ext uri="{FF2B5EF4-FFF2-40B4-BE49-F238E27FC236}">
                    <a16:creationId xmlns:a16="http://schemas.microsoft.com/office/drawing/2014/main" id="{850E8DBC-4DA8-4963-B53A-3E524A81A5E2}"/>
                  </a:ext>
                </a:extLst>
              </p:cNvPr>
              <p:cNvSpPr txBox="1"/>
              <p:nvPr/>
            </p:nvSpPr>
            <p:spPr>
              <a:xfrm>
                <a:off x="219715" y="9159849"/>
                <a:ext cx="17561232" cy="1559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𝑢𝑝𝑟𝑖𝑔h𝑡</m:t>
                          </m:r>
                        </m:sub>
                      </m:sSub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𝑐𝑜𝑠𝑟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𝑐𝑜𝑠h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𝑠𝑖𝑛𝑟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𝑠𝑖𝑛𝑝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𝑠𝑖𝑛h</m:t>
                                </m:r>
                              </m:e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𝑠𝑖𝑛𝑟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𝑐𝑜𝑠𝑝</m:t>
                                </m:r>
                              </m:e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𝑐𝑜𝑠𝑟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𝑠𝑖𝑛h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𝑠𝑖𝑛𝑟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𝑠𝑖𝑛𝑝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𝑐𝑜𝑠h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𝑠𝑖𝑛𝑟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𝑐𝑜𝑠h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𝑐𝑜𝑠𝑟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𝑠𝑖𝑛𝑝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𝑠𝑖𝑛h</m:t>
                                </m:r>
                              </m:e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𝑐𝑜𝑠𝑟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𝑐𝑜𝑠𝑝</m:t>
                                </m:r>
                              </m:e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𝑠𝑖𝑛𝑟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𝑠𝑖𝑛h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𝑐𝑜𝑠𝑟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𝑠𝑖𝑛𝑝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𝑐𝑜𝑠h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𝑐𝑜𝑠𝑝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𝑠𝑖𝑛h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30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𝑐𝑜𝑠𝑝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𝑐𝑜𝑠h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000" dirty="0"/>
              </a:p>
            </p:txBody>
          </p:sp>
        </mc:Choice>
        <mc:Fallback>
          <p:sp>
            <p:nvSpPr>
              <p:cNvPr id="445" name="文本框 444">
                <a:extLst>
                  <a:ext uri="{FF2B5EF4-FFF2-40B4-BE49-F238E27FC236}">
                    <a16:creationId xmlns:a16="http://schemas.microsoft.com/office/drawing/2014/main" id="{850E8DBC-4DA8-4963-B53A-3E524A81A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15" y="9159849"/>
                <a:ext cx="17561232" cy="15596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8" name="文本框 447">
                <a:extLst>
                  <a:ext uri="{FF2B5EF4-FFF2-40B4-BE49-F238E27FC236}">
                    <a16:creationId xmlns:a16="http://schemas.microsoft.com/office/drawing/2014/main" id="{FD5CC0CE-3C33-4427-A80A-58F50ACC4DFF}"/>
                  </a:ext>
                </a:extLst>
              </p:cNvPr>
              <p:cNvSpPr txBox="1"/>
              <p:nvPr/>
            </p:nvSpPr>
            <p:spPr>
              <a:xfrm>
                <a:off x="2236255" y="13230333"/>
                <a:ext cx="5456317" cy="5911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𝑜𝑏𝑗𝑒𝑐𝑡</m:t>
                          </m:r>
                        </m:sub>
                      </m:sSub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>
          <p:sp>
            <p:nvSpPr>
              <p:cNvPr id="448" name="文本框 447">
                <a:extLst>
                  <a:ext uri="{FF2B5EF4-FFF2-40B4-BE49-F238E27FC236}">
                    <a16:creationId xmlns:a16="http://schemas.microsoft.com/office/drawing/2014/main" id="{FD5CC0CE-3C33-4427-A80A-58F50ACC4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255" y="13230333"/>
                <a:ext cx="5456317" cy="5911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0" name="文本框 449">
                <a:extLst>
                  <a:ext uri="{FF2B5EF4-FFF2-40B4-BE49-F238E27FC236}">
                    <a16:creationId xmlns:a16="http://schemas.microsoft.com/office/drawing/2014/main" id="{E85F85CF-1211-4712-B2FC-C2E0197AFA1D}"/>
                  </a:ext>
                </a:extLst>
              </p:cNvPr>
              <p:cNvSpPr txBox="1"/>
              <p:nvPr/>
            </p:nvSpPr>
            <p:spPr>
              <a:xfrm>
                <a:off x="3889827" y="10945753"/>
                <a:ext cx="738664" cy="646331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450" name="文本框 449">
                <a:extLst>
                  <a:ext uri="{FF2B5EF4-FFF2-40B4-BE49-F238E27FC236}">
                    <a16:creationId xmlns:a16="http://schemas.microsoft.com/office/drawing/2014/main" id="{E85F85CF-1211-4712-B2FC-C2E0197AF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827" y="10945753"/>
                <a:ext cx="738664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1" name="文本框 450">
                <a:extLst>
                  <a:ext uri="{FF2B5EF4-FFF2-40B4-BE49-F238E27FC236}">
                    <a16:creationId xmlns:a16="http://schemas.microsoft.com/office/drawing/2014/main" id="{C39EC5A0-7EAC-4984-9C95-EB2D3E054761}"/>
                  </a:ext>
                </a:extLst>
              </p:cNvPr>
              <p:cNvSpPr txBox="1"/>
              <p:nvPr/>
            </p:nvSpPr>
            <p:spPr>
              <a:xfrm>
                <a:off x="4432752" y="10945753"/>
                <a:ext cx="1529898" cy="64633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dirty="0" smtClean="0">
                          <a:latin typeface="Cambria Math" panose="02040503050406030204" pitchFamily="18" charset="0"/>
                        </a:rPr>
                        <m:t>𝑤h𝑦</m:t>
                      </m:r>
                      <m:r>
                        <a:rPr lang="en-US" altLang="zh-CN" sz="3600" b="0" i="1" dirty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451" name="文本框 450">
                <a:extLst>
                  <a:ext uri="{FF2B5EF4-FFF2-40B4-BE49-F238E27FC236}">
                    <a16:creationId xmlns:a16="http://schemas.microsoft.com/office/drawing/2014/main" id="{C39EC5A0-7EAC-4984-9C95-EB2D3E054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752" y="10945753"/>
                <a:ext cx="1529898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D62E1D22-1EA0-45FD-868D-BFFCBDEE5196}"/>
                  </a:ext>
                </a:extLst>
              </p:cNvPr>
              <p:cNvSpPr txBox="1"/>
              <p:nvPr/>
            </p:nvSpPr>
            <p:spPr>
              <a:xfrm>
                <a:off x="8145763" y="12308281"/>
                <a:ext cx="4017209" cy="60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sSubSup>
                        <m:sSubSup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3000" dirty="0"/>
              </a:p>
            </p:txBody>
          </p:sp>
        </mc:Choice>
        <mc:Fallback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D62E1D22-1EA0-45FD-868D-BFFCBDEE5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763" y="12308281"/>
                <a:ext cx="4017209" cy="60721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04602C32-9294-4BDF-83C0-2419A7BF750E}"/>
                  </a:ext>
                </a:extLst>
              </p:cNvPr>
              <p:cNvSpPr txBox="1"/>
              <p:nvPr/>
            </p:nvSpPr>
            <p:spPr>
              <a:xfrm>
                <a:off x="8145763" y="13222681"/>
                <a:ext cx="4017209" cy="60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sSubSup>
                        <m:sSubSup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3000" dirty="0"/>
              </a:p>
            </p:txBody>
          </p:sp>
        </mc:Choice>
        <mc:Fallback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04602C32-9294-4BDF-83C0-2419A7BF7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763" y="13222681"/>
                <a:ext cx="4017209" cy="60721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4C8F7AD7-5303-436D-800D-57F01D596BBD}"/>
                  </a:ext>
                </a:extLst>
              </p:cNvPr>
              <p:cNvSpPr txBox="1"/>
              <p:nvPr/>
            </p:nvSpPr>
            <p:spPr>
              <a:xfrm>
                <a:off x="8145763" y="14137081"/>
                <a:ext cx="4017209" cy="5633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bSup>
                        <m:sSubSup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3000" dirty="0"/>
              </a:p>
            </p:txBody>
          </p:sp>
        </mc:Choice>
        <mc:Fallback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4C8F7AD7-5303-436D-800D-57F01D596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763" y="14137081"/>
                <a:ext cx="4017209" cy="56335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13B0F19D-DA2D-416C-84E5-28909E457B56}"/>
                  </a:ext>
                </a:extLst>
              </p:cNvPr>
              <p:cNvSpPr txBox="1"/>
              <p:nvPr/>
            </p:nvSpPr>
            <p:spPr>
              <a:xfrm>
                <a:off x="12036688" y="12308281"/>
                <a:ext cx="2956569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3000" dirty="0"/>
              </a:p>
            </p:txBody>
          </p:sp>
        </mc:Choice>
        <mc:Fallback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13B0F19D-DA2D-416C-84E5-28909E457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6688" y="12308281"/>
                <a:ext cx="2956569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98346FAD-BACA-440B-88A4-4FFF213CC4F1}"/>
                  </a:ext>
                </a:extLst>
              </p:cNvPr>
              <p:cNvSpPr txBox="1"/>
              <p:nvPr/>
            </p:nvSpPr>
            <p:spPr>
              <a:xfrm>
                <a:off x="12530174" y="13181777"/>
                <a:ext cx="2956569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3000" dirty="0"/>
              </a:p>
            </p:txBody>
          </p:sp>
        </mc:Choice>
        <mc:Fallback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98346FAD-BACA-440B-88A4-4FFF213CC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0174" y="13181777"/>
                <a:ext cx="2956569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03403EB4-3628-412D-9051-B49FF03B111C}"/>
                  </a:ext>
                </a:extLst>
              </p:cNvPr>
              <p:cNvSpPr txBox="1"/>
              <p:nvPr/>
            </p:nvSpPr>
            <p:spPr>
              <a:xfrm>
                <a:off x="12530174" y="14055272"/>
                <a:ext cx="2956569" cy="589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000" dirty="0"/>
              </a:p>
            </p:txBody>
          </p:sp>
        </mc:Choice>
        <mc:Fallback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03403EB4-3628-412D-9051-B49FF03B1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0174" y="14055272"/>
                <a:ext cx="2956569" cy="58958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E0EB3D9-DB23-46DF-A058-E22B4FE60613}"/>
              </a:ext>
            </a:extLst>
          </p:cNvPr>
          <p:cNvCxnSpPr/>
          <p:nvPr/>
        </p:nvCxnSpPr>
        <p:spPr>
          <a:xfrm flipH="1">
            <a:off x="11858172" y="12598400"/>
            <a:ext cx="85634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13A948F8-45C2-4FC6-B5D9-6D442BDE3169}"/>
              </a:ext>
            </a:extLst>
          </p:cNvPr>
          <p:cNvCxnSpPr/>
          <p:nvPr/>
        </p:nvCxnSpPr>
        <p:spPr>
          <a:xfrm flipH="1">
            <a:off x="11858172" y="13505180"/>
            <a:ext cx="85634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B9AF9FA9-42C4-42DB-84A2-4D362A8CE1E0}"/>
              </a:ext>
            </a:extLst>
          </p:cNvPr>
          <p:cNvCxnSpPr/>
          <p:nvPr/>
        </p:nvCxnSpPr>
        <p:spPr>
          <a:xfrm flipH="1">
            <a:off x="11858172" y="14381480"/>
            <a:ext cx="85634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1AB1F0BD-F963-4FDA-888D-DB16E8B277F6}"/>
              </a:ext>
            </a:extLst>
          </p:cNvPr>
          <p:cNvCxnSpPr>
            <a:cxnSpLocks/>
          </p:cNvCxnSpPr>
          <p:nvPr/>
        </p:nvCxnSpPr>
        <p:spPr>
          <a:xfrm>
            <a:off x="11921309" y="12748260"/>
            <a:ext cx="777240" cy="62484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55A42336-264C-4FC4-BA7A-FCE2567D2B66}"/>
              </a:ext>
            </a:extLst>
          </p:cNvPr>
          <p:cNvCxnSpPr>
            <a:cxnSpLocks/>
          </p:cNvCxnSpPr>
          <p:nvPr/>
        </p:nvCxnSpPr>
        <p:spPr>
          <a:xfrm>
            <a:off x="11921309" y="13624560"/>
            <a:ext cx="777240" cy="62484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64F3D2E4-76AA-4E5C-8560-E347CABDD0D5}"/>
                  </a:ext>
                </a:extLst>
              </p:cNvPr>
              <p:cNvSpPr txBox="1"/>
              <p:nvPr/>
            </p:nvSpPr>
            <p:spPr>
              <a:xfrm>
                <a:off x="4595773" y="15604838"/>
                <a:ext cx="8809116" cy="5911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𝑜𝑏𝑗𝑒𝑐𝑡</m:t>
                        </m:r>
                      </m:sub>
                    </m:sSub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sSub>
                      <m:sSub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sSub>
                      <m:sSub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sSub>
                      <m:sSub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zh-CN" sz="3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zh-CN" altLang="en-US" sz="3000" dirty="0"/>
              </a:p>
            </p:txBody>
          </p:sp>
        </mc:Choice>
        <mc:Fallback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64F3D2E4-76AA-4E5C-8560-E347CABDD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773" y="15604838"/>
                <a:ext cx="8809116" cy="59112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447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矩形 132">
            <a:extLst>
              <a:ext uri="{FF2B5EF4-FFF2-40B4-BE49-F238E27FC236}">
                <a16:creationId xmlns:a16="http://schemas.microsoft.com/office/drawing/2014/main" id="{40454D78-B947-4CBA-97C1-63EDF408C7D9}"/>
              </a:ext>
            </a:extLst>
          </p:cNvPr>
          <p:cNvSpPr/>
          <p:nvPr/>
        </p:nvSpPr>
        <p:spPr>
          <a:xfrm>
            <a:off x="331" y="6019800"/>
            <a:ext cx="18000000" cy="9124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D507B4AB-E61C-49DE-966A-1C5810BF6A52}"/>
              </a:ext>
            </a:extLst>
          </p:cNvPr>
          <p:cNvSpPr/>
          <p:nvPr/>
        </p:nvSpPr>
        <p:spPr>
          <a:xfrm>
            <a:off x="3426161" y="1562098"/>
            <a:ext cx="10800000" cy="4514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93CA7CB3-3C79-4394-B098-BE77A857BABC}"/>
              </a:ext>
            </a:extLst>
          </p:cNvPr>
          <p:cNvGrpSpPr/>
          <p:nvPr/>
        </p:nvGrpSpPr>
        <p:grpSpPr>
          <a:xfrm>
            <a:off x="4767078" y="1954893"/>
            <a:ext cx="3201264" cy="3699510"/>
            <a:chOff x="4989690" y="2162683"/>
            <a:chExt cx="2416883" cy="2793047"/>
          </a:xfrm>
        </p:grpSpPr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95A67D3A-9B6C-4897-B9FC-9E06B95C61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2043" y="2162683"/>
              <a:ext cx="0" cy="16391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BF7DD503-00C8-4529-81A9-0060481044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2518" y="3792312"/>
              <a:ext cx="1594055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FCABEE9E-C5AC-401E-B775-0DF3F5035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9690" y="3801838"/>
              <a:ext cx="822829" cy="11538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8572C3D6-8D1B-44CE-9D5A-0203877AFB8E}"/>
                  </a:ext>
                </a:extLst>
              </p:cNvPr>
              <p:cNvSpPr txBox="1"/>
              <p:nvPr/>
            </p:nvSpPr>
            <p:spPr>
              <a:xfrm>
                <a:off x="7258958" y="4091253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8572C3D6-8D1B-44CE-9D5A-0203877AF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958" y="4091253"/>
                <a:ext cx="108267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4A0FAE68-739A-47A6-99D2-A29E069B080F}"/>
                  </a:ext>
                </a:extLst>
              </p:cNvPr>
              <p:cNvSpPr txBox="1"/>
              <p:nvPr/>
            </p:nvSpPr>
            <p:spPr>
              <a:xfrm>
                <a:off x="4641113" y="5244595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4A0FAE68-739A-47A6-99D2-A29E069B0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113" y="5244595"/>
                <a:ext cx="108267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18B05ACF-3B8F-4B86-9497-2A39893D9883}"/>
                  </a:ext>
                </a:extLst>
              </p:cNvPr>
              <p:cNvSpPr txBox="1"/>
              <p:nvPr/>
            </p:nvSpPr>
            <p:spPr>
              <a:xfrm>
                <a:off x="5071351" y="1683085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18B05ACF-3B8F-4B86-9497-2A39893D9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351" y="1683085"/>
                <a:ext cx="1082675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11E0C50D-ADFC-4E57-ABA9-9DF7005D539F}"/>
              </a:ext>
            </a:extLst>
          </p:cNvPr>
          <p:cNvGrpSpPr/>
          <p:nvPr/>
        </p:nvGrpSpPr>
        <p:grpSpPr>
          <a:xfrm rot="728104">
            <a:off x="4977378" y="2537430"/>
            <a:ext cx="2069097" cy="1878032"/>
            <a:chOff x="2460193" y="2244331"/>
            <a:chExt cx="2069097" cy="1878032"/>
          </a:xfrm>
        </p:grpSpPr>
        <p:sp>
          <p:nvSpPr>
            <p:cNvPr id="2" name="等腰三角形 1">
              <a:extLst>
                <a:ext uri="{FF2B5EF4-FFF2-40B4-BE49-F238E27FC236}">
                  <a16:creationId xmlns:a16="http://schemas.microsoft.com/office/drawing/2014/main" id="{8ABF784D-871F-4894-AC38-15BD813842FC}"/>
                </a:ext>
              </a:extLst>
            </p:cNvPr>
            <p:cNvSpPr/>
            <p:nvPr/>
          </p:nvSpPr>
          <p:spPr>
            <a:xfrm rot="3140613">
              <a:off x="3189363" y="1892275"/>
              <a:ext cx="610757" cy="2069097"/>
            </a:xfrm>
            <a:custGeom>
              <a:avLst/>
              <a:gdLst>
                <a:gd name="connsiteX0" fmla="*/ 0 w 1001486"/>
                <a:gd name="connsiteY0" fmla="*/ 1727200 h 1727200"/>
                <a:gd name="connsiteX1" fmla="*/ 672478 w 1001486"/>
                <a:gd name="connsiteY1" fmla="*/ 0 h 1727200"/>
                <a:gd name="connsiteX2" fmla="*/ 1001486 w 1001486"/>
                <a:gd name="connsiteY2" fmla="*/ 1727200 h 1727200"/>
                <a:gd name="connsiteX3" fmla="*/ 0 w 1001486"/>
                <a:gd name="connsiteY3" fmla="*/ 1727200 h 1727200"/>
                <a:gd name="connsiteX0" fmla="*/ 0 w 1001486"/>
                <a:gd name="connsiteY0" fmla="*/ 1918990 h 1918990"/>
                <a:gd name="connsiteX1" fmla="*/ 579852 w 1001486"/>
                <a:gd name="connsiteY1" fmla="*/ 0 h 1918990"/>
                <a:gd name="connsiteX2" fmla="*/ 1001486 w 1001486"/>
                <a:gd name="connsiteY2" fmla="*/ 1918990 h 1918990"/>
                <a:gd name="connsiteX3" fmla="*/ 0 w 1001486"/>
                <a:gd name="connsiteY3" fmla="*/ 1918990 h 1918990"/>
                <a:gd name="connsiteX0" fmla="*/ 0 w 789689"/>
                <a:gd name="connsiteY0" fmla="*/ 1918990 h 1918990"/>
                <a:gd name="connsiteX1" fmla="*/ 579852 w 789689"/>
                <a:gd name="connsiteY1" fmla="*/ 0 h 1918990"/>
                <a:gd name="connsiteX2" fmla="*/ 789689 w 789689"/>
                <a:gd name="connsiteY2" fmla="*/ 1803676 h 1918990"/>
                <a:gd name="connsiteX3" fmla="*/ 0 w 789689"/>
                <a:gd name="connsiteY3" fmla="*/ 1918990 h 1918990"/>
                <a:gd name="connsiteX0" fmla="*/ 0 w 610757"/>
                <a:gd name="connsiteY0" fmla="*/ 2069097 h 2069097"/>
                <a:gd name="connsiteX1" fmla="*/ 400920 w 610757"/>
                <a:gd name="connsiteY1" fmla="*/ 0 h 2069097"/>
                <a:gd name="connsiteX2" fmla="*/ 610757 w 610757"/>
                <a:gd name="connsiteY2" fmla="*/ 1803676 h 2069097"/>
                <a:gd name="connsiteX3" fmla="*/ 0 w 610757"/>
                <a:gd name="connsiteY3" fmla="*/ 2069097 h 206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0757" h="2069097">
                  <a:moveTo>
                    <a:pt x="0" y="2069097"/>
                  </a:moveTo>
                  <a:lnTo>
                    <a:pt x="400920" y="0"/>
                  </a:lnTo>
                  <a:lnTo>
                    <a:pt x="610757" y="1803676"/>
                  </a:lnTo>
                  <a:lnTo>
                    <a:pt x="0" y="2069097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  <a:alpha val="7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等腰三角形 107">
              <a:extLst>
                <a:ext uri="{FF2B5EF4-FFF2-40B4-BE49-F238E27FC236}">
                  <a16:creationId xmlns:a16="http://schemas.microsoft.com/office/drawing/2014/main" id="{0DDD5E7F-D4F6-404D-A6CC-653B254F89F5}"/>
                </a:ext>
              </a:extLst>
            </p:cNvPr>
            <p:cNvSpPr/>
            <p:nvPr/>
          </p:nvSpPr>
          <p:spPr>
            <a:xfrm rot="876880">
              <a:off x="3210160" y="2244331"/>
              <a:ext cx="929720" cy="1871745"/>
            </a:xfrm>
            <a:custGeom>
              <a:avLst/>
              <a:gdLst>
                <a:gd name="connsiteX0" fmla="*/ 0 w 1001486"/>
                <a:gd name="connsiteY0" fmla="*/ 1727200 h 1727200"/>
                <a:gd name="connsiteX1" fmla="*/ 672478 w 1001486"/>
                <a:gd name="connsiteY1" fmla="*/ 0 h 1727200"/>
                <a:gd name="connsiteX2" fmla="*/ 1001486 w 1001486"/>
                <a:gd name="connsiteY2" fmla="*/ 1727200 h 1727200"/>
                <a:gd name="connsiteX3" fmla="*/ 0 w 1001486"/>
                <a:gd name="connsiteY3" fmla="*/ 1727200 h 1727200"/>
                <a:gd name="connsiteX0" fmla="*/ 0 w 1001486"/>
                <a:gd name="connsiteY0" fmla="*/ 1934777 h 1934777"/>
                <a:gd name="connsiteX1" fmla="*/ 638039 w 1001486"/>
                <a:gd name="connsiteY1" fmla="*/ 0 h 1934777"/>
                <a:gd name="connsiteX2" fmla="*/ 1001486 w 1001486"/>
                <a:gd name="connsiteY2" fmla="*/ 1934777 h 1934777"/>
                <a:gd name="connsiteX3" fmla="*/ 0 w 1001486"/>
                <a:gd name="connsiteY3" fmla="*/ 1934777 h 1934777"/>
                <a:gd name="connsiteX0" fmla="*/ 0 w 1322626"/>
                <a:gd name="connsiteY0" fmla="*/ 1590323 h 1934777"/>
                <a:gd name="connsiteX1" fmla="*/ 959179 w 1322626"/>
                <a:gd name="connsiteY1" fmla="*/ 0 h 1934777"/>
                <a:gd name="connsiteX2" fmla="*/ 1322626 w 1322626"/>
                <a:gd name="connsiteY2" fmla="*/ 1934777 h 1934777"/>
                <a:gd name="connsiteX3" fmla="*/ 0 w 1322626"/>
                <a:gd name="connsiteY3" fmla="*/ 1590323 h 1934777"/>
                <a:gd name="connsiteX0" fmla="*/ 0 w 959179"/>
                <a:gd name="connsiteY0" fmla="*/ 1590323 h 1928646"/>
                <a:gd name="connsiteX1" fmla="*/ 959179 w 959179"/>
                <a:gd name="connsiteY1" fmla="*/ 0 h 1928646"/>
                <a:gd name="connsiteX2" fmla="*/ 213634 w 959179"/>
                <a:gd name="connsiteY2" fmla="*/ 1928646 h 1928646"/>
                <a:gd name="connsiteX3" fmla="*/ 0 w 959179"/>
                <a:gd name="connsiteY3" fmla="*/ 1590323 h 1928646"/>
                <a:gd name="connsiteX0" fmla="*/ 0 w 984611"/>
                <a:gd name="connsiteY0" fmla="*/ 1473912 h 1812235"/>
                <a:gd name="connsiteX1" fmla="*/ 984611 w 984611"/>
                <a:gd name="connsiteY1" fmla="*/ 0 h 1812235"/>
                <a:gd name="connsiteX2" fmla="*/ 213634 w 984611"/>
                <a:gd name="connsiteY2" fmla="*/ 1812235 h 1812235"/>
                <a:gd name="connsiteX3" fmla="*/ 0 w 984611"/>
                <a:gd name="connsiteY3" fmla="*/ 1473912 h 1812235"/>
                <a:gd name="connsiteX0" fmla="*/ 0 w 927916"/>
                <a:gd name="connsiteY0" fmla="*/ 1540337 h 1878660"/>
                <a:gd name="connsiteX1" fmla="*/ 927916 w 927916"/>
                <a:gd name="connsiteY1" fmla="*/ 0 h 1878660"/>
                <a:gd name="connsiteX2" fmla="*/ 213634 w 927916"/>
                <a:gd name="connsiteY2" fmla="*/ 1878660 h 1878660"/>
                <a:gd name="connsiteX3" fmla="*/ 0 w 927916"/>
                <a:gd name="connsiteY3" fmla="*/ 1540337 h 1878660"/>
                <a:gd name="connsiteX0" fmla="*/ 0 w 934327"/>
                <a:gd name="connsiteY0" fmla="*/ 1534626 h 1872949"/>
                <a:gd name="connsiteX1" fmla="*/ 934327 w 934327"/>
                <a:gd name="connsiteY1" fmla="*/ 0 h 1872949"/>
                <a:gd name="connsiteX2" fmla="*/ 213634 w 934327"/>
                <a:gd name="connsiteY2" fmla="*/ 1872949 h 1872949"/>
                <a:gd name="connsiteX3" fmla="*/ 0 w 934327"/>
                <a:gd name="connsiteY3" fmla="*/ 1534626 h 1872949"/>
                <a:gd name="connsiteX0" fmla="*/ 0 w 926213"/>
                <a:gd name="connsiteY0" fmla="*/ 1537432 h 1875755"/>
                <a:gd name="connsiteX1" fmla="*/ 926213 w 926213"/>
                <a:gd name="connsiteY1" fmla="*/ 0 h 1875755"/>
                <a:gd name="connsiteX2" fmla="*/ 213634 w 926213"/>
                <a:gd name="connsiteY2" fmla="*/ 1875755 h 1875755"/>
                <a:gd name="connsiteX3" fmla="*/ 0 w 926213"/>
                <a:gd name="connsiteY3" fmla="*/ 1537432 h 1875755"/>
                <a:gd name="connsiteX0" fmla="*/ 0 w 926213"/>
                <a:gd name="connsiteY0" fmla="*/ 1537432 h 1875755"/>
                <a:gd name="connsiteX1" fmla="*/ 926213 w 926213"/>
                <a:gd name="connsiteY1" fmla="*/ 0 h 1875755"/>
                <a:gd name="connsiteX2" fmla="*/ 213634 w 926213"/>
                <a:gd name="connsiteY2" fmla="*/ 1875755 h 1875755"/>
                <a:gd name="connsiteX3" fmla="*/ 0 w 926213"/>
                <a:gd name="connsiteY3" fmla="*/ 1537432 h 1875755"/>
                <a:gd name="connsiteX0" fmla="*/ 0 w 926213"/>
                <a:gd name="connsiteY0" fmla="*/ 1537432 h 1875755"/>
                <a:gd name="connsiteX1" fmla="*/ 926213 w 926213"/>
                <a:gd name="connsiteY1" fmla="*/ 0 h 1875755"/>
                <a:gd name="connsiteX2" fmla="*/ 213634 w 926213"/>
                <a:gd name="connsiteY2" fmla="*/ 1875755 h 1875755"/>
                <a:gd name="connsiteX3" fmla="*/ 0 w 926213"/>
                <a:gd name="connsiteY3" fmla="*/ 1537432 h 1875755"/>
                <a:gd name="connsiteX0" fmla="*/ 0 w 926213"/>
                <a:gd name="connsiteY0" fmla="*/ 1537432 h 1875755"/>
                <a:gd name="connsiteX1" fmla="*/ 926213 w 926213"/>
                <a:gd name="connsiteY1" fmla="*/ 0 h 1875755"/>
                <a:gd name="connsiteX2" fmla="*/ 213634 w 926213"/>
                <a:gd name="connsiteY2" fmla="*/ 1875755 h 1875755"/>
                <a:gd name="connsiteX3" fmla="*/ 0 w 926213"/>
                <a:gd name="connsiteY3" fmla="*/ 1537432 h 1875755"/>
                <a:gd name="connsiteX0" fmla="*/ 0 w 934328"/>
                <a:gd name="connsiteY0" fmla="*/ 1534625 h 1872948"/>
                <a:gd name="connsiteX1" fmla="*/ 934328 w 934328"/>
                <a:gd name="connsiteY1" fmla="*/ 0 h 1872948"/>
                <a:gd name="connsiteX2" fmla="*/ 213634 w 934328"/>
                <a:gd name="connsiteY2" fmla="*/ 1872948 h 1872948"/>
                <a:gd name="connsiteX3" fmla="*/ 0 w 934328"/>
                <a:gd name="connsiteY3" fmla="*/ 1534625 h 1872948"/>
                <a:gd name="connsiteX0" fmla="*/ 0 w 926815"/>
                <a:gd name="connsiteY0" fmla="*/ 1535127 h 1873450"/>
                <a:gd name="connsiteX1" fmla="*/ 926815 w 926815"/>
                <a:gd name="connsiteY1" fmla="*/ 0 h 1873450"/>
                <a:gd name="connsiteX2" fmla="*/ 213634 w 926815"/>
                <a:gd name="connsiteY2" fmla="*/ 1873450 h 1873450"/>
                <a:gd name="connsiteX3" fmla="*/ 0 w 926815"/>
                <a:gd name="connsiteY3" fmla="*/ 1535127 h 1873450"/>
                <a:gd name="connsiteX0" fmla="*/ 0 w 929720"/>
                <a:gd name="connsiteY0" fmla="*/ 1533422 h 1871745"/>
                <a:gd name="connsiteX1" fmla="*/ 929720 w 929720"/>
                <a:gd name="connsiteY1" fmla="*/ 0 h 1871745"/>
                <a:gd name="connsiteX2" fmla="*/ 213634 w 929720"/>
                <a:gd name="connsiteY2" fmla="*/ 1871745 h 1871745"/>
                <a:gd name="connsiteX3" fmla="*/ 0 w 929720"/>
                <a:gd name="connsiteY3" fmla="*/ 1533422 h 1871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9720" h="1871745">
                  <a:moveTo>
                    <a:pt x="0" y="1533422"/>
                  </a:moveTo>
                  <a:lnTo>
                    <a:pt x="929720" y="0"/>
                  </a:lnTo>
                  <a:lnTo>
                    <a:pt x="213634" y="1871745"/>
                  </a:lnTo>
                  <a:lnTo>
                    <a:pt x="0" y="153342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  <a:alpha val="7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等腰三角形 108">
              <a:extLst>
                <a:ext uri="{FF2B5EF4-FFF2-40B4-BE49-F238E27FC236}">
                  <a16:creationId xmlns:a16="http://schemas.microsoft.com/office/drawing/2014/main" id="{F07F0D99-B82E-46A0-B52F-460E3602C79A}"/>
                </a:ext>
              </a:extLst>
            </p:cNvPr>
            <p:cNvSpPr/>
            <p:nvPr/>
          </p:nvSpPr>
          <p:spPr>
            <a:xfrm rot="876880">
              <a:off x="3369321" y="2299596"/>
              <a:ext cx="746901" cy="1822767"/>
            </a:xfrm>
            <a:custGeom>
              <a:avLst/>
              <a:gdLst>
                <a:gd name="connsiteX0" fmla="*/ 0 w 1001486"/>
                <a:gd name="connsiteY0" fmla="*/ 1727200 h 1727200"/>
                <a:gd name="connsiteX1" fmla="*/ 672478 w 1001486"/>
                <a:gd name="connsiteY1" fmla="*/ 0 h 1727200"/>
                <a:gd name="connsiteX2" fmla="*/ 1001486 w 1001486"/>
                <a:gd name="connsiteY2" fmla="*/ 1727200 h 1727200"/>
                <a:gd name="connsiteX3" fmla="*/ 0 w 1001486"/>
                <a:gd name="connsiteY3" fmla="*/ 1727200 h 1727200"/>
                <a:gd name="connsiteX0" fmla="*/ 0 w 1371732"/>
                <a:gd name="connsiteY0" fmla="*/ 1553047 h 1727200"/>
                <a:gd name="connsiteX1" fmla="*/ 1042724 w 1371732"/>
                <a:gd name="connsiteY1" fmla="*/ 0 h 1727200"/>
                <a:gd name="connsiteX2" fmla="*/ 1371732 w 1371732"/>
                <a:gd name="connsiteY2" fmla="*/ 1727200 h 1727200"/>
                <a:gd name="connsiteX3" fmla="*/ 0 w 1371732"/>
                <a:gd name="connsiteY3" fmla="*/ 1553047 h 1727200"/>
                <a:gd name="connsiteX0" fmla="*/ 0 w 1371732"/>
                <a:gd name="connsiteY0" fmla="*/ 1910322 h 2084475"/>
                <a:gd name="connsiteX1" fmla="*/ 733007 w 1371732"/>
                <a:gd name="connsiteY1" fmla="*/ 0 h 2084475"/>
                <a:gd name="connsiteX2" fmla="*/ 1371732 w 1371732"/>
                <a:gd name="connsiteY2" fmla="*/ 2084475 h 2084475"/>
                <a:gd name="connsiteX3" fmla="*/ 0 w 1371732"/>
                <a:gd name="connsiteY3" fmla="*/ 1910322 h 2084475"/>
                <a:gd name="connsiteX0" fmla="*/ 0 w 733007"/>
                <a:gd name="connsiteY0" fmla="*/ 1910322 h 1910322"/>
                <a:gd name="connsiteX1" fmla="*/ 733007 w 733007"/>
                <a:gd name="connsiteY1" fmla="*/ 0 h 1910322"/>
                <a:gd name="connsiteX2" fmla="*/ 59834 w 733007"/>
                <a:gd name="connsiteY2" fmla="*/ 1545566 h 1910322"/>
                <a:gd name="connsiteX3" fmla="*/ 0 w 733007"/>
                <a:gd name="connsiteY3" fmla="*/ 1910322 h 1910322"/>
                <a:gd name="connsiteX0" fmla="*/ 0 w 688509"/>
                <a:gd name="connsiteY0" fmla="*/ 1741223 h 1741223"/>
                <a:gd name="connsiteX1" fmla="*/ 688509 w 688509"/>
                <a:gd name="connsiteY1" fmla="*/ 0 h 1741223"/>
                <a:gd name="connsiteX2" fmla="*/ 59834 w 688509"/>
                <a:gd name="connsiteY2" fmla="*/ 1376467 h 1741223"/>
                <a:gd name="connsiteX3" fmla="*/ 0 w 688509"/>
                <a:gd name="connsiteY3" fmla="*/ 1741223 h 1741223"/>
                <a:gd name="connsiteX0" fmla="*/ 0 w 689718"/>
                <a:gd name="connsiteY0" fmla="*/ 1793216 h 1793216"/>
                <a:gd name="connsiteX1" fmla="*/ 689718 w 689718"/>
                <a:gd name="connsiteY1" fmla="*/ 0 h 1793216"/>
                <a:gd name="connsiteX2" fmla="*/ 59834 w 689718"/>
                <a:gd name="connsiteY2" fmla="*/ 1428460 h 1793216"/>
                <a:gd name="connsiteX3" fmla="*/ 0 w 689718"/>
                <a:gd name="connsiteY3" fmla="*/ 1793216 h 1793216"/>
                <a:gd name="connsiteX0" fmla="*/ 0 w 684509"/>
                <a:gd name="connsiteY0" fmla="*/ 1794319 h 1794319"/>
                <a:gd name="connsiteX1" fmla="*/ 684509 w 684509"/>
                <a:gd name="connsiteY1" fmla="*/ 0 h 1794319"/>
                <a:gd name="connsiteX2" fmla="*/ 59834 w 684509"/>
                <a:gd name="connsiteY2" fmla="*/ 1429563 h 1794319"/>
                <a:gd name="connsiteX3" fmla="*/ 0 w 684509"/>
                <a:gd name="connsiteY3" fmla="*/ 1794319 h 1794319"/>
                <a:gd name="connsiteX0" fmla="*/ 0 w 684509"/>
                <a:gd name="connsiteY0" fmla="*/ 1794319 h 1794319"/>
                <a:gd name="connsiteX1" fmla="*/ 684509 w 684509"/>
                <a:gd name="connsiteY1" fmla="*/ 0 h 1794319"/>
                <a:gd name="connsiteX2" fmla="*/ 20453 w 684509"/>
                <a:gd name="connsiteY2" fmla="*/ 1533344 h 1794319"/>
                <a:gd name="connsiteX3" fmla="*/ 0 w 684509"/>
                <a:gd name="connsiteY3" fmla="*/ 1794319 h 1794319"/>
                <a:gd name="connsiteX0" fmla="*/ 55480 w 739989"/>
                <a:gd name="connsiteY0" fmla="*/ 1794319 h 1794319"/>
                <a:gd name="connsiteX1" fmla="*/ 739989 w 739989"/>
                <a:gd name="connsiteY1" fmla="*/ 0 h 1794319"/>
                <a:gd name="connsiteX2" fmla="*/ 0 w 739989"/>
                <a:gd name="connsiteY2" fmla="*/ 1506387 h 1794319"/>
                <a:gd name="connsiteX3" fmla="*/ 55480 w 739989"/>
                <a:gd name="connsiteY3" fmla="*/ 1794319 h 1794319"/>
                <a:gd name="connsiteX0" fmla="*/ 62392 w 746901"/>
                <a:gd name="connsiteY0" fmla="*/ 1794319 h 1794319"/>
                <a:gd name="connsiteX1" fmla="*/ 746901 w 746901"/>
                <a:gd name="connsiteY1" fmla="*/ 0 h 1794319"/>
                <a:gd name="connsiteX2" fmla="*/ 0 w 746901"/>
                <a:gd name="connsiteY2" fmla="*/ 1508190 h 1794319"/>
                <a:gd name="connsiteX3" fmla="*/ 62392 w 746901"/>
                <a:gd name="connsiteY3" fmla="*/ 1794319 h 1794319"/>
                <a:gd name="connsiteX0" fmla="*/ 51769 w 746901"/>
                <a:gd name="connsiteY0" fmla="*/ 1829080 h 1829080"/>
                <a:gd name="connsiteX1" fmla="*/ 746901 w 746901"/>
                <a:gd name="connsiteY1" fmla="*/ 0 h 1829080"/>
                <a:gd name="connsiteX2" fmla="*/ 0 w 746901"/>
                <a:gd name="connsiteY2" fmla="*/ 1508190 h 1829080"/>
                <a:gd name="connsiteX3" fmla="*/ 51769 w 746901"/>
                <a:gd name="connsiteY3" fmla="*/ 1829080 h 1829080"/>
                <a:gd name="connsiteX0" fmla="*/ 58385 w 746901"/>
                <a:gd name="connsiteY0" fmla="*/ 1797824 h 1797824"/>
                <a:gd name="connsiteX1" fmla="*/ 746901 w 746901"/>
                <a:gd name="connsiteY1" fmla="*/ 0 h 1797824"/>
                <a:gd name="connsiteX2" fmla="*/ 0 w 746901"/>
                <a:gd name="connsiteY2" fmla="*/ 1508190 h 1797824"/>
                <a:gd name="connsiteX3" fmla="*/ 58385 w 746901"/>
                <a:gd name="connsiteY3" fmla="*/ 1797824 h 1797824"/>
                <a:gd name="connsiteX0" fmla="*/ 56180 w 746901"/>
                <a:gd name="connsiteY0" fmla="*/ 1808242 h 1808242"/>
                <a:gd name="connsiteX1" fmla="*/ 746901 w 746901"/>
                <a:gd name="connsiteY1" fmla="*/ 0 h 1808242"/>
                <a:gd name="connsiteX2" fmla="*/ 0 w 746901"/>
                <a:gd name="connsiteY2" fmla="*/ 1508190 h 1808242"/>
                <a:gd name="connsiteX3" fmla="*/ 56180 w 746901"/>
                <a:gd name="connsiteY3" fmla="*/ 1808242 h 1808242"/>
                <a:gd name="connsiteX0" fmla="*/ 48263 w 746901"/>
                <a:gd name="connsiteY0" fmla="*/ 1825071 h 1825071"/>
                <a:gd name="connsiteX1" fmla="*/ 746901 w 746901"/>
                <a:gd name="connsiteY1" fmla="*/ 0 h 1825071"/>
                <a:gd name="connsiteX2" fmla="*/ 0 w 746901"/>
                <a:gd name="connsiteY2" fmla="*/ 1508190 h 1825071"/>
                <a:gd name="connsiteX3" fmla="*/ 48263 w 746901"/>
                <a:gd name="connsiteY3" fmla="*/ 1825071 h 1825071"/>
                <a:gd name="connsiteX0" fmla="*/ 47663 w 746901"/>
                <a:gd name="connsiteY0" fmla="*/ 1822767 h 1822767"/>
                <a:gd name="connsiteX1" fmla="*/ 746901 w 746901"/>
                <a:gd name="connsiteY1" fmla="*/ 0 h 1822767"/>
                <a:gd name="connsiteX2" fmla="*/ 0 w 746901"/>
                <a:gd name="connsiteY2" fmla="*/ 1508190 h 1822767"/>
                <a:gd name="connsiteX3" fmla="*/ 47663 w 746901"/>
                <a:gd name="connsiteY3" fmla="*/ 1822767 h 182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6901" h="1822767">
                  <a:moveTo>
                    <a:pt x="47663" y="1822767"/>
                  </a:moveTo>
                  <a:lnTo>
                    <a:pt x="746901" y="0"/>
                  </a:lnTo>
                  <a:lnTo>
                    <a:pt x="0" y="1508190"/>
                  </a:lnTo>
                  <a:lnTo>
                    <a:pt x="47663" y="1822767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  <a:alpha val="7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等腰三角形 106">
              <a:extLst>
                <a:ext uri="{FF2B5EF4-FFF2-40B4-BE49-F238E27FC236}">
                  <a16:creationId xmlns:a16="http://schemas.microsoft.com/office/drawing/2014/main" id="{F44CF45F-6067-4163-A7C3-361E8C8ECC71}"/>
                </a:ext>
              </a:extLst>
            </p:cNvPr>
            <p:cNvSpPr/>
            <p:nvPr/>
          </p:nvSpPr>
          <p:spPr>
            <a:xfrm rot="876880">
              <a:off x="3391361" y="2246116"/>
              <a:ext cx="777452" cy="1778349"/>
            </a:xfrm>
            <a:custGeom>
              <a:avLst/>
              <a:gdLst>
                <a:gd name="connsiteX0" fmla="*/ 0 w 1001486"/>
                <a:gd name="connsiteY0" fmla="*/ 1727200 h 1727200"/>
                <a:gd name="connsiteX1" fmla="*/ 672478 w 1001486"/>
                <a:gd name="connsiteY1" fmla="*/ 0 h 1727200"/>
                <a:gd name="connsiteX2" fmla="*/ 1001486 w 1001486"/>
                <a:gd name="connsiteY2" fmla="*/ 1727200 h 1727200"/>
                <a:gd name="connsiteX3" fmla="*/ 0 w 1001486"/>
                <a:gd name="connsiteY3" fmla="*/ 1727200 h 1727200"/>
                <a:gd name="connsiteX0" fmla="*/ 0 w 1001486"/>
                <a:gd name="connsiteY0" fmla="*/ 1863086 h 1863086"/>
                <a:gd name="connsiteX1" fmla="*/ 287602 w 1001486"/>
                <a:gd name="connsiteY1" fmla="*/ 0 h 1863086"/>
                <a:gd name="connsiteX2" fmla="*/ 1001486 w 1001486"/>
                <a:gd name="connsiteY2" fmla="*/ 1863086 h 1863086"/>
                <a:gd name="connsiteX3" fmla="*/ 0 w 1001486"/>
                <a:gd name="connsiteY3" fmla="*/ 1863086 h 1863086"/>
                <a:gd name="connsiteX0" fmla="*/ 0 w 1401774"/>
                <a:gd name="connsiteY0" fmla="*/ 1573724 h 1863086"/>
                <a:gd name="connsiteX1" fmla="*/ 687890 w 1401774"/>
                <a:gd name="connsiteY1" fmla="*/ 0 h 1863086"/>
                <a:gd name="connsiteX2" fmla="*/ 1401774 w 1401774"/>
                <a:gd name="connsiteY2" fmla="*/ 1863086 h 1863086"/>
                <a:gd name="connsiteX3" fmla="*/ 0 w 1401774"/>
                <a:gd name="connsiteY3" fmla="*/ 1573724 h 1863086"/>
                <a:gd name="connsiteX0" fmla="*/ 0 w 730977"/>
                <a:gd name="connsiteY0" fmla="*/ 1573724 h 1782068"/>
                <a:gd name="connsiteX1" fmla="*/ 687890 w 730977"/>
                <a:gd name="connsiteY1" fmla="*/ 0 h 1782068"/>
                <a:gd name="connsiteX2" fmla="*/ 730977 w 730977"/>
                <a:gd name="connsiteY2" fmla="*/ 1782068 h 1782068"/>
                <a:gd name="connsiteX3" fmla="*/ 0 w 730977"/>
                <a:gd name="connsiteY3" fmla="*/ 1573724 h 1782068"/>
                <a:gd name="connsiteX0" fmla="*/ 0 w 762721"/>
                <a:gd name="connsiteY0" fmla="*/ 1541556 h 1749900"/>
                <a:gd name="connsiteX1" fmla="*/ 762721 w 762721"/>
                <a:gd name="connsiteY1" fmla="*/ 0 h 1749900"/>
                <a:gd name="connsiteX2" fmla="*/ 730977 w 762721"/>
                <a:gd name="connsiteY2" fmla="*/ 1749900 h 1749900"/>
                <a:gd name="connsiteX3" fmla="*/ 0 w 762721"/>
                <a:gd name="connsiteY3" fmla="*/ 1541556 h 1749900"/>
                <a:gd name="connsiteX0" fmla="*/ 0 w 777451"/>
                <a:gd name="connsiteY0" fmla="*/ 1570005 h 1778349"/>
                <a:gd name="connsiteX1" fmla="*/ 777451 w 777451"/>
                <a:gd name="connsiteY1" fmla="*/ 0 h 1778349"/>
                <a:gd name="connsiteX2" fmla="*/ 730977 w 777451"/>
                <a:gd name="connsiteY2" fmla="*/ 1778349 h 1778349"/>
                <a:gd name="connsiteX3" fmla="*/ 0 w 777451"/>
                <a:gd name="connsiteY3" fmla="*/ 1570005 h 1778349"/>
                <a:gd name="connsiteX0" fmla="*/ 0 w 777452"/>
                <a:gd name="connsiteY0" fmla="*/ 1570005 h 1778349"/>
                <a:gd name="connsiteX1" fmla="*/ 777452 w 777452"/>
                <a:gd name="connsiteY1" fmla="*/ 0 h 1778349"/>
                <a:gd name="connsiteX2" fmla="*/ 730977 w 777452"/>
                <a:gd name="connsiteY2" fmla="*/ 1778349 h 1778349"/>
                <a:gd name="connsiteX3" fmla="*/ 0 w 777452"/>
                <a:gd name="connsiteY3" fmla="*/ 1570005 h 1778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452" h="1778349">
                  <a:moveTo>
                    <a:pt x="0" y="1570005"/>
                  </a:moveTo>
                  <a:lnTo>
                    <a:pt x="777452" y="0"/>
                  </a:lnTo>
                  <a:lnTo>
                    <a:pt x="730977" y="1778349"/>
                  </a:lnTo>
                  <a:lnTo>
                    <a:pt x="0" y="1570005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  <a:alpha val="7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348B7DC6-2448-4868-8AC6-8A9E434B20EC}"/>
              </a:ext>
            </a:extLst>
          </p:cNvPr>
          <p:cNvCxnSpPr>
            <a:cxnSpLocks/>
          </p:cNvCxnSpPr>
          <p:nvPr/>
        </p:nvCxnSpPr>
        <p:spPr>
          <a:xfrm flipV="1">
            <a:off x="6196801" y="2436223"/>
            <a:ext cx="260560" cy="101688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64CA1194-6CF6-4776-BE76-F18242D1D777}"/>
              </a:ext>
            </a:extLst>
          </p:cNvPr>
          <p:cNvCxnSpPr>
            <a:cxnSpLocks/>
          </p:cNvCxnSpPr>
          <p:nvPr/>
        </p:nvCxnSpPr>
        <p:spPr>
          <a:xfrm flipH="1">
            <a:off x="4976223" y="3463500"/>
            <a:ext cx="1207612" cy="78247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32F8D954-B111-4FAA-95DB-4BE9FB02EF2D}"/>
              </a:ext>
            </a:extLst>
          </p:cNvPr>
          <p:cNvCxnSpPr>
            <a:cxnSpLocks/>
          </p:cNvCxnSpPr>
          <p:nvPr/>
        </p:nvCxnSpPr>
        <p:spPr>
          <a:xfrm>
            <a:off x="6206239" y="3456141"/>
            <a:ext cx="822622" cy="80412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6AAEEB79-131E-4158-BE75-82E0AC0B3F4E}"/>
                  </a:ext>
                </a:extLst>
              </p:cNvPr>
              <p:cNvSpPr txBox="1"/>
              <p:nvPr/>
            </p:nvSpPr>
            <p:spPr>
              <a:xfrm>
                <a:off x="4276643" y="3612979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6AAEEB79-131E-4158-BE75-82E0AC0B3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643" y="3612979"/>
                <a:ext cx="1082675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20A38233-843D-45C7-8E62-A4A690D56EC0}"/>
                  </a:ext>
                </a:extLst>
              </p:cNvPr>
              <p:cNvSpPr txBox="1"/>
              <p:nvPr/>
            </p:nvSpPr>
            <p:spPr>
              <a:xfrm>
                <a:off x="6016543" y="1892129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20A38233-843D-45C7-8E62-A4A690D56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543" y="1892129"/>
                <a:ext cx="1082675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E43E82AD-DAA2-4AB6-BBE2-0266E43824DC}"/>
                  </a:ext>
                </a:extLst>
              </p:cNvPr>
              <p:cNvSpPr txBox="1"/>
              <p:nvPr/>
            </p:nvSpPr>
            <p:spPr>
              <a:xfrm>
                <a:off x="6695993" y="3936829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E43E82AD-DAA2-4AB6-BBE2-0266E4382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993" y="3936829"/>
                <a:ext cx="1082675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组合 78">
            <a:extLst>
              <a:ext uri="{FF2B5EF4-FFF2-40B4-BE49-F238E27FC236}">
                <a16:creationId xmlns:a16="http://schemas.microsoft.com/office/drawing/2014/main" id="{33F3F141-7D84-4620-802A-F9729D0D4857}"/>
              </a:ext>
            </a:extLst>
          </p:cNvPr>
          <p:cNvGrpSpPr/>
          <p:nvPr/>
        </p:nvGrpSpPr>
        <p:grpSpPr>
          <a:xfrm>
            <a:off x="5546858" y="2166983"/>
            <a:ext cx="1945235" cy="2247992"/>
            <a:chOff x="4989690" y="2162683"/>
            <a:chExt cx="2416883" cy="2793047"/>
          </a:xfrm>
        </p:grpSpPr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05DA14DC-1F19-4901-9ABB-7D90341C51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2043" y="2162683"/>
              <a:ext cx="0" cy="1639154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10E944AF-0D5D-468F-B489-816662B698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2518" y="3792312"/>
              <a:ext cx="1594055" cy="1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7164CFF8-C42D-455D-9F6C-961846DE72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9690" y="3801838"/>
              <a:ext cx="822829" cy="1153892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C67F0A65-99D7-49C8-9182-82DF826FDD6C}"/>
              </a:ext>
            </a:extLst>
          </p:cNvPr>
          <p:cNvGrpSpPr/>
          <p:nvPr/>
        </p:nvGrpSpPr>
        <p:grpSpPr>
          <a:xfrm>
            <a:off x="9049134" y="4125323"/>
            <a:ext cx="638608" cy="738001"/>
            <a:chOff x="4989690" y="2162683"/>
            <a:chExt cx="2416883" cy="2793047"/>
          </a:xfrm>
        </p:grpSpPr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3B648330-CB3D-40AF-BD96-0C97F8B639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2043" y="2162683"/>
              <a:ext cx="0" cy="1639154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55465A26-8829-4F02-A8BE-3F532CFC09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2518" y="3792312"/>
              <a:ext cx="1594055" cy="1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3B88D9CB-20B8-4085-A3CA-2B65747E9E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9690" y="3801838"/>
              <a:ext cx="822829" cy="1153892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5AB4E068-A1A7-4075-8A0D-CDA37C0048BE}"/>
              </a:ext>
            </a:extLst>
          </p:cNvPr>
          <p:cNvGrpSpPr/>
          <p:nvPr/>
        </p:nvGrpSpPr>
        <p:grpSpPr>
          <a:xfrm>
            <a:off x="9009822" y="2372723"/>
            <a:ext cx="638608" cy="738001"/>
            <a:chOff x="4989690" y="2162683"/>
            <a:chExt cx="2416883" cy="2793047"/>
          </a:xfrm>
        </p:grpSpPr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41805D60-CFD8-4A84-BFC8-7113184693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2043" y="2162683"/>
              <a:ext cx="0" cy="16391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EB09E609-BECA-4FD0-85F5-C36D1EB321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2518" y="3792312"/>
              <a:ext cx="1594055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C6EC9151-9784-44CA-B75E-72B2E94568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9690" y="3801838"/>
              <a:ext cx="822829" cy="11538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FD826C05-739B-441A-A3EE-594A67E11CE9}"/>
              </a:ext>
            </a:extLst>
          </p:cNvPr>
          <p:cNvGrpSpPr/>
          <p:nvPr/>
        </p:nvGrpSpPr>
        <p:grpSpPr>
          <a:xfrm>
            <a:off x="8978830" y="3302144"/>
            <a:ext cx="710935" cy="631759"/>
            <a:chOff x="9497060" y="2458720"/>
            <a:chExt cx="2052638" cy="1824038"/>
          </a:xfrm>
        </p:grpSpPr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3B0136C3-4F7C-4F26-B025-A041D99240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17638" y="2458720"/>
              <a:ext cx="260560" cy="101688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CDB9ACD4-DA55-4C24-8847-FB747C0DB8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97060" y="3485997"/>
              <a:ext cx="1207612" cy="782473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4FF4A3A3-63F9-4D1F-8A9A-F1421047A9F7}"/>
                </a:ext>
              </a:extLst>
            </p:cNvPr>
            <p:cNvCxnSpPr>
              <a:cxnSpLocks/>
            </p:cNvCxnSpPr>
            <p:nvPr/>
          </p:nvCxnSpPr>
          <p:spPr>
            <a:xfrm>
              <a:off x="10727076" y="3478638"/>
              <a:ext cx="822622" cy="80412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570CF3A-FA55-403B-9B07-F5E7F161841F}"/>
              </a:ext>
            </a:extLst>
          </p:cNvPr>
          <p:cNvSpPr txBox="1"/>
          <p:nvPr/>
        </p:nvSpPr>
        <p:spPr>
          <a:xfrm>
            <a:off x="9841411" y="4233457"/>
            <a:ext cx="4113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直立空间（</a:t>
            </a:r>
            <a:r>
              <a:rPr lang="en-US" altLang="zh-CN" sz="3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Upright</a:t>
            </a:r>
            <a:r>
              <a:rPr lang="zh-CN" altLang="en-US" sz="3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332698AF-5B0D-4637-9E44-A54BF1FB3BC9}"/>
              </a:ext>
            </a:extLst>
          </p:cNvPr>
          <p:cNvSpPr txBox="1"/>
          <p:nvPr/>
        </p:nvSpPr>
        <p:spPr>
          <a:xfrm>
            <a:off x="9841411" y="3319057"/>
            <a:ext cx="34273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物体空间（</a:t>
            </a:r>
            <a:r>
              <a:rPr lang="en-US" altLang="zh-CN" sz="3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Object</a:t>
            </a:r>
            <a:r>
              <a:rPr lang="zh-CN" altLang="en-US" sz="3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FD7449CC-4B95-44C2-9604-36B477956E25}"/>
              </a:ext>
            </a:extLst>
          </p:cNvPr>
          <p:cNvSpPr txBox="1"/>
          <p:nvPr/>
        </p:nvSpPr>
        <p:spPr>
          <a:xfrm>
            <a:off x="9841411" y="2404657"/>
            <a:ext cx="34749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世界空间（</a:t>
            </a:r>
            <a:r>
              <a:rPr lang="en-US" altLang="zh-CN" sz="3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World</a:t>
            </a:r>
            <a:r>
              <a:rPr lang="zh-CN" altLang="en-US" sz="3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47" name="椭圆 346">
            <a:extLst>
              <a:ext uri="{FF2B5EF4-FFF2-40B4-BE49-F238E27FC236}">
                <a16:creationId xmlns:a16="http://schemas.microsoft.com/office/drawing/2014/main" id="{4973EEB9-1848-49D9-BC32-3D6298A36E19}"/>
              </a:ext>
            </a:extLst>
          </p:cNvPr>
          <p:cNvSpPr/>
          <p:nvPr/>
        </p:nvSpPr>
        <p:spPr>
          <a:xfrm>
            <a:off x="8224295" y="8128052"/>
            <a:ext cx="831600" cy="831851"/>
          </a:xfrm>
          <a:prstGeom prst="ellipse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4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FA1327DC-63F8-4223-99E5-08C0A4FB6FCF}"/>
              </a:ext>
            </a:extLst>
          </p:cNvPr>
          <p:cNvGrpSpPr/>
          <p:nvPr/>
        </p:nvGrpSpPr>
        <p:grpSpPr>
          <a:xfrm>
            <a:off x="1013470" y="6382984"/>
            <a:ext cx="3233358" cy="3240768"/>
            <a:chOff x="5009348" y="2162683"/>
            <a:chExt cx="2441113" cy="2446708"/>
          </a:xfrm>
        </p:grpSpPr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4746F21B-8B08-41D0-9F43-B663FCFC92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2043" y="2162683"/>
              <a:ext cx="0" cy="1630752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83668265-8722-4D76-9580-ED8ED6D531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9709" y="3792312"/>
              <a:ext cx="1630752" cy="1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5B5E45D3-60B9-4BDC-BE77-6F7C3ED550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9348" y="3791051"/>
              <a:ext cx="811747" cy="81834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E5832A8E-1BF3-4788-BEC5-7DC34952DD03}"/>
                  </a:ext>
                </a:extLst>
              </p:cNvPr>
              <p:cNvSpPr txBox="1"/>
              <p:nvPr/>
            </p:nvSpPr>
            <p:spPr>
              <a:xfrm>
                <a:off x="3905667" y="8519344"/>
                <a:ext cx="43860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E5832A8E-1BF3-4788-BEC5-7DC34952D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667" y="8519344"/>
                <a:ext cx="43860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402533AB-BD6C-4107-A826-3496151F6C37}"/>
                  </a:ext>
                </a:extLst>
              </p:cNvPr>
              <p:cNvSpPr txBox="1"/>
              <p:nvPr/>
            </p:nvSpPr>
            <p:spPr>
              <a:xfrm>
                <a:off x="836067" y="9304386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402533AB-BD6C-4107-A826-3496151F6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67" y="9304386"/>
                <a:ext cx="1082675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3FA2A2B8-7D07-4D47-BB9A-E9909750721E}"/>
                  </a:ext>
                </a:extLst>
              </p:cNvPr>
              <p:cNvSpPr txBox="1"/>
              <p:nvPr/>
            </p:nvSpPr>
            <p:spPr>
              <a:xfrm>
                <a:off x="1291705" y="6111176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3FA2A2B8-7D07-4D47-BB9A-E99097507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705" y="6111176"/>
                <a:ext cx="1082675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60A85416-8B21-44A0-A781-CB5ECA718134}"/>
              </a:ext>
            </a:extLst>
          </p:cNvPr>
          <p:cNvGrpSpPr/>
          <p:nvPr/>
        </p:nvGrpSpPr>
        <p:grpSpPr>
          <a:xfrm rot="20803102">
            <a:off x="1201950" y="7067628"/>
            <a:ext cx="2185541" cy="2045708"/>
            <a:chOff x="5614380" y="6211237"/>
            <a:chExt cx="2185541" cy="2045708"/>
          </a:xfrm>
        </p:grpSpPr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249FD0EC-FD3E-49ED-9EE1-659702F89D18}"/>
                </a:ext>
              </a:extLst>
            </p:cNvPr>
            <p:cNvCxnSpPr>
              <a:cxnSpLocks/>
            </p:cNvCxnSpPr>
            <p:nvPr/>
          </p:nvCxnSpPr>
          <p:spPr>
            <a:xfrm rot="796898" flipV="1">
              <a:off x="6575491" y="6211237"/>
              <a:ext cx="0" cy="144000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585B2B2E-4A56-4D43-9EC2-4CDF588DB181}"/>
                </a:ext>
              </a:extLst>
            </p:cNvPr>
            <p:cNvCxnSpPr>
              <a:cxnSpLocks/>
            </p:cNvCxnSpPr>
            <p:nvPr/>
          </p:nvCxnSpPr>
          <p:spPr>
            <a:xfrm rot="796898" flipH="1">
              <a:off x="5614380" y="7536945"/>
              <a:ext cx="720000" cy="72000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1C10681A-0F8C-42B1-9F3A-99BC38146F8A}"/>
                </a:ext>
              </a:extLst>
            </p:cNvPr>
            <p:cNvCxnSpPr>
              <a:cxnSpLocks/>
            </p:cNvCxnSpPr>
            <p:nvPr/>
          </p:nvCxnSpPr>
          <p:spPr>
            <a:xfrm rot="796898">
              <a:off x="6359921" y="7784735"/>
              <a:ext cx="1440000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53B9C269-5C81-4B67-8BDC-EAC9B3FF8AF5}"/>
                  </a:ext>
                </a:extLst>
              </p:cNvPr>
              <p:cNvSpPr txBox="1"/>
              <p:nvPr/>
            </p:nvSpPr>
            <p:spPr>
              <a:xfrm>
                <a:off x="948301" y="8719904"/>
                <a:ext cx="43823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53B9C269-5C81-4B67-8BDC-EAC9B3FF8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01" y="8719904"/>
                <a:ext cx="438232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5B717109-9EEB-430E-9CAF-1D7961096AAB}"/>
                  </a:ext>
                </a:extLst>
              </p:cNvPr>
              <p:cNvSpPr txBox="1"/>
              <p:nvPr/>
            </p:nvSpPr>
            <p:spPr>
              <a:xfrm>
                <a:off x="1837300" y="7006020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5B717109-9EEB-430E-9CAF-1D7961096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300" y="7006020"/>
                <a:ext cx="1082675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3614B454-A093-4A52-B8C2-F82758FC241E}"/>
                  </a:ext>
                </a:extLst>
              </p:cNvPr>
              <p:cNvSpPr txBox="1"/>
              <p:nvPr/>
            </p:nvSpPr>
            <p:spPr>
              <a:xfrm>
                <a:off x="2431025" y="8507795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3614B454-A093-4A52-B8C2-F82758FC2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025" y="8507795"/>
                <a:ext cx="1082675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椭圆 69">
            <a:extLst>
              <a:ext uri="{FF2B5EF4-FFF2-40B4-BE49-F238E27FC236}">
                <a16:creationId xmlns:a16="http://schemas.microsoft.com/office/drawing/2014/main" id="{B1FAA2D8-8AE1-449C-A874-2E34D799B9B3}"/>
              </a:ext>
            </a:extLst>
          </p:cNvPr>
          <p:cNvSpPr/>
          <p:nvPr/>
        </p:nvSpPr>
        <p:spPr>
          <a:xfrm>
            <a:off x="1892946" y="8115627"/>
            <a:ext cx="368299" cy="831851"/>
          </a:xfrm>
          <a:prstGeom prst="ellipse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4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33" name="组合 332">
            <a:extLst>
              <a:ext uri="{FF2B5EF4-FFF2-40B4-BE49-F238E27FC236}">
                <a16:creationId xmlns:a16="http://schemas.microsoft.com/office/drawing/2014/main" id="{0CC2430D-8294-47C3-91CD-A55901FCB498}"/>
              </a:ext>
            </a:extLst>
          </p:cNvPr>
          <p:cNvGrpSpPr/>
          <p:nvPr/>
        </p:nvGrpSpPr>
        <p:grpSpPr>
          <a:xfrm>
            <a:off x="7563874" y="6382984"/>
            <a:ext cx="3233358" cy="3240768"/>
            <a:chOff x="5009348" y="2162683"/>
            <a:chExt cx="2441113" cy="2446708"/>
          </a:xfrm>
        </p:grpSpPr>
        <p:cxnSp>
          <p:nvCxnSpPr>
            <p:cNvPr id="334" name="直接箭头连接符 333">
              <a:extLst>
                <a:ext uri="{FF2B5EF4-FFF2-40B4-BE49-F238E27FC236}">
                  <a16:creationId xmlns:a16="http://schemas.microsoft.com/office/drawing/2014/main" id="{EF987138-A3A9-44F7-93CD-E538AEE433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2043" y="2162683"/>
              <a:ext cx="0" cy="1630752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箭头连接符 334">
              <a:extLst>
                <a:ext uri="{FF2B5EF4-FFF2-40B4-BE49-F238E27FC236}">
                  <a16:creationId xmlns:a16="http://schemas.microsoft.com/office/drawing/2014/main" id="{1314E126-344E-490F-BC91-857F172FB2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9709" y="3792312"/>
              <a:ext cx="1630752" cy="1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箭头连接符 335">
              <a:extLst>
                <a:ext uri="{FF2B5EF4-FFF2-40B4-BE49-F238E27FC236}">
                  <a16:creationId xmlns:a16="http://schemas.microsoft.com/office/drawing/2014/main" id="{60D81725-8C7C-46B5-92C2-4599CF9E99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9348" y="3791051"/>
              <a:ext cx="811747" cy="81834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文本框 336">
                <a:extLst>
                  <a:ext uri="{FF2B5EF4-FFF2-40B4-BE49-F238E27FC236}">
                    <a16:creationId xmlns:a16="http://schemas.microsoft.com/office/drawing/2014/main" id="{2EB912FC-9069-411F-8C07-E6C93DC73923}"/>
                  </a:ext>
                </a:extLst>
              </p:cNvPr>
              <p:cNvSpPr txBox="1"/>
              <p:nvPr/>
            </p:nvSpPr>
            <p:spPr>
              <a:xfrm>
                <a:off x="10456071" y="8519344"/>
                <a:ext cx="43860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37" name="文本框 336">
                <a:extLst>
                  <a:ext uri="{FF2B5EF4-FFF2-40B4-BE49-F238E27FC236}">
                    <a16:creationId xmlns:a16="http://schemas.microsoft.com/office/drawing/2014/main" id="{2EB912FC-9069-411F-8C07-E6C93DC73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6071" y="8519344"/>
                <a:ext cx="438605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8FF32038-8935-46B7-876E-2DBE28F80B1D}"/>
                  </a:ext>
                </a:extLst>
              </p:cNvPr>
              <p:cNvSpPr txBox="1"/>
              <p:nvPr/>
            </p:nvSpPr>
            <p:spPr>
              <a:xfrm>
                <a:off x="7386471" y="9304386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8FF32038-8935-46B7-876E-2DBE28F80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471" y="9304386"/>
                <a:ext cx="1082675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5D9ED921-A08F-4C21-AFAB-CCE7F471C1A5}"/>
                  </a:ext>
                </a:extLst>
              </p:cNvPr>
              <p:cNvSpPr txBox="1"/>
              <p:nvPr/>
            </p:nvSpPr>
            <p:spPr>
              <a:xfrm>
                <a:off x="7842109" y="6111176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5D9ED921-A08F-4C21-AFAB-CCE7F471C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109" y="6111176"/>
                <a:ext cx="1082675" cy="6463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0" name="组合 339">
            <a:extLst>
              <a:ext uri="{FF2B5EF4-FFF2-40B4-BE49-F238E27FC236}">
                <a16:creationId xmlns:a16="http://schemas.microsoft.com/office/drawing/2014/main" id="{D0E917C8-AE0F-45E1-A661-94BC16F2B51A}"/>
              </a:ext>
            </a:extLst>
          </p:cNvPr>
          <p:cNvGrpSpPr/>
          <p:nvPr/>
        </p:nvGrpSpPr>
        <p:grpSpPr>
          <a:xfrm rot="20803102">
            <a:off x="7995165" y="8365066"/>
            <a:ext cx="2185541" cy="1508097"/>
            <a:chOff x="5614380" y="7536945"/>
            <a:chExt cx="2185541" cy="1508097"/>
          </a:xfrm>
        </p:grpSpPr>
        <p:cxnSp>
          <p:nvCxnSpPr>
            <p:cNvPr id="341" name="直接箭头连接符 340">
              <a:extLst>
                <a:ext uri="{FF2B5EF4-FFF2-40B4-BE49-F238E27FC236}">
                  <a16:creationId xmlns:a16="http://schemas.microsoft.com/office/drawing/2014/main" id="{7003273C-EF27-4291-84F2-B881902E8907}"/>
                </a:ext>
              </a:extLst>
            </p:cNvPr>
            <p:cNvCxnSpPr>
              <a:cxnSpLocks/>
            </p:cNvCxnSpPr>
            <p:nvPr/>
          </p:nvCxnSpPr>
          <p:spPr>
            <a:xfrm rot="796898">
              <a:off x="6244524" y="7605042"/>
              <a:ext cx="0" cy="144000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箭头连接符 341">
              <a:extLst>
                <a:ext uri="{FF2B5EF4-FFF2-40B4-BE49-F238E27FC236}">
                  <a16:creationId xmlns:a16="http://schemas.microsoft.com/office/drawing/2014/main" id="{0CAC1DC6-C2FC-4132-95AB-21258CD17EB0}"/>
                </a:ext>
              </a:extLst>
            </p:cNvPr>
            <p:cNvCxnSpPr>
              <a:cxnSpLocks/>
            </p:cNvCxnSpPr>
            <p:nvPr/>
          </p:nvCxnSpPr>
          <p:spPr>
            <a:xfrm rot="796898" flipH="1">
              <a:off x="5614380" y="7536945"/>
              <a:ext cx="720000" cy="72000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箭头连接符 342">
              <a:extLst>
                <a:ext uri="{FF2B5EF4-FFF2-40B4-BE49-F238E27FC236}">
                  <a16:creationId xmlns:a16="http://schemas.microsoft.com/office/drawing/2014/main" id="{EEDEA778-8D2D-43EF-BB4C-58A2764AEF8E}"/>
                </a:ext>
              </a:extLst>
            </p:cNvPr>
            <p:cNvCxnSpPr>
              <a:cxnSpLocks/>
            </p:cNvCxnSpPr>
            <p:nvPr/>
          </p:nvCxnSpPr>
          <p:spPr>
            <a:xfrm rot="796898">
              <a:off x="6359921" y="7784735"/>
              <a:ext cx="1440000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文本框 343">
                <a:extLst>
                  <a:ext uri="{FF2B5EF4-FFF2-40B4-BE49-F238E27FC236}">
                    <a16:creationId xmlns:a16="http://schemas.microsoft.com/office/drawing/2014/main" id="{1488397A-B2CE-4525-B962-5C1E631182B7}"/>
                  </a:ext>
                </a:extLst>
              </p:cNvPr>
              <p:cNvSpPr txBox="1"/>
              <p:nvPr/>
            </p:nvSpPr>
            <p:spPr>
              <a:xfrm>
                <a:off x="8758545" y="9571096"/>
                <a:ext cx="43823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44" name="文本框 343">
                <a:extLst>
                  <a:ext uri="{FF2B5EF4-FFF2-40B4-BE49-F238E27FC236}">
                    <a16:creationId xmlns:a16="http://schemas.microsoft.com/office/drawing/2014/main" id="{1488397A-B2CE-4525-B962-5C1E63118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8545" y="9571096"/>
                <a:ext cx="438232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文本框 344">
                <a:extLst>
                  <a:ext uri="{FF2B5EF4-FFF2-40B4-BE49-F238E27FC236}">
                    <a16:creationId xmlns:a16="http://schemas.microsoft.com/office/drawing/2014/main" id="{F4354C04-A033-45DB-902E-FE731D34B7B6}"/>
                  </a:ext>
                </a:extLst>
              </p:cNvPr>
              <p:cNvSpPr txBox="1"/>
              <p:nvPr/>
            </p:nvSpPr>
            <p:spPr>
              <a:xfrm>
                <a:off x="7380512" y="8719904"/>
                <a:ext cx="50067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45" name="文本框 344">
                <a:extLst>
                  <a:ext uri="{FF2B5EF4-FFF2-40B4-BE49-F238E27FC236}">
                    <a16:creationId xmlns:a16="http://schemas.microsoft.com/office/drawing/2014/main" id="{F4354C04-A033-45DB-902E-FE731D34B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512" y="8719904"/>
                <a:ext cx="500677" cy="64633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文本框 345">
                <a:extLst>
                  <a:ext uri="{FF2B5EF4-FFF2-40B4-BE49-F238E27FC236}">
                    <a16:creationId xmlns:a16="http://schemas.microsoft.com/office/drawing/2014/main" id="{B2C3292B-E16D-4620-B35E-D82C5C76AB9E}"/>
                  </a:ext>
                </a:extLst>
              </p:cNvPr>
              <p:cNvSpPr txBox="1"/>
              <p:nvPr/>
            </p:nvSpPr>
            <p:spPr>
              <a:xfrm>
                <a:off x="8981429" y="8507795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46" name="文本框 345">
                <a:extLst>
                  <a:ext uri="{FF2B5EF4-FFF2-40B4-BE49-F238E27FC236}">
                    <a16:creationId xmlns:a16="http://schemas.microsoft.com/office/drawing/2014/main" id="{B2C3292B-E16D-4620-B35E-D82C5C76A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429" y="8507795"/>
                <a:ext cx="1082675" cy="64633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9" name="组合 348">
            <a:extLst>
              <a:ext uri="{FF2B5EF4-FFF2-40B4-BE49-F238E27FC236}">
                <a16:creationId xmlns:a16="http://schemas.microsoft.com/office/drawing/2014/main" id="{9BCB38A9-E2DF-4A03-8BB3-15C5DFF4514B}"/>
              </a:ext>
            </a:extLst>
          </p:cNvPr>
          <p:cNvGrpSpPr/>
          <p:nvPr/>
        </p:nvGrpSpPr>
        <p:grpSpPr>
          <a:xfrm>
            <a:off x="13734260" y="6382984"/>
            <a:ext cx="3233358" cy="3240768"/>
            <a:chOff x="5009348" y="2162683"/>
            <a:chExt cx="2441113" cy="2446708"/>
          </a:xfrm>
        </p:grpSpPr>
        <p:cxnSp>
          <p:nvCxnSpPr>
            <p:cNvPr id="350" name="直接箭头连接符 349">
              <a:extLst>
                <a:ext uri="{FF2B5EF4-FFF2-40B4-BE49-F238E27FC236}">
                  <a16:creationId xmlns:a16="http://schemas.microsoft.com/office/drawing/2014/main" id="{CE88770C-926C-43E7-93F6-C93E3BCB6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2043" y="2162683"/>
              <a:ext cx="0" cy="1630752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接箭头连接符 350">
              <a:extLst>
                <a:ext uri="{FF2B5EF4-FFF2-40B4-BE49-F238E27FC236}">
                  <a16:creationId xmlns:a16="http://schemas.microsoft.com/office/drawing/2014/main" id="{50DCAB22-5846-418B-9B93-0698D45D57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9709" y="3792312"/>
              <a:ext cx="1630752" cy="1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接箭头连接符 351">
              <a:extLst>
                <a:ext uri="{FF2B5EF4-FFF2-40B4-BE49-F238E27FC236}">
                  <a16:creationId xmlns:a16="http://schemas.microsoft.com/office/drawing/2014/main" id="{C155F067-A4E1-481E-A2AB-BB27C0214E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9348" y="3791051"/>
              <a:ext cx="811747" cy="818340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3" name="文本框 352">
                <a:extLst>
                  <a:ext uri="{FF2B5EF4-FFF2-40B4-BE49-F238E27FC236}">
                    <a16:creationId xmlns:a16="http://schemas.microsoft.com/office/drawing/2014/main" id="{1F2AA260-3CF9-43DC-B9CE-5C45470900B3}"/>
                  </a:ext>
                </a:extLst>
              </p:cNvPr>
              <p:cNvSpPr txBox="1"/>
              <p:nvPr/>
            </p:nvSpPr>
            <p:spPr>
              <a:xfrm>
                <a:off x="16626457" y="8519344"/>
                <a:ext cx="43860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53" name="文本框 352">
                <a:extLst>
                  <a:ext uri="{FF2B5EF4-FFF2-40B4-BE49-F238E27FC236}">
                    <a16:creationId xmlns:a16="http://schemas.microsoft.com/office/drawing/2014/main" id="{1F2AA260-3CF9-43DC-B9CE-5C4547090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6457" y="8519344"/>
                <a:ext cx="438605" cy="64633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文本框 353">
                <a:extLst>
                  <a:ext uri="{FF2B5EF4-FFF2-40B4-BE49-F238E27FC236}">
                    <a16:creationId xmlns:a16="http://schemas.microsoft.com/office/drawing/2014/main" id="{F0A5907F-3CD9-47AF-A35A-4DB23C2C13F6}"/>
                  </a:ext>
                </a:extLst>
              </p:cNvPr>
              <p:cNvSpPr txBox="1"/>
              <p:nvPr/>
            </p:nvSpPr>
            <p:spPr>
              <a:xfrm>
                <a:off x="13556857" y="9304386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54" name="文本框 353">
                <a:extLst>
                  <a:ext uri="{FF2B5EF4-FFF2-40B4-BE49-F238E27FC236}">
                    <a16:creationId xmlns:a16="http://schemas.microsoft.com/office/drawing/2014/main" id="{F0A5907F-3CD9-47AF-A35A-4DB23C2C1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6857" y="9304386"/>
                <a:ext cx="1082675" cy="64633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文本框 354">
                <a:extLst>
                  <a:ext uri="{FF2B5EF4-FFF2-40B4-BE49-F238E27FC236}">
                    <a16:creationId xmlns:a16="http://schemas.microsoft.com/office/drawing/2014/main" id="{3DDCE4DF-3BE2-4546-B3EA-6B38FC9A9E96}"/>
                  </a:ext>
                </a:extLst>
              </p:cNvPr>
              <p:cNvSpPr txBox="1"/>
              <p:nvPr/>
            </p:nvSpPr>
            <p:spPr>
              <a:xfrm>
                <a:off x="14012495" y="6111176"/>
                <a:ext cx="1082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55" name="文本框 354">
                <a:extLst>
                  <a:ext uri="{FF2B5EF4-FFF2-40B4-BE49-F238E27FC236}">
                    <a16:creationId xmlns:a16="http://schemas.microsoft.com/office/drawing/2014/main" id="{3DDCE4DF-3BE2-4546-B3EA-6B38FC9A9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2495" y="6111176"/>
                <a:ext cx="1082675" cy="64633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6" name="组合 355">
            <a:extLst>
              <a:ext uri="{FF2B5EF4-FFF2-40B4-BE49-F238E27FC236}">
                <a16:creationId xmlns:a16="http://schemas.microsoft.com/office/drawing/2014/main" id="{E76D2D55-A97D-454B-A32E-9A952BEDD096}"/>
              </a:ext>
            </a:extLst>
          </p:cNvPr>
          <p:cNvGrpSpPr/>
          <p:nvPr/>
        </p:nvGrpSpPr>
        <p:grpSpPr>
          <a:xfrm rot="20803102">
            <a:off x="14043329" y="7619097"/>
            <a:ext cx="1895819" cy="1999540"/>
            <a:chOff x="5614228" y="6742999"/>
            <a:chExt cx="1895819" cy="1999540"/>
          </a:xfrm>
        </p:grpSpPr>
        <p:cxnSp>
          <p:nvCxnSpPr>
            <p:cNvPr id="357" name="直接箭头连接符 356">
              <a:extLst>
                <a:ext uri="{FF2B5EF4-FFF2-40B4-BE49-F238E27FC236}">
                  <a16:creationId xmlns:a16="http://schemas.microsoft.com/office/drawing/2014/main" id="{CD995018-EC9E-4DFF-B813-CBEF299ADE73}"/>
                </a:ext>
              </a:extLst>
            </p:cNvPr>
            <p:cNvCxnSpPr>
              <a:cxnSpLocks/>
            </p:cNvCxnSpPr>
            <p:nvPr/>
          </p:nvCxnSpPr>
          <p:spPr>
            <a:xfrm rot="796898">
              <a:off x="6279743" y="7727339"/>
              <a:ext cx="1015200" cy="101520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接箭头连接符 357">
              <a:extLst>
                <a:ext uri="{FF2B5EF4-FFF2-40B4-BE49-F238E27FC236}">
                  <a16:creationId xmlns:a16="http://schemas.microsoft.com/office/drawing/2014/main" id="{5321042F-D1DA-428A-9B97-95A0C50DFD99}"/>
                </a:ext>
              </a:extLst>
            </p:cNvPr>
            <p:cNvCxnSpPr>
              <a:cxnSpLocks/>
            </p:cNvCxnSpPr>
            <p:nvPr/>
          </p:nvCxnSpPr>
          <p:spPr>
            <a:xfrm rot="796898" flipH="1">
              <a:off x="5614228" y="7538253"/>
              <a:ext cx="701523" cy="716523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箭头连接符 358">
              <a:extLst>
                <a:ext uri="{FF2B5EF4-FFF2-40B4-BE49-F238E27FC236}">
                  <a16:creationId xmlns:a16="http://schemas.microsoft.com/office/drawing/2014/main" id="{08363929-7D0D-4288-A03D-B055460D0C22}"/>
                </a:ext>
              </a:extLst>
            </p:cNvPr>
            <p:cNvCxnSpPr>
              <a:cxnSpLocks/>
            </p:cNvCxnSpPr>
            <p:nvPr/>
          </p:nvCxnSpPr>
          <p:spPr>
            <a:xfrm rot="796898" flipV="1">
              <a:off x="6494847" y="6742999"/>
              <a:ext cx="1015200" cy="101520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0" name="文本框 359">
                <a:extLst>
                  <a:ext uri="{FF2B5EF4-FFF2-40B4-BE49-F238E27FC236}">
                    <a16:creationId xmlns:a16="http://schemas.microsoft.com/office/drawing/2014/main" id="{5A864F09-1022-49AA-A676-751FDDE18F28}"/>
                  </a:ext>
                </a:extLst>
              </p:cNvPr>
              <p:cNvSpPr txBox="1"/>
              <p:nvPr/>
            </p:nvSpPr>
            <p:spPr>
              <a:xfrm>
                <a:off x="15814584" y="9151996"/>
                <a:ext cx="43823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60" name="文本框 359">
                <a:extLst>
                  <a:ext uri="{FF2B5EF4-FFF2-40B4-BE49-F238E27FC236}">
                    <a16:creationId xmlns:a16="http://schemas.microsoft.com/office/drawing/2014/main" id="{5A864F09-1022-49AA-A676-751FDDE18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4584" y="9151996"/>
                <a:ext cx="438232" cy="64633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1" name="文本框 360">
                <a:extLst>
                  <a:ext uri="{FF2B5EF4-FFF2-40B4-BE49-F238E27FC236}">
                    <a16:creationId xmlns:a16="http://schemas.microsoft.com/office/drawing/2014/main" id="{1CCE6D9D-662C-4F17-A954-053795555C81}"/>
                  </a:ext>
                </a:extLst>
              </p:cNvPr>
              <p:cNvSpPr txBox="1"/>
              <p:nvPr/>
            </p:nvSpPr>
            <p:spPr>
              <a:xfrm>
                <a:off x="13646568" y="8719904"/>
                <a:ext cx="50067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61" name="文本框 360">
                <a:extLst>
                  <a:ext uri="{FF2B5EF4-FFF2-40B4-BE49-F238E27FC236}">
                    <a16:creationId xmlns:a16="http://schemas.microsoft.com/office/drawing/2014/main" id="{1CCE6D9D-662C-4F17-A954-053795555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6568" y="8719904"/>
                <a:ext cx="500677" cy="64633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文本框 361">
                <a:extLst>
                  <a:ext uri="{FF2B5EF4-FFF2-40B4-BE49-F238E27FC236}">
                    <a16:creationId xmlns:a16="http://schemas.microsoft.com/office/drawing/2014/main" id="{7B79F0F4-62C6-4C8F-B0A6-9F60A701A968}"/>
                  </a:ext>
                </a:extLst>
              </p:cNvPr>
              <p:cNvSpPr txBox="1"/>
              <p:nvPr/>
            </p:nvSpPr>
            <p:spPr>
              <a:xfrm>
                <a:off x="15833640" y="6824771"/>
                <a:ext cx="40012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sz="36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62" name="文本框 361">
                <a:extLst>
                  <a:ext uri="{FF2B5EF4-FFF2-40B4-BE49-F238E27FC236}">
                    <a16:creationId xmlns:a16="http://schemas.microsoft.com/office/drawing/2014/main" id="{7B79F0F4-62C6-4C8F-B0A6-9F60A701A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3640" y="6824771"/>
                <a:ext cx="400120" cy="64633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7" name="弧形 426">
            <a:extLst>
              <a:ext uri="{FF2B5EF4-FFF2-40B4-BE49-F238E27FC236}">
                <a16:creationId xmlns:a16="http://schemas.microsoft.com/office/drawing/2014/main" id="{88FB66CD-953F-4F44-B2D8-5D1BF86820E5}"/>
              </a:ext>
            </a:extLst>
          </p:cNvPr>
          <p:cNvSpPr/>
          <p:nvPr/>
        </p:nvSpPr>
        <p:spPr>
          <a:xfrm>
            <a:off x="1718320" y="7949733"/>
            <a:ext cx="720000" cy="1188000"/>
          </a:xfrm>
          <a:prstGeom prst="arc">
            <a:avLst>
              <a:gd name="adj1" fmla="val 9032304"/>
              <a:gd name="adj2" fmla="val 15844143"/>
            </a:avLst>
          </a:prstGeom>
          <a:ln w="25400">
            <a:solidFill>
              <a:schemeClr val="accent4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8" name="弧形 427">
            <a:extLst>
              <a:ext uri="{FF2B5EF4-FFF2-40B4-BE49-F238E27FC236}">
                <a16:creationId xmlns:a16="http://schemas.microsoft.com/office/drawing/2014/main" id="{908DB279-8CA7-4E10-A39C-24216FF534B1}"/>
              </a:ext>
            </a:extLst>
          </p:cNvPr>
          <p:cNvSpPr/>
          <p:nvPr/>
        </p:nvSpPr>
        <p:spPr>
          <a:xfrm>
            <a:off x="8046095" y="7949977"/>
            <a:ext cx="1188000" cy="1188000"/>
          </a:xfrm>
          <a:prstGeom prst="arc">
            <a:avLst>
              <a:gd name="adj1" fmla="val 11953796"/>
              <a:gd name="adj2" fmla="val 15605984"/>
            </a:avLst>
          </a:prstGeom>
          <a:ln w="25400">
            <a:solidFill>
              <a:schemeClr val="accent4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1" name="文本框 430">
                <a:extLst>
                  <a:ext uri="{FF2B5EF4-FFF2-40B4-BE49-F238E27FC236}">
                    <a16:creationId xmlns:a16="http://schemas.microsoft.com/office/drawing/2014/main" id="{2C0D58C7-3B79-42C3-B349-A8E7D523D362}"/>
                  </a:ext>
                </a:extLst>
              </p:cNvPr>
              <p:cNvSpPr txBox="1"/>
              <p:nvPr/>
            </p:nvSpPr>
            <p:spPr>
              <a:xfrm>
                <a:off x="5068889" y="7376444"/>
                <a:ext cx="1627186" cy="589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(90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431" name="文本框 430">
                <a:extLst>
                  <a:ext uri="{FF2B5EF4-FFF2-40B4-BE49-F238E27FC236}">
                    <a16:creationId xmlns:a16="http://schemas.microsoft.com/office/drawing/2014/main" id="{2C0D58C7-3B79-42C3-B349-A8E7D523D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889" y="7376444"/>
                <a:ext cx="1627186" cy="58958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2" name="弧形 431">
            <a:extLst>
              <a:ext uri="{FF2B5EF4-FFF2-40B4-BE49-F238E27FC236}">
                <a16:creationId xmlns:a16="http://schemas.microsoft.com/office/drawing/2014/main" id="{6F38DD8F-B4A3-4161-AD4F-A65B7CF41914}"/>
              </a:ext>
            </a:extLst>
          </p:cNvPr>
          <p:cNvSpPr/>
          <p:nvPr/>
        </p:nvSpPr>
        <p:spPr>
          <a:xfrm rot="5400000" flipV="1">
            <a:off x="5751201" y="6938231"/>
            <a:ext cx="225108" cy="651319"/>
          </a:xfrm>
          <a:prstGeom prst="arc">
            <a:avLst>
              <a:gd name="adj1" fmla="val 5661660"/>
              <a:gd name="adj2" fmla="val 15949811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3" name="文本框 432">
                <a:extLst>
                  <a:ext uri="{FF2B5EF4-FFF2-40B4-BE49-F238E27FC236}">
                    <a16:creationId xmlns:a16="http://schemas.microsoft.com/office/drawing/2014/main" id="{24CAAF17-40F0-4D09-9A5E-2E10FE62A9F6}"/>
                  </a:ext>
                </a:extLst>
              </p:cNvPr>
              <p:cNvSpPr txBox="1"/>
              <p:nvPr/>
            </p:nvSpPr>
            <p:spPr>
              <a:xfrm>
                <a:off x="11315894" y="7376445"/>
                <a:ext cx="1627186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(45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433" name="文本框 432">
                <a:extLst>
                  <a:ext uri="{FF2B5EF4-FFF2-40B4-BE49-F238E27FC236}">
                    <a16:creationId xmlns:a16="http://schemas.microsoft.com/office/drawing/2014/main" id="{24CAAF17-40F0-4D09-9A5E-2E10FE62A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5894" y="7376445"/>
                <a:ext cx="1627186" cy="55399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4" name="弧形 433">
            <a:extLst>
              <a:ext uri="{FF2B5EF4-FFF2-40B4-BE49-F238E27FC236}">
                <a16:creationId xmlns:a16="http://schemas.microsoft.com/office/drawing/2014/main" id="{B348AF9B-5192-4C31-8987-C270FD0ECAA8}"/>
              </a:ext>
            </a:extLst>
          </p:cNvPr>
          <p:cNvSpPr/>
          <p:nvPr/>
        </p:nvSpPr>
        <p:spPr>
          <a:xfrm rot="5400000" flipV="1">
            <a:off x="11998206" y="6938232"/>
            <a:ext cx="225108" cy="651319"/>
          </a:xfrm>
          <a:prstGeom prst="arc">
            <a:avLst>
              <a:gd name="adj1" fmla="val 5661660"/>
              <a:gd name="adj2" fmla="val 15949811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p:sp>
        <p:nvSpPr>
          <p:cNvPr id="443" name="椭圆 442">
            <a:extLst>
              <a:ext uri="{FF2B5EF4-FFF2-40B4-BE49-F238E27FC236}">
                <a16:creationId xmlns:a16="http://schemas.microsoft.com/office/drawing/2014/main" id="{2778E1DF-170D-4763-9930-C51C17C0B342}"/>
              </a:ext>
            </a:extLst>
          </p:cNvPr>
          <p:cNvSpPr/>
          <p:nvPr/>
        </p:nvSpPr>
        <p:spPr>
          <a:xfrm>
            <a:off x="8220720" y="8115627"/>
            <a:ext cx="831600" cy="831851"/>
          </a:xfrm>
          <a:prstGeom prst="ellipse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4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56" name="组合 455">
            <a:extLst>
              <a:ext uri="{FF2B5EF4-FFF2-40B4-BE49-F238E27FC236}">
                <a16:creationId xmlns:a16="http://schemas.microsoft.com/office/drawing/2014/main" id="{483EF15D-DA57-4872-8B0E-A4BFFF43A404}"/>
              </a:ext>
            </a:extLst>
          </p:cNvPr>
          <p:cNvGrpSpPr/>
          <p:nvPr/>
        </p:nvGrpSpPr>
        <p:grpSpPr>
          <a:xfrm>
            <a:off x="2459051" y="10692493"/>
            <a:ext cx="3541934" cy="1175556"/>
            <a:chOff x="3543300" y="10134600"/>
            <a:chExt cx="4419600" cy="14668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FEC29DFB-4B20-417B-9987-0F235C8D3C74}"/>
                    </a:ext>
                  </a:extLst>
                </p:cNvPr>
                <p:cNvSpPr txBox="1"/>
                <p:nvPr/>
              </p:nvSpPr>
              <p:spPr>
                <a:xfrm>
                  <a:off x="3581290" y="10221445"/>
                  <a:ext cx="4370546" cy="6283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90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90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FEC29DFB-4B20-417B-9987-0F235C8D3C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290" y="10221445"/>
                  <a:ext cx="4370546" cy="628387"/>
                </a:xfrm>
                <a:prstGeom prst="rect">
                  <a:avLst/>
                </a:prstGeom>
                <a:blipFill>
                  <a:blip r:embed="rId28"/>
                  <a:stretch>
                    <a:fillRect b="-60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55B61144-9C26-4814-B8F4-E074F64D55E1}"/>
                    </a:ext>
                  </a:extLst>
                </p:cNvPr>
                <p:cNvSpPr txBox="1"/>
                <p:nvPr/>
              </p:nvSpPr>
              <p:spPr>
                <a:xfrm>
                  <a:off x="3581258" y="10888828"/>
                  <a:ext cx="4332547" cy="6283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90</m:t>
                            </m:r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chemeClr val="accent5"/>
                            </a:solidFill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90</m:t>
                            </m:r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e>
                        </m:d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55B61144-9C26-4814-B8F4-E074F64D55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258" y="10888828"/>
                  <a:ext cx="4332547" cy="628387"/>
                </a:xfrm>
                <a:prstGeom prst="rect">
                  <a:avLst/>
                </a:prstGeom>
                <a:blipFill>
                  <a:blip r:embed="rId29"/>
                  <a:stretch>
                    <a:fillRect b="-60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2" name="矩形 451">
              <a:extLst>
                <a:ext uri="{FF2B5EF4-FFF2-40B4-BE49-F238E27FC236}">
                  <a16:creationId xmlns:a16="http://schemas.microsoft.com/office/drawing/2014/main" id="{EE78B0B5-BBBD-44A9-9134-F0BF174CC170}"/>
                </a:ext>
              </a:extLst>
            </p:cNvPr>
            <p:cNvSpPr/>
            <p:nvPr/>
          </p:nvSpPr>
          <p:spPr>
            <a:xfrm>
              <a:off x="3543300" y="10134600"/>
              <a:ext cx="4419600" cy="146685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grpSp>
        <p:nvGrpSpPr>
          <p:cNvPr id="477" name="组合 476">
            <a:extLst>
              <a:ext uri="{FF2B5EF4-FFF2-40B4-BE49-F238E27FC236}">
                <a16:creationId xmlns:a16="http://schemas.microsoft.com/office/drawing/2014/main" id="{3F14AE43-1424-48E5-BA8A-9F05E075C88C}"/>
              </a:ext>
            </a:extLst>
          </p:cNvPr>
          <p:cNvGrpSpPr/>
          <p:nvPr/>
        </p:nvGrpSpPr>
        <p:grpSpPr>
          <a:xfrm>
            <a:off x="11953234" y="10692493"/>
            <a:ext cx="5904238" cy="1175556"/>
            <a:chOff x="10176828" y="10134600"/>
            <a:chExt cx="5904238" cy="11755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C433C199-101A-47B3-BB72-9D9D31AAEC68}"/>
                    </a:ext>
                  </a:extLst>
                </p:cNvPr>
                <p:cNvSpPr txBox="1"/>
                <p:nvPr/>
              </p:nvSpPr>
              <p:spPr>
                <a:xfrm>
                  <a:off x="10176828" y="10221445"/>
                  <a:ext cx="4144016" cy="50385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(45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(45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C433C199-101A-47B3-BB72-9D9D31AAEC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76828" y="10221445"/>
                  <a:ext cx="4144016" cy="503856"/>
                </a:xfrm>
                <a:prstGeom prst="rect">
                  <a:avLst/>
                </a:prstGeom>
                <a:blipFill>
                  <a:blip r:embed="rId30"/>
                  <a:stretch>
                    <a:fillRect b="-108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7" name="组合 456">
              <a:extLst>
                <a:ext uri="{FF2B5EF4-FFF2-40B4-BE49-F238E27FC236}">
                  <a16:creationId xmlns:a16="http://schemas.microsoft.com/office/drawing/2014/main" id="{22A653B2-069F-4865-AF20-E72E97FA4CE6}"/>
                </a:ext>
              </a:extLst>
            </p:cNvPr>
            <p:cNvGrpSpPr/>
            <p:nvPr/>
          </p:nvGrpSpPr>
          <p:grpSpPr>
            <a:xfrm>
              <a:off x="10420621" y="10134600"/>
              <a:ext cx="5660445" cy="1175556"/>
              <a:chOff x="10439400" y="10134600"/>
              <a:chExt cx="7063063" cy="146685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6" name="文本框 155">
                    <a:extLst>
                      <a:ext uri="{FF2B5EF4-FFF2-40B4-BE49-F238E27FC236}">
                        <a16:creationId xmlns:a16="http://schemas.microsoft.com/office/drawing/2014/main" id="{4E5A5971-4427-4FFC-8014-DF75A6E754BF}"/>
                      </a:ext>
                    </a:extLst>
                  </p:cNvPr>
                  <p:cNvSpPr txBox="1"/>
                  <p:nvPr/>
                </p:nvSpPr>
                <p:spPr>
                  <a:xfrm>
                    <a:off x="10458929" y="10900693"/>
                    <a:ext cx="7043534" cy="62918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(45</m:t>
                          </m:r>
                          <m:r>
                            <a:rPr lang="en-US" altLang="zh-CN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(45</m:t>
                          </m:r>
                          <m:r>
                            <a:rPr lang="en-US" altLang="zh-CN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  <m:r>
                            <a:rPr lang="en-US" altLang="zh-CN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>
              <p:sp>
                <p:nvSpPr>
                  <p:cNvPr id="156" name="文本框 155">
                    <a:extLst>
                      <a:ext uri="{FF2B5EF4-FFF2-40B4-BE49-F238E27FC236}">
                        <a16:creationId xmlns:a16="http://schemas.microsoft.com/office/drawing/2014/main" id="{4E5A5971-4427-4FFC-8014-DF75A6E75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58929" y="10900693"/>
                    <a:ext cx="7043534" cy="629188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b="-1219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8E664E10-7FCE-40E5-9203-4139A92073E4}"/>
                  </a:ext>
                </a:extLst>
              </p:cNvPr>
              <p:cNvSpPr/>
              <p:nvPr/>
            </p:nvSpPr>
            <p:spPr>
              <a:xfrm>
                <a:off x="10439400" y="10134600"/>
                <a:ext cx="6953250" cy="146685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</p:grpSp>
      <p:grpSp>
        <p:nvGrpSpPr>
          <p:cNvPr id="459" name="组合 458">
            <a:extLst>
              <a:ext uri="{FF2B5EF4-FFF2-40B4-BE49-F238E27FC236}">
                <a16:creationId xmlns:a16="http://schemas.microsoft.com/office/drawing/2014/main" id="{DBAA3C14-3841-4E5C-B3C9-B1CD2DE1A754}"/>
              </a:ext>
            </a:extLst>
          </p:cNvPr>
          <p:cNvGrpSpPr/>
          <p:nvPr/>
        </p:nvGrpSpPr>
        <p:grpSpPr>
          <a:xfrm>
            <a:off x="210257" y="10692493"/>
            <a:ext cx="1694744" cy="1175556"/>
            <a:chOff x="1026945" y="12660086"/>
            <a:chExt cx="2114689" cy="14668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12D56585-AF12-46C4-8C52-E4AB9B4520D8}"/>
                    </a:ext>
                  </a:extLst>
                </p:cNvPr>
                <p:cNvSpPr txBox="1"/>
                <p:nvPr/>
              </p:nvSpPr>
              <p:spPr>
                <a:xfrm>
                  <a:off x="1123084" y="12740985"/>
                  <a:ext cx="2018550" cy="57606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×4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12D56585-AF12-46C4-8C52-E4AB9B4520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084" y="12740985"/>
                  <a:ext cx="2018550" cy="576062"/>
                </a:xfrm>
                <a:prstGeom prst="rect">
                  <a:avLst/>
                </a:prstGeom>
                <a:blipFill>
                  <a:blip r:embed="rId32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4" name="组合 453">
              <a:extLst>
                <a:ext uri="{FF2B5EF4-FFF2-40B4-BE49-F238E27FC236}">
                  <a16:creationId xmlns:a16="http://schemas.microsoft.com/office/drawing/2014/main" id="{DA0EFBCC-F7D0-4405-ADD5-7FB901D68A73}"/>
                </a:ext>
              </a:extLst>
            </p:cNvPr>
            <p:cNvGrpSpPr/>
            <p:nvPr/>
          </p:nvGrpSpPr>
          <p:grpSpPr>
            <a:xfrm>
              <a:off x="1026945" y="12660086"/>
              <a:ext cx="2079112" cy="1466850"/>
              <a:chOff x="1026945" y="12660086"/>
              <a:chExt cx="2079112" cy="146685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文本框 148">
                    <a:extLst>
                      <a:ext uri="{FF2B5EF4-FFF2-40B4-BE49-F238E27FC236}">
                        <a16:creationId xmlns:a16="http://schemas.microsoft.com/office/drawing/2014/main" id="{912BD2BA-9FD8-4E59-9BA7-784627F812A0}"/>
                      </a:ext>
                    </a:extLst>
                  </p:cNvPr>
                  <p:cNvSpPr txBox="1"/>
                  <p:nvPr/>
                </p:nvSpPr>
                <p:spPr>
                  <a:xfrm>
                    <a:off x="1026945" y="13411034"/>
                    <a:ext cx="2059224" cy="58422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49" name="文本框 148">
                    <a:extLst>
                      <a:ext uri="{FF2B5EF4-FFF2-40B4-BE49-F238E27FC236}">
                        <a16:creationId xmlns:a16="http://schemas.microsoft.com/office/drawing/2014/main" id="{912BD2BA-9FD8-4E59-9BA7-784627F812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945" y="13411034"/>
                    <a:ext cx="2059224" cy="584223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b="-129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1" name="矩形 190">
                <a:extLst>
                  <a:ext uri="{FF2B5EF4-FFF2-40B4-BE49-F238E27FC236}">
                    <a16:creationId xmlns:a16="http://schemas.microsoft.com/office/drawing/2014/main" id="{B38F74F2-9DAE-4C48-9DB7-3CF3B98BBF47}"/>
                  </a:ext>
                </a:extLst>
              </p:cNvPr>
              <p:cNvSpPr/>
              <p:nvPr/>
            </p:nvSpPr>
            <p:spPr>
              <a:xfrm>
                <a:off x="1090386" y="12660086"/>
                <a:ext cx="2015671" cy="146685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</p:grpSp>
      <p:grpSp>
        <p:nvGrpSpPr>
          <p:cNvPr id="460" name="组合 459">
            <a:extLst>
              <a:ext uri="{FF2B5EF4-FFF2-40B4-BE49-F238E27FC236}">
                <a16:creationId xmlns:a16="http://schemas.microsoft.com/office/drawing/2014/main" id="{B41E6BD3-F8D9-4159-88F8-1BF5A8EB16E4}"/>
              </a:ext>
            </a:extLst>
          </p:cNvPr>
          <p:cNvGrpSpPr/>
          <p:nvPr/>
        </p:nvGrpSpPr>
        <p:grpSpPr>
          <a:xfrm>
            <a:off x="6269285" y="10692493"/>
            <a:ext cx="5358498" cy="1175556"/>
            <a:chOff x="6100790" y="12660086"/>
            <a:chExt cx="6686296" cy="146685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文本框 149">
                  <a:extLst>
                    <a:ext uri="{FF2B5EF4-FFF2-40B4-BE49-F238E27FC236}">
                      <a16:creationId xmlns:a16="http://schemas.microsoft.com/office/drawing/2014/main" id="{EE894F56-8B39-40D5-AF38-1F8A0DA1FAE2}"/>
                    </a:ext>
                  </a:extLst>
                </p:cNvPr>
                <p:cNvSpPr txBox="1"/>
                <p:nvPr/>
              </p:nvSpPr>
              <p:spPr>
                <a:xfrm>
                  <a:off x="6100790" y="13390720"/>
                  <a:ext cx="5301926" cy="58542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altLang="zh-CN" sz="2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90</m:t>
                            </m:r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e>
                        </m:d>
                        <m:sSubSup>
                          <m:sSubSupPr>
                            <m:ctrlPr>
                              <a:rPr lang="en-US" altLang="zh-CN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chemeClr val="accent5"/>
                            </a:solidFill>
                          </a:rPr>
                          <m:t> 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50" name="文本框 149">
                  <a:extLst>
                    <a:ext uri="{FF2B5EF4-FFF2-40B4-BE49-F238E27FC236}">
                      <a16:creationId xmlns:a16="http://schemas.microsoft.com/office/drawing/2014/main" id="{EE894F56-8B39-40D5-AF38-1F8A0DA1FA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790" y="13390720"/>
                  <a:ext cx="5301926" cy="585423"/>
                </a:xfrm>
                <a:prstGeom prst="rect">
                  <a:avLst/>
                </a:prstGeom>
                <a:blipFill>
                  <a:blip r:embed="rId34"/>
                  <a:stretch>
                    <a:fillRect b="-25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5" name="组合 454">
              <a:extLst>
                <a:ext uri="{FF2B5EF4-FFF2-40B4-BE49-F238E27FC236}">
                  <a16:creationId xmlns:a16="http://schemas.microsoft.com/office/drawing/2014/main" id="{7B196DA7-9520-446C-9797-17FF75C2A068}"/>
                </a:ext>
              </a:extLst>
            </p:cNvPr>
            <p:cNvGrpSpPr/>
            <p:nvPr/>
          </p:nvGrpSpPr>
          <p:grpSpPr>
            <a:xfrm>
              <a:off x="6475186" y="12660086"/>
              <a:ext cx="6311900" cy="1466850"/>
              <a:chOff x="6475186" y="12660086"/>
              <a:chExt cx="6311900" cy="146685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8" name="文本框 147">
                    <a:extLst>
                      <a:ext uri="{FF2B5EF4-FFF2-40B4-BE49-F238E27FC236}">
                        <a16:creationId xmlns:a16="http://schemas.microsoft.com/office/drawing/2014/main" id="{8C5F2B67-89C6-4BB2-9FF4-AAAF265F19BD}"/>
                      </a:ext>
                    </a:extLst>
                  </p:cNvPr>
                  <p:cNvSpPr txBox="1"/>
                  <p:nvPr/>
                </p:nvSpPr>
                <p:spPr>
                  <a:xfrm>
                    <a:off x="6635229" y="12729494"/>
                    <a:ext cx="6081865" cy="61166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90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altLang="zh-CN" sz="2400" dirty="0">
                        <a:solidFill>
                          <a:schemeClr val="accent5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90</m:t>
                            </m:r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e>
                        </m:d>
                        <m:sSubSup>
                          <m:sSubSupPr>
                            <m:ctrlPr>
                              <a:rPr lang="en-US" altLang="zh-CN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zh-CN" altLang="en-US" sz="2400" dirty="0"/>
                  </a:p>
                </p:txBody>
              </p:sp>
            </mc:Choice>
            <mc:Fallback>
              <p:sp>
                <p:nvSpPr>
                  <p:cNvPr id="148" name="文本框 147">
                    <a:extLst>
                      <a:ext uri="{FF2B5EF4-FFF2-40B4-BE49-F238E27FC236}">
                        <a16:creationId xmlns:a16="http://schemas.microsoft.com/office/drawing/2014/main" id="{8C5F2B67-89C6-4BB2-9FF4-AAAF265F19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5229" y="12729494"/>
                    <a:ext cx="6081865" cy="61166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b="-617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51E3BACF-D723-4472-AF56-ACF40476B53B}"/>
                  </a:ext>
                </a:extLst>
              </p:cNvPr>
              <p:cNvSpPr/>
              <p:nvPr/>
            </p:nvSpPr>
            <p:spPr>
              <a:xfrm>
                <a:off x="6475186" y="12660086"/>
                <a:ext cx="6311900" cy="1466850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</p:grpSp>
      <p:grpSp>
        <p:nvGrpSpPr>
          <p:cNvPr id="476" name="组合 475">
            <a:extLst>
              <a:ext uri="{FF2B5EF4-FFF2-40B4-BE49-F238E27FC236}">
                <a16:creationId xmlns:a16="http://schemas.microsoft.com/office/drawing/2014/main" id="{B8020744-A800-4C2D-AD99-8DE46CD4EADE}"/>
              </a:ext>
            </a:extLst>
          </p:cNvPr>
          <p:cNvGrpSpPr/>
          <p:nvPr/>
        </p:nvGrpSpPr>
        <p:grpSpPr>
          <a:xfrm>
            <a:off x="4343165" y="13111842"/>
            <a:ext cx="9161933" cy="1695359"/>
            <a:chOff x="3011018" y="14851742"/>
            <a:chExt cx="9161933" cy="169535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6334D51F-3FAB-46D9-9F30-614AD8C80398}"/>
                    </a:ext>
                  </a:extLst>
                </p:cNvPr>
                <p:cNvSpPr txBox="1"/>
                <p:nvPr/>
              </p:nvSpPr>
              <p:spPr>
                <a:xfrm>
                  <a:off x="3011018" y="15421028"/>
                  <a:ext cx="6488582" cy="5042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45</m:t>
                            </m:r>
                            <m: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90</m:t>
                            </m:r>
                            <m:r>
                              <a:rPr lang="en-US" altLang="zh-CN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90</m:t>
                            </m:r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45</m:t>
                            </m:r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e>
                        </m:d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6334D51F-3FAB-46D9-9F30-614AD8C803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1018" y="15421028"/>
                  <a:ext cx="6488582" cy="504241"/>
                </a:xfrm>
                <a:prstGeom prst="rect">
                  <a:avLst/>
                </a:prstGeom>
                <a:blipFill>
                  <a:blip r:embed="rId36"/>
                  <a:stretch>
                    <a:fillRect b="-60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8" name="组合 457">
              <a:extLst>
                <a:ext uri="{FF2B5EF4-FFF2-40B4-BE49-F238E27FC236}">
                  <a16:creationId xmlns:a16="http://schemas.microsoft.com/office/drawing/2014/main" id="{9DF96BB5-8DBC-4F7D-859A-BD0E4B77A96E}"/>
                </a:ext>
              </a:extLst>
            </p:cNvPr>
            <p:cNvGrpSpPr/>
            <p:nvPr/>
          </p:nvGrpSpPr>
          <p:grpSpPr>
            <a:xfrm>
              <a:off x="3183011" y="14851742"/>
              <a:ext cx="8989940" cy="1695359"/>
              <a:chOff x="3819217" y="14851742"/>
              <a:chExt cx="11217583" cy="211545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7" name="文本框 156">
                    <a:extLst>
                      <a:ext uri="{FF2B5EF4-FFF2-40B4-BE49-F238E27FC236}">
                        <a16:creationId xmlns:a16="http://schemas.microsoft.com/office/drawing/2014/main" id="{CAC83CA6-2C1C-4E2B-8E09-DCBD2E79002B}"/>
                      </a:ext>
                    </a:extLst>
                  </p:cNvPr>
                  <p:cNvSpPr txBox="1"/>
                  <p:nvPr/>
                </p:nvSpPr>
                <p:spPr>
                  <a:xfrm>
                    <a:off x="3877322" y="14873567"/>
                    <a:ext cx="11159478" cy="62918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(45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(45</m:t>
                          </m:r>
                          <m:r>
                            <a:rPr lang="en-US" altLang="zh-CN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  <m:r>
                            <a:rPr lang="en-US" altLang="zh-CN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CN" sz="2400" dirty="0">
                              <a:solidFill>
                                <a:schemeClr val="accent5"/>
                              </a:solidFill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>
              <p:sp>
                <p:nvSpPr>
                  <p:cNvPr id="157" name="文本框 156">
                    <a:extLst>
                      <a:ext uri="{FF2B5EF4-FFF2-40B4-BE49-F238E27FC236}">
                        <a16:creationId xmlns:a16="http://schemas.microsoft.com/office/drawing/2014/main" id="{CAC83CA6-2C1C-4E2B-8E09-DCBD2E7900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7322" y="14873567"/>
                    <a:ext cx="11159478" cy="629188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b="-1219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7" name="文本框 186">
                    <a:extLst>
                      <a:ext uri="{FF2B5EF4-FFF2-40B4-BE49-F238E27FC236}">
                        <a16:creationId xmlns:a16="http://schemas.microsoft.com/office/drawing/2014/main" id="{5EADC2E1-6C31-41A8-9DC0-E2CF77BB9DE6}"/>
                      </a:ext>
                    </a:extLst>
                  </p:cNvPr>
                  <p:cNvSpPr txBox="1"/>
                  <p:nvPr/>
                </p:nvSpPr>
                <p:spPr>
                  <a:xfrm>
                    <a:off x="3819217" y="16277966"/>
                    <a:ext cx="6790678" cy="49084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(45</m:t>
                          </m:r>
                          <m:r>
                            <a:rPr lang="en-US" altLang="zh-CN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  <m:r>
                            <a:rPr lang="en-US" altLang="zh-CN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  <m:r>
                                <a:rPr lang="en-US" altLang="zh-CN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  <m:r>
                                <a:rPr lang="en-US" altLang="zh-CN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  <m:r>
                                <a:rPr lang="en-US" altLang="zh-CN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24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87" name="文本框 186">
                    <a:extLst>
                      <a:ext uri="{FF2B5EF4-FFF2-40B4-BE49-F238E27FC236}">
                        <a16:creationId xmlns:a16="http://schemas.microsoft.com/office/drawing/2014/main" id="{5EADC2E1-6C31-41A8-9DC0-E2CF77BB9D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9217" y="16277966"/>
                    <a:ext cx="6790678" cy="490841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b="-3846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4478528D-CCC2-45F7-90DB-E5CC23F94E57}"/>
                  </a:ext>
                </a:extLst>
              </p:cNvPr>
              <p:cNvSpPr/>
              <p:nvPr/>
            </p:nvSpPr>
            <p:spPr>
              <a:xfrm>
                <a:off x="4167415" y="14851742"/>
                <a:ext cx="10535556" cy="2115457"/>
              </a:xfrm>
              <a:prstGeom prst="rect">
                <a:avLst/>
              </a:prstGeom>
              <a:noFill/>
              <a:ln w="19050" cmpd="sng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</p:grpSp>
      <p:sp>
        <p:nvSpPr>
          <p:cNvPr id="478" name="箭头: 右 477">
            <a:extLst>
              <a:ext uri="{FF2B5EF4-FFF2-40B4-BE49-F238E27FC236}">
                <a16:creationId xmlns:a16="http://schemas.microsoft.com/office/drawing/2014/main" id="{4ABECA50-B929-42AC-8099-4ABD8DA29DA1}"/>
              </a:ext>
            </a:extLst>
          </p:cNvPr>
          <p:cNvSpPr/>
          <p:nvPr/>
        </p:nvSpPr>
        <p:spPr>
          <a:xfrm>
            <a:off x="1936750" y="11049000"/>
            <a:ext cx="488950" cy="47466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箭头: 右 218">
            <a:extLst>
              <a:ext uri="{FF2B5EF4-FFF2-40B4-BE49-F238E27FC236}">
                <a16:creationId xmlns:a16="http://schemas.microsoft.com/office/drawing/2014/main" id="{B76BDD4E-9733-48D8-AD7F-382AE9F24474}"/>
              </a:ext>
            </a:extLst>
          </p:cNvPr>
          <p:cNvSpPr/>
          <p:nvPr/>
        </p:nvSpPr>
        <p:spPr>
          <a:xfrm>
            <a:off x="6038850" y="11049000"/>
            <a:ext cx="488950" cy="47466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箭头: 右 219">
            <a:extLst>
              <a:ext uri="{FF2B5EF4-FFF2-40B4-BE49-F238E27FC236}">
                <a16:creationId xmlns:a16="http://schemas.microsoft.com/office/drawing/2014/main" id="{A8D0F9A9-E5B1-45C5-A43A-AC7DA121E54D}"/>
              </a:ext>
            </a:extLst>
          </p:cNvPr>
          <p:cNvSpPr/>
          <p:nvPr/>
        </p:nvSpPr>
        <p:spPr>
          <a:xfrm>
            <a:off x="11664950" y="11049000"/>
            <a:ext cx="488950" cy="47466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B2F58A0-3BB3-4711-A6D7-CDED4973D82B}"/>
              </a:ext>
            </a:extLst>
          </p:cNvPr>
          <p:cNvCxnSpPr>
            <a:cxnSpLocks/>
          </p:cNvCxnSpPr>
          <p:nvPr/>
        </p:nvCxnSpPr>
        <p:spPr>
          <a:xfrm>
            <a:off x="3200400" y="11887200"/>
            <a:ext cx="0" cy="1901371"/>
          </a:xfrm>
          <a:prstGeom prst="straightConnector1">
            <a:avLst/>
          </a:prstGeom>
          <a:ln w="38100">
            <a:solidFill>
              <a:schemeClr val="accent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17F1057D-24B3-492C-A3E1-BEB813443B15}"/>
              </a:ext>
            </a:extLst>
          </p:cNvPr>
          <p:cNvCxnSpPr>
            <a:cxnSpLocks/>
          </p:cNvCxnSpPr>
          <p:nvPr/>
        </p:nvCxnSpPr>
        <p:spPr>
          <a:xfrm flipH="1">
            <a:off x="13237562" y="13788072"/>
            <a:ext cx="1970354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455A8590-F483-485D-84EB-105301E2DC01}"/>
              </a:ext>
            </a:extLst>
          </p:cNvPr>
          <p:cNvCxnSpPr>
            <a:cxnSpLocks/>
          </p:cNvCxnSpPr>
          <p:nvPr/>
        </p:nvCxnSpPr>
        <p:spPr>
          <a:xfrm>
            <a:off x="3200400" y="13788072"/>
            <a:ext cx="1593809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BC447347-4128-4113-9477-0478698E8420}"/>
              </a:ext>
            </a:extLst>
          </p:cNvPr>
          <p:cNvCxnSpPr>
            <a:cxnSpLocks/>
          </p:cNvCxnSpPr>
          <p:nvPr/>
        </p:nvCxnSpPr>
        <p:spPr>
          <a:xfrm>
            <a:off x="15201900" y="11887200"/>
            <a:ext cx="0" cy="1915886"/>
          </a:xfrm>
          <a:prstGeom prst="straightConnector1">
            <a:avLst/>
          </a:prstGeom>
          <a:ln w="38100">
            <a:solidFill>
              <a:schemeClr val="accent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269890C3-D60E-483A-BF48-AC61637F4949}"/>
              </a:ext>
            </a:extLst>
          </p:cNvPr>
          <p:cNvCxnSpPr>
            <a:cxnSpLocks/>
          </p:cNvCxnSpPr>
          <p:nvPr/>
        </p:nvCxnSpPr>
        <p:spPr>
          <a:xfrm>
            <a:off x="1085850" y="11887200"/>
            <a:ext cx="0" cy="2603500"/>
          </a:xfrm>
          <a:prstGeom prst="straightConnector1">
            <a:avLst/>
          </a:prstGeom>
          <a:ln w="381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03521F25-0BA4-4BE6-85E7-32C5045BBB64}"/>
              </a:ext>
            </a:extLst>
          </p:cNvPr>
          <p:cNvCxnSpPr>
            <a:cxnSpLocks/>
          </p:cNvCxnSpPr>
          <p:nvPr/>
        </p:nvCxnSpPr>
        <p:spPr>
          <a:xfrm>
            <a:off x="1085850" y="14492922"/>
            <a:ext cx="3708359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217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>
            <a:extLst>
              <a:ext uri="{FF2B5EF4-FFF2-40B4-BE49-F238E27FC236}">
                <a16:creationId xmlns:a16="http://schemas.microsoft.com/office/drawing/2014/main" id="{2CC68C9F-45CD-4C4E-A790-73A4161CC644}"/>
              </a:ext>
            </a:extLst>
          </p:cNvPr>
          <p:cNvSpPr/>
          <p:nvPr/>
        </p:nvSpPr>
        <p:spPr>
          <a:xfrm>
            <a:off x="18495505" y="14949713"/>
            <a:ext cx="14400000" cy="3050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3">
                <a:extLst>
                  <a:ext uri="{FF2B5EF4-FFF2-40B4-BE49-F238E27FC236}">
                    <a16:creationId xmlns:a16="http://schemas.microsoft.com/office/drawing/2014/main" id="{F1F18086-E1C2-43B0-9DD9-400E5F7D81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7812816"/>
                  </p:ext>
                </p:extLst>
              </p:nvPr>
            </p:nvGraphicFramePr>
            <p:xfrm>
              <a:off x="-6234214" y="-7815740"/>
              <a:ext cx="23844454" cy="18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07018">
                      <a:extLst>
                        <a:ext uri="{9D8B030D-6E8A-4147-A177-3AD203B41FA5}">
                          <a16:colId xmlns:a16="http://schemas.microsoft.com/office/drawing/2014/main" val="1211639846"/>
                        </a:ext>
                      </a:extLst>
                    </a:gridCol>
                    <a:gridCol w="8764636">
                      <a:extLst>
                        <a:ext uri="{9D8B030D-6E8A-4147-A177-3AD203B41FA5}">
                          <a16:colId xmlns:a16="http://schemas.microsoft.com/office/drawing/2014/main" val="1920519350"/>
                        </a:ext>
                      </a:extLst>
                    </a:gridCol>
                    <a:gridCol w="10972800">
                      <a:extLst>
                        <a:ext uri="{9D8B030D-6E8A-4147-A177-3AD203B41FA5}">
                          <a16:colId xmlns:a16="http://schemas.microsoft.com/office/drawing/2014/main" val="4172945303"/>
                        </a:ext>
                      </a:extLst>
                    </a:gridCol>
                  </a:tblGrid>
                  <a:tr h="14400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600" b="0" dirty="0">
                            <a:solidFill>
                              <a:schemeClr val="tx1"/>
                            </a:solidFill>
                            <a:latin typeface="华文中宋" panose="02010600040101010101" pitchFamily="2" charset="-122"/>
                            <a:ea typeface="华文中宋" panose="02010600040101010101" pitchFamily="2" charset="-122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4400" b="1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定  义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4400" b="1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理  解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0729035"/>
                      </a:ext>
                    </a:extLst>
                  </a:tr>
                  <a:tr h="2160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四元数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𝑞</m:t>
                                </m:r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= [</m:t>
                                </m:r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𝑤</m:t>
                                </m:r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 (</m:t>
                                </m:r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𝑥</m:t>
                                </m:r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 </m:t>
                                </m:r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𝑦</m:t>
                                </m:r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 </m:t>
                                </m:r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𝑧</m:t>
                                </m:r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)]</m:t>
                                </m:r>
                              </m:oMath>
                            </m:oMathPara>
                          </a14:m>
                          <a:endParaRPr lang="zh-CN" altLang="en-US" sz="4400" b="0" dirty="0">
                            <a:solidFill>
                              <a:schemeClr val="tx1"/>
                            </a:solidFill>
                            <a:latin typeface="华文中宋" panose="02010600040101010101" pitchFamily="2" charset="-122"/>
                            <a:ea typeface="华文中宋" panose="02010600040101010101" pitchFamily="2" charset="-122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与轴</a:t>
                          </a:r>
                          <a:r>
                            <a:rPr lang="en-US" altLang="zh-CN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-</a:t>
                          </a: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角形式的转化</a:t>
                          </a:r>
                          <a:endParaRPr lang="en-US" altLang="zh-CN" sz="3600" b="0" dirty="0">
                            <a:solidFill>
                              <a:schemeClr val="tx1"/>
                            </a:solidFill>
                            <a:latin typeface="华文中宋" panose="02010600040101010101" pitchFamily="2" charset="-122"/>
                            <a:ea typeface="华文中宋" panose="02010600040101010101" pitchFamily="2" charset="-122"/>
                          </a:endParaRPr>
                        </a:p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en-US" altLang="zh-CN" sz="3600" b="0" dirty="0">
                              <a:ea typeface="Cambria Math" panose="02040503050406030204" pitchFamily="18" charset="0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3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/2) ,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3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/2)(</m:t>
                              </m:r>
                              <m:sSub>
                                <m:sSubPr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)]</m:t>
                              </m:r>
                            </m:oMath>
                          </a14:m>
                          <a:r>
                            <a:rPr lang="zh-CN" altLang="en-US" sz="3600" dirty="0"/>
                            <a:t> </a:t>
                          </a:r>
                          <a:endParaRPr lang="zh-CN" altLang="en-US" sz="3600" b="0" dirty="0">
                            <a:solidFill>
                              <a:schemeClr val="tx1"/>
                            </a:solidFill>
                            <a:latin typeface="华文中宋" panose="02010600040101010101" pitchFamily="2" charset="-122"/>
                            <a:ea typeface="华文中宋" panose="02010600040101010101" pitchFamily="2" charset="-122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7535101"/>
                      </a:ext>
                    </a:extLst>
                  </a:tr>
                  <a:tr h="2160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四元数变负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800088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−</m:t>
                                </m:r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𝑞</m:t>
                                </m:r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=[−</m:t>
                                </m:r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𝑤</m:t>
                                </m:r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 (−</m:t>
                                </m:r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𝑥</m:t>
                                </m:r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 −</m:t>
                                </m:r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𝑦</m:t>
                                </m:r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 −</m:t>
                                </m:r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𝑧</m:t>
                                </m:r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)]</m:t>
                                </m:r>
                              </m:oMath>
                            </m:oMathPara>
                          </a14:m>
                          <a:endParaRPr lang="zh-CN" altLang="en-US" sz="4400" b="0" dirty="0">
                            <a:solidFill>
                              <a:schemeClr val="tx1"/>
                            </a:solidFill>
                            <a:latin typeface="华文中宋" panose="02010600040101010101" pitchFamily="2" charset="-122"/>
                            <a:ea typeface="华文中宋" panose="02010600040101010101" pitchFamily="2" charset="-122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en-US" altLang="zh-CN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q </a:t>
                          </a: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与 </a:t>
                          </a:r>
                          <a:r>
                            <a:rPr lang="en-US" altLang="zh-CN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–q </a:t>
                          </a: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表示一样的角位移，</a:t>
                          </a:r>
                          <a:endParaRPr lang="en-US" altLang="zh-CN" sz="3600" b="0" dirty="0">
                            <a:solidFill>
                              <a:schemeClr val="tx1"/>
                            </a:solidFill>
                            <a:latin typeface="华文中宋" panose="02010600040101010101" pitchFamily="2" charset="-122"/>
                            <a:ea typeface="华文中宋" panose="02010600040101010101" pitchFamily="2" charset="-122"/>
                          </a:endParaRPr>
                        </a:p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想要验证的话就把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𝜃</m:t>
                              </m:r>
                            </m:oMath>
                          </a14:m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 加上 </a:t>
                          </a:r>
                          <a:r>
                            <a:rPr lang="en-US" altLang="zh-CN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360 </a:t>
                          </a: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带进去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32249226"/>
                      </a:ext>
                    </a:extLst>
                  </a:tr>
                  <a:tr h="2160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单位四元数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[1 (0 0 0)]</m:t>
                                </m:r>
                              </m:oMath>
                            </m:oMathPara>
                          </a14:m>
                          <a:endParaRPr lang="zh-CN" altLang="en-US" sz="4400" b="0" dirty="0">
                            <a:solidFill>
                              <a:schemeClr val="tx1"/>
                            </a:solidFill>
                            <a:latin typeface="华文中宋" panose="02010600040101010101" pitchFamily="2" charset="-122"/>
                            <a:ea typeface="华文中宋" panose="02010600040101010101" pitchFamily="2" charset="-122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zh-CN" sz="3543" kern="1200" dirty="0">
                              <a:solidFill>
                                <a:schemeClr val="dk1"/>
                              </a:solidFill>
                              <a:effectLst/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+mn-cs"/>
                            </a:rPr>
                            <a:t>反求出角度为</a:t>
                          </a:r>
                          <a:r>
                            <a:rPr lang="en-US" altLang="zh-CN" sz="3543" kern="1200" dirty="0">
                              <a:solidFill>
                                <a:schemeClr val="dk1"/>
                              </a:solidFill>
                              <a:effectLst/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+mn-cs"/>
                            </a:rPr>
                            <a:t>360</a:t>
                          </a:r>
                          <a:r>
                            <a:rPr lang="zh-CN" altLang="zh-CN" sz="3543" kern="1200" dirty="0">
                              <a:solidFill>
                                <a:schemeClr val="dk1"/>
                              </a:solidFill>
                              <a:effectLst/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+mn-cs"/>
                            </a:rPr>
                            <a:t>的</a:t>
                          </a:r>
                          <a:r>
                            <a:rPr lang="zh-CN" altLang="en-US" sz="3543" kern="1200" dirty="0">
                              <a:solidFill>
                                <a:schemeClr val="dk1"/>
                              </a:solidFill>
                              <a:effectLst/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+mn-cs"/>
                            </a:rPr>
                            <a:t>倍数</a:t>
                          </a:r>
                          <a:r>
                            <a:rPr lang="zh-CN" altLang="zh-CN" sz="3543" kern="1200" dirty="0">
                              <a:solidFill>
                                <a:schemeClr val="dk1"/>
                              </a:solidFill>
                              <a:effectLst/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+mn-cs"/>
                            </a:rPr>
                            <a:t>，旋转轴为任意</a:t>
                          </a:r>
                          <a:r>
                            <a:rPr lang="zh-CN" altLang="en-US" sz="3543" kern="1200" dirty="0">
                              <a:solidFill>
                                <a:schemeClr val="dk1"/>
                              </a:solidFill>
                              <a:effectLst/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+mn-cs"/>
                            </a:rPr>
                            <a:t>，理解为：</a:t>
                          </a:r>
                          <a:endParaRPr lang="en-US" altLang="zh-CN" sz="3543" kern="1200" dirty="0">
                            <a:solidFill>
                              <a:schemeClr val="dk1"/>
                            </a:solidFill>
                            <a:effectLst/>
                            <a:latin typeface="华文中宋" panose="02010600040101010101" pitchFamily="2" charset="-122"/>
                            <a:ea typeface="华文中宋" panose="02010600040101010101" pitchFamily="2" charset="-122"/>
                            <a:cs typeface="+mn-cs"/>
                          </a:endParaRPr>
                        </a:p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zh-CN" sz="3543" kern="1200" dirty="0">
                              <a:solidFill>
                                <a:schemeClr val="dk1"/>
                              </a:solidFill>
                              <a:effectLst/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+mn-cs"/>
                            </a:rPr>
                            <a:t>绕任意轴旋转</a:t>
                          </a:r>
                          <a:r>
                            <a:rPr lang="en-US" altLang="zh-CN" sz="3543" kern="1200" dirty="0">
                              <a:solidFill>
                                <a:schemeClr val="dk1"/>
                              </a:solidFill>
                              <a:effectLst/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+mn-cs"/>
                            </a:rPr>
                            <a:t>360</a:t>
                          </a:r>
                          <a:r>
                            <a:rPr lang="zh-CN" altLang="zh-CN" sz="3543" kern="1200" dirty="0">
                              <a:solidFill>
                                <a:schemeClr val="dk1"/>
                              </a:solidFill>
                              <a:effectLst/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+mn-cs"/>
                            </a:rPr>
                            <a:t>的整数倍不会改变定向</a:t>
                          </a:r>
                          <a:endParaRPr lang="zh-CN" altLang="en-US" sz="3600" b="0" dirty="0">
                            <a:solidFill>
                              <a:schemeClr val="tx1"/>
                            </a:solidFill>
                            <a:latin typeface="华文中宋" panose="02010600040101010101" pitchFamily="2" charset="-122"/>
                            <a:ea typeface="华文中宋" panose="02010600040101010101" pitchFamily="2" charset="-122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99688885"/>
                      </a:ext>
                    </a:extLst>
                  </a:tr>
                  <a:tr h="2160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四元数的大小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altLang="zh-CN" sz="4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4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altLang="zh-CN" sz="4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sz="4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4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4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sz="4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4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zh-CN" sz="4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sz="4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4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zh-CN" sz="4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zh-CN" altLang="en-US" sz="4400" b="0" dirty="0">
                            <a:solidFill>
                              <a:schemeClr val="tx1"/>
                            </a:solidFill>
                            <a:latin typeface="华文中宋" panose="02010600040101010101" pitchFamily="2" charset="-122"/>
                            <a:ea typeface="华文中宋" panose="02010600040101010101" pitchFamily="2" charset="-122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旋转四元数的大小都为 </a:t>
                          </a:r>
                          <a:r>
                            <a:rPr lang="en-US" altLang="zh-CN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1</a:t>
                          </a:r>
                          <a:endParaRPr lang="zh-CN" altLang="en-US" sz="3600" b="0" dirty="0">
                            <a:solidFill>
                              <a:schemeClr val="tx1"/>
                            </a:solidFill>
                            <a:latin typeface="华文中宋" panose="02010600040101010101" pitchFamily="2" charset="-122"/>
                            <a:ea typeface="华文中宋" panose="02010600040101010101" pitchFamily="2" charset="-122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8802115"/>
                      </a:ext>
                    </a:extLst>
                  </a:tr>
                  <a:tr h="2160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四元数共轭</a:t>
                          </a:r>
                          <a:endParaRPr lang="en-US" altLang="zh-CN" sz="3600" b="0" dirty="0">
                            <a:solidFill>
                              <a:schemeClr val="tx1"/>
                            </a:solidFill>
                            <a:latin typeface="华文中宋" panose="02010600040101010101" pitchFamily="2" charset="-122"/>
                            <a:ea typeface="华文中宋" panose="02010600040101010101" pitchFamily="2" charset="-122"/>
                          </a:endParaRPr>
                        </a:p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四元数的逆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altLang="zh-CN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=[</m:t>
                                </m:r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𝑤</m:t>
                                </m:r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 (−</m:t>
                                </m:r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𝑥</m:t>
                                </m:r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 −</m:t>
                                </m:r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𝑦</m:t>
                                </m:r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 −</m:t>
                                </m:r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𝑧</m:t>
                                </m:r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)]</m:t>
                                </m:r>
                              </m:oMath>
                            </m:oMathPara>
                          </a14:m>
                          <a:endParaRPr lang="en-US" altLang="zh-CN" sz="4400" b="0" dirty="0">
                            <a:solidFill>
                              <a:schemeClr val="tx1"/>
                            </a:solidFill>
                            <a:latin typeface="华文中宋" panose="02010600040101010101" pitchFamily="2" charset="-122"/>
                            <a:ea typeface="华文中宋" panose="02010600040101010101" pitchFamily="2" charset="-122"/>
                          </a:endParaRPr>
                        </a:p>
                        <a:p>
                          <a:pPr algn="ctr">
                            <a:lnSpc>
                              <a:spcPct val="12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altLang="zh-CN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altLang="zh-CN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/</m:t>
                                </m:r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𝑞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4400" b="0" dirty="0">
                            <a:solidFill>
                              <a:schemeClr val="tx1"/>
                            </a:solidFill>
                            <a:latin typeface="华文中宋" panose="02010600040101010101" pitchFamily="2" charset="-122"/>
                            <a:ea typeface="华文中宋" panose="02010600040101010101" pitchFamily="2" charset="-122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旋转四元数大小为</a:t>
                          </a:r>
                          <a:r>
                            <a:rPr lang="en-US" altLang="zh-CN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1</a:t>
                          </a: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，其共轭与逆等价</a:t>
                          </a:r>
                          <a:endParaRPr lang="en-US" altLang="zh-CN" sz="3600" b="0" dirty="0">
                            <a:solidFill>
                              <a:schemeClr val="tx1"/>
                            </a:solidFill>
                            <a:latin typeface="华文中宋" panose="02010600040101010101" pitchFamily="2" charset="-122"/>
                            <a:ea typeface="华文中宋" panose="02010600040101010101" pitchFamily="2" charset="-122"/>
                          </a:endParaRPr>
                        </a:p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故：将轴取反相当于旋转回去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83536424"/>
                      </a:ext>
                    </a:extLst>
                  </a:tr>
                  <a:tr h="2160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四元数乘法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4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4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4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4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华文中宋" panose="02010600040101010101" pitchFamily="2" charset="-122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华文中宋" panose="02010600040101010101" pitchFamily="2" charset="-122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4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4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4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4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4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altLang="zh-CN" sz="36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由四元数作为复数的性质推出</a:t>
                          </a:r>
                          <a:r>
                            <a:rPr lang="en-US" altLang="zh-CN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,</a:t>
                          </a: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有：</a:t>
                          </a:r>
                          <a:endParaRPr lang="en-US" altLang="zh-CN" sz="3600" b="0" dirty="0">
                            <a:solidFill>
                              <a:schemeClr val="tx1"/>
                            </a:solidFill>
                            <a:latin typeface="华文中宋" panose="02010600040101010101" pitchFamily="2" charset="-122"/>
                            <a:ea typeface="华文中宋" panose="02010600040101010101" pitchFamily="2" charset="-122"/>
                          </a:endParaRPr>
                        </a:p>
                        <a:p>
                          <a:pPr algn="ctr">
                            <a:lnSpc>
                              <a:spcPct val="12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=</m:t>
                                </m:r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3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中宋" panose="02010600040101010101" pitchFamily="2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3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中宋" panose="02010600040101010101" pitchFamily="2" charset="-122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3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中宋" panose="02010600040101010101" pitchFamily="2" charset="-122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sz="3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中宋" panose="02010600040101010101" pitchFamily="2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3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中宋" panose="02010600040101010101" pitchFamily="2" charset="-122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3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中宋" panose="02010600040101010101" pitchFamily="2" charset="-122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CN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altLang="zh-CN" sz="3600" b="0" dirty="0">
                            <a:solidFill>
                              <a:schemeClr val="tx1"/>
                            </a:solidFill>
                            <a:latin typeface="华文中宋" panose="02010600040101010101" pitchFamily="2" charset="-122"/>
                            <a:ea typeface="华文中宋" panose="02010600040101010101" pitchFamily="2" charset="-122"/>
                          </a:endParaRPr>
                        </a:p>
                        <a:p>
                          <a:pPr algn="ctr">
                            <a:lnSpc>
                              <a:spcPct val="12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3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600" b="0" dirty="0">
                            <a:solidFill>
                              <a:schemeClr val="tx1"/>
                            </a:solidFill>
                            <a:latin typeface="华文中宋" panose="02010600040101010101" pitchFamily="2" charset="-122"/>
                            <a:ea typeface="华文中宋" panose="02010600040101010101" pitchFamily="2" charset="-122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84744284"/>
                      </a:ext>
                    </a:extLst>
                  </a:tr>
                  <a:tr h="2160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四元数对于矢量的旋转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4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4400" b="0" i="1" smtClean="0">
                                    <a:latin typeface="Cambria Math" panose="02040503050406030204" pitchFamily="18" charset="0"/>
                                  </a:rPr>
                                  <m:t>′=</m:t>
                                </m:r>
                                <m:sSub>
                                  <m:sSubPr>
                                    <m:ctrlPr>
                                      <a:rPr lang="en-US" altLang="zh-CN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4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4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sSubSup>
                                  <m:sSubSupPr>
                                    <m:ctrlPr>
                                      <a:rPr lang="en-US" altLang="zh-CN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4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4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4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4400" b="0" dirty="0">
                            <a:solidFill>
                              <a:schemeClr val="tx1"/>
                            </a:solidFill>
                            <a:latin typeface="华文中宋" panose="02010600040101010101" pitchFamily="2" charset="-122"/>
                            <a:ea typeface="华文中宋" panose="02010600040101010101" pitchFamily="2" charset="-122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3600" dirty="0"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36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/2) 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36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/2)(</m:t>
                                </m:r>
                                <m:sSub>
                                  <m:sSub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altLang="zh-CN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)]</m:t>
                                </m:r>
                              </m:oMath>
                            </m:oMathPara>
                          </a14:m>
                          <a:endParaRPr lang="en-US" altLang="zh-CN" sz="3600" b="0" dirty="0">
                            <a:solidFill>
                              <a:schemeClr val="tx1"/>
                            </a:solidFill>
                            <a:latin typeface="华文中宋" panose="02010600040101010101" pitchFamily="2" charset="-122"/>
                            <a:ea typeface="华文中宋" panose="02010600040101010101" pitchFamily="2" charset="-122"/>
                          </a:endParaRPr>
                        </a:p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代表将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36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36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CN" altLang="en-US" sz="3600" dirty="0"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绕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36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zh-CN" altLang="en-US" sz="3600" dirty="0"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 旋转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3600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zh-CN" altLang="en-US" sz="3600" dirty="0"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 得到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3600" b="0" i="1" dirty="0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𝑝</m:t>
                              </m:r>
                              <m:r>
                                <a:rPr lang="en-US" altLang="zh-CN" sz="3600" b="0" i="1" dirty="0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′</m:t>
                              </m:r>
                            </m:oMath>
                          </a14:m>
                          <a:endParaRPr lang="zh-CN" altLang="en-US" sz="3600" b="0" dirty="0">
                            <a:solidFill>
                              <a:schemeClr val="tx1"/>
                            </a:solidFill>
                            <a:latin typeface="华文中宋" panose="02010600040101010101" pitchFamily="2" charset="-122"/>
                            <a:ea typeface="华文中宋" panose="02010600040101010101" pitchFamily="2" charset="-122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33106782"/>
                      </a:ext>
                    </a:extLst>
                  </a:tr>
                  <a:tr h="2160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四元数 </a:t>
                          </a:r>
                          <a:r>
                            <a:rPr lang="en-US" altLang="zh-CN" sz="3600" b="0" dirty="0" err="1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Slerp</a:t>
                          </a:r>
                          <a:r>
                            <a:rPr lang="en-US" altLang="zh-CN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 </a:t>
                          </a: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函数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𝑆𝑙𝑒𝑟𝑝</m:t>
                                </m:r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,</m:t>
                                    </m:r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32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altLang="zh-CN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中宋" panose="02010600040101010101" pitchFamily="2" charset="-122"/>
                                          </a:rPr>
                                          <m:t>(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3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中宋" panose="02010600040101010101" pitchFamily="2" charset="-122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3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中宋" panose="02010600040101010101" pitchFamily="2" charset="-122"/>
                                              </a:rPr>
                                              <m:t>1−</m:t>
                                            </m:r>
                                            <m:r>
                                              <a:rPr lang="en-US" altLang="zh-CN" sz="3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中宋" panose="02010600040101010101" pitchFamily="2" charset="-122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𝜙</m:t>
                                    </m:r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𝑠𝑖𝑛</m:t>
                                    </m:r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𝜙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zh-CN" sz="3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sin</m:t>
                                    </m:r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⁡(</m:t>
                                    </m:r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𝑡</m:t>
                                    </m:r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𝜙</m:t>
                                    </m:r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𝑠𝑖𝑛</m:t>
                                    </m:r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𝜙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中宋" panose="02010600040101010101" pitchFamily="2" charset="-12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3200" b="0" dirty="0">
                            <a:solidFill>
                              <a:schemeClr val="tx1"/>
                            </a:solidFill>
                            <a:latin typeface="华文中宋" panose="02010600040101010101" pitchFamily="2" charset="-122"/>
                            <a:ea typeface="华文中宋" panose="02010600040101010101" pitchFamily="2" charset="-122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其中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𝑐𝑜𝑠</m:t>
                              </m:r>
                              <m:r>
                                <a:rPr lang="en-US" altLang="zh-C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𝜙</m:t>
                              </m:r>
                              <m:r>
                                <a:rPr lang="en-US" altLang="zh-C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中宋" panose="0201060004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zh-CN" altLang="en-US" sz="3600" b="0" dirty="0">
                            <a:solidFill>
                              <a:schemeClr val="tx1"/>
                            </a:solidFill>
                            <a:latin typeface="华文中宋" panose="02010600040101010101" pitchFamily="2" charset="-122"/>
                            <a:ea typeface="华文中宋" panose="02010600040101010101" pitchFamily="2" charset="-122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848587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3">
                <a:extLst>
                  <a:ext uri="{FF2B5EF4-FFF2-40B4-BE49-F238E27FC236}">
                    <a16:creationId xmlns:a16="http://schemas.microsoft.com/office/drawing/2014/main" id="{F1F18086-E1C2-43B0-9DD9-400E5F7D81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7812816"/>
                  </p:ext>
                </p:extLst>
              </p:nvPr>
            </p:nvGraphicFramePr>
            <p:xfrm>
              <a:off x="-6234214" y="-7815740"/>
              <a:ext cx="23844454" cy="18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07018">
                      <a:extLst>
                        <a:ext uri="{9D8B030D-6E8A-4147-A177-3AD203B41FA5}">
                          <a16:colId xmlns:a16="http://schemas.microsoft.com/office/drawing/2014/main" val="1211639846"/>
                        </a:ext>
                      </a:extLst>
                    </a:gridCol>
                    <a:gridCol w="8764636">
                      <a:extLst>
                        <a:ext uri="{9D8B030D-6E8A-4147-A177-3AD203B41FA5}">
                          <a16:colId xmlns:a16="http://schemas.microsoft.com/office/drawing/2014/main" val="1920519350"/>
                        </a:ext>
                      </a:extLst>
                    </a:gridCol>
                    <a:gridCol w="10972800">
                      <a:extLst>
                        <a:ext uri="{9D8B030D-6E8A-4147-A177-3AD203B41FA5}">
                          <a16:colId xmlns:a16="http://schemas.microsoft.com/office/drawing/2014/main" val="4172945303"/>
                        </a:ext>
                      </a:extLst>
                    </a:gridCol>
                  </a:tblGrid>
                  <a:tr h="14400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600" b="0" dirty="0">
                            <a:solidFill>
                              <a:schemeClr val="tx1"/>
                            </a:solidFill>
                            <a:latin typeface="华文中宋" panose="02010600040101010101" pitchFamily="2" charset="-122"/>
                            <a:ea typeface="华文中宋" panose="02010600040101010101" pitchFamily="2" charset="-122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4400" b="1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定  义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4400" b="1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理  解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0729035"/>
                      </a:ext>
                    </a:extLst>
                  </a:tr>
                  <a:tr h="2160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四元数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079" t="-67324" r="-125661" b="-7008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7500" t="-67324" r="-389" b="-7008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7535101"/>
                      </a:ext>
                    </a:extLst>
                  </a:tr>
                  <a:tr h="2160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四元数变负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079" t="-167797" r="-125661" b="-6028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7500" t="-167797" r="-389" b="-6028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2249226"/>
                      </a:ext>
                    </a:extLst>
                  </a:tr>
                  <a:tr h="2160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单位四元数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079" t="-267042" r="-125661" b="-5011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zh-CN" sz="3543" kern="1200" dirty="0">
                              <a:solidFill>
                                <a:schemeClr val="dk1"/>
                              </a:solidFill>
                              <a:effectLst/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+mn-cs"/>
                            </a:rPr>
                            <a:t>反求出角度为</a:t>
                          </a:r>
                          <a:r>
                            <a:rPr lang="en-US" altLang="zh-CN" sz="3543" kern="1200" dirty="0">
                              <a:solidFill>
                                <a:schemeClr val="dk1"/>
                              </a:solidFill>
                              <a:effectLst/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+mn-cs"/>
                            </a:rPr>
                            <a:t>360</a:t>
                          </a:r>
                          <a:r>
                            <a:rPr lang="zh-CN" altLang="zh-CN" sz="3543" kern="1200" dirty="0">
                              <a:solidFill>
                                <a:schemeClr val="dk1"/>
                              </a:solidFill>
                              <a:effectLst/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+mn-cs"/>
                            </a:rPr>
                            <a:t>的</a:t>
                          </a:r>
                          <a:r>
                            <a:rPr lang="zh-CN" altLang="en-US" sz="3543" kern="1200" dirty="0">
                              <a:solidFill>
                                <a:schemeClr val="dk1"/>
                              </a:solidFill>
                              <a:effectLst/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+mn-cs"/>
                            </a:rPr>
                            <a:t>倍数</a:t>
                          </a:r>
                          <a:r>
                            <a:rPr lang="zh-CN" altLang="zh-CN" sz="3543" kern="1200" dirty="0">
                              <a:solidFill>
                                <a:schemeClr val="dk1"/>
                              </a:solidFill>
                              <a:effectLst/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+mn-cs"/>
                            </a:rPr>
                            <a:t>，旋转轴为任意</a:t>
                          </a:r>
                          <a:r>
                            <a:rPr lang="zh-CN" altLang="en-US" sz="3543" kern="1200" dirty="0">
                              <a:solidFill>
                                <a:schemeClr val="dk1"/>
                              </a:solidFill>
                              <a:effectLst/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+mn-cs"/>
                            </a:rPr>
                            <a:t>，理解为：</a:t>
                          </a:r>
                          <a:endParaRPr lang="en-US" altLang="zh-CN" sz="3543" kern="1200" dirty="0">
                            <a:solidFill>
                              <a:schemeClr val="dk1"/>
                            </a:solidFill>
                            <a:effectLst/>
                            <a:latin typeface="华文中宋" panose="02010600040101010101" pitchFamily="2" charset="-122"/>
                            <a:ea typeface="华文中宋" panose="02010600040101010101" pitchFamily="2" charset="-122"/>
                            <a:cs typeface="+mn-cs"/>
                          </a:endParaRPr>
                        </a:p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zh-CN" sz="3543" kern="1200" dirty="0">
                              <a:solidFill>
                                <a:schemeClr val="dk1"/>
                              </a:solidFill>
                              <a:effectLst/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+mn-cs"/>
                            </a:rPr>
                            <a:t>绕任意轴旋转</a:t>
                          </a:r>
                          <a:r>
                            <a:rPr lang="en-US" altLang="zh-CN" sz="3543" kern="1200" dirty="0">
                              <a:solidFill>
                                <a:schemeClr val="dk1"/>
                              </a:solidFill>
                              <a:effectLst/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+mn-cs"/>
                            </a:rPr>
                            <a:t>360</a:t>
                          </a:r>
                          <a:r>
                            <a:rPr lang="zh-CN" altLang="zh-CN" sz="3543" kern="1200" dirty="0">
                              <a:solidFill>
                                <a:schemeClr val="dk1"/>
                              </a:solidFill>
                              <a:effectLst/>
                              <a:latin typeface="华文中宋" panose="02010600040101010101" pitchFamily="2" charset="-122"/>
                              <a:ea typeface="华文中宋" panose="02010600040101010101" pitchFamily="2" charset="-122"/>
                              <a:cs typeface="+mn-cs"/>
                            </a:rPr>
                            <a:t>的整数倍不会改变定向</a:t>
                          </a:r>
                          <a:endParaRPr lang="zh-CN" altLang="en-US" sz="3600" b="0" dirty="0">
                            <a:solidFill>
                              <a:schemeClr val="tx1"/>
                            </a:solidFill>
                            <a:latin typeface="华文中宋" panose="02010600040101010101" pitchFamily="2" charset="-122"/>
                            <a:ea typeface="华文中宋" panose="02010600040101010101" pitchFamily="2" charset="-122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99688885"/>
                      </a:ext>
                    </a:extLst>
                  </a:tr>
                  <a:tr h="2160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四元数的大小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079" t="-368079" r="-125661" b="-4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旋转四元数的大小都为 </a:t>
                          </a:r>
                          <a:r>
                            <a:rPr lang="en-US" altLang="zh-CN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1</a:t>
                          </a:r>
                          <a:endParaRPr lang="zh-CN" altLang="en-US" sz="3600" b="0" dirty="0">
                            <a:solidFill>
                              <a:schemeClr val="tx1"/>
                            </a:solidFill>
                            <a:latin typeface="华文中宋" panose="02010600040101010101" pitchFamily="2" charset="-122"/>
                            <a:ea typeface="华文中宋" panose="02010600040101010101" pitchFamily="2" charset="-122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8802115"/>
                      </a:ext>
                    </a:extLst>
                  </a:tr>
                  <a:tr h="2160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四元数共轭</a:t>
                          </a:r>
                          <a:endParaRPr lang="en-US" altLang="zh-CN" sz="3600" b="0" dirty="0">
                            <a:solidFill>
                              <a:schemeClr val="tx1"/>
                            </a:solidFill>
                            <a:latin typeface="华文中宋" panose="02010600040101010101" pitchFamily="2" charset="-122"/>
                            <a:ea typeface="华文中宋" panose="02010600040101010101" pitchFamily="2" charset="-122"/>
                          </a:endParaRPr>
                        </a:p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四元数的逆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079" t="-466761" r="-125661" b="-301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旋转四元数大小为</a:t>
                          </a:r>
                          <a:r>
                            <a:rPr lang="en-US" altLang="zh-CN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1</a:t>
                          </a: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，其共轭与逆等价</a:t>
                          </a:r>
                          <a:endParaRPr lang="en-US" altLang="zh-CN" sz="3600" b="0" dirty="0">
                            <a:solidFill>
                              <a:schemeClr val="tx1"/>
                            </a:solidFill>
                            <a:latin typeface="华文中宋" panose="02010600040101010101" pitchFamily="2" charset="-122"/>
                            <a:ea typeface="华文中宋" panose="02010600040101010101" pitchFamily="2" charset="-122"/>
                          </a:endParaRPr>
                        </a:p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故：将轴取反相当于旋转回去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83536424"/>
                      </a:ext>
                    </a:extLst>
                  </a:tr>
                  <a:tr h="2160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四元数乘法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079" t="-568362" r="-125661" b="-202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7500" t="-568362" r="-389" b="-2022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4744284"/>
                      </a:ext>
                    </a:extLst>
                  </a:tr>
                  <a:tr h="2160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四元数对于矢量的旋转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079" t="-666479" r="-125661" b="-101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7500" t="-666479" r="-389" b="-101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3106782"/>
                      </a:ext>
                    </a:extLst>
                  </a:tr>
                  <a:tr h="2160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四元数 </a:t>
                          </a:r>
                          <a:r>
                            <a:rPr lang="en-US" altLang="zh-CN" sz="3600" b="0" dirty="0" err="1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Slerp</a:t>
                          </a:r>
                          <a:r>
                            <a:rPr lang="en-US" altLang="zh-CN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 </a:t>
                          </a:r>
                          <a:r>
                            <a:rPr lang="zh-CN" altLang="en-US" sz="3600" b="0" dirty="0">
                              <a:solidFill>
                                <a:schemeClr val="tx1"/>
                              </a:solidFill>
                              <a:latin typeface="华文中宋" panose="02010600040101010101" pitchFamily="2" charset="-122"/>
                              <a:ea typeface="华文中宋" panose="02010600040101010101" pitchFamily="2" charset="-122"/>
                            </a:rPr>
                            <a:t>函数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079" t="-768644" r="-125661" b="-19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7500" t="-768644" r="-389" b="-19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8587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F5E80A1E-CA09-40AF-BA03-AEFABA1D1903}"/>
                  </a:ext>
                </a:extLst>
              </p:cNvPr>
              <p:cNvSpPr txBox="1"/>
              <p:nvPr/>
            </p:nvSpPr>
            <p:spPr>
              <a:xfrm>
                <a:off x="21805459" y="15101478"/>
                <a:ext cx="7780092" cy="27474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36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3600" dirty="0"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3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/2) ,</m:t>
                    </m:r>
                    <m:r>
                      <m:rPr>
                        <m:sty m:val="p"/>
                      </m:rPr>
                      <a:rPr lang="en-US" altLang="zh-CN" sz="3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/2)(</m:t>
                    </m:r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)]</m:t>
                    </m:r>
                    <m:r>
                      <m:rPr>
                        <m:nor/>
                      </m:rPr>
                      <a:rPr lang="zh-CN" altLang="en-US" sz="3600" dirty="0"/>
                      <m:t> </m:t>
                    </m:r>
                  </m:oMath>
                </a14:m>
                <a:r>
                  <a:rPr lang="en-US" altLang="zh-CN" sz="36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𝑞𝑝</m:t>
                    </m:r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3600" dirty="0"/>
                  <a:t> 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36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绕</a:t>
                </a:r>
                <a14:m>
                  <m:oMath xmlns:m="http://schemas.openxmlformats.org/officeDocument/2006/math">
                    <m:r>
                      <a:rPr lang="en-US" altLang="zh-CN" sz="36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旋转</a:t>
                </a:r>
                <a14:m>
                  <m:oMath xmlns:m="http://schemas.openxmlformats.org/officeDocument/2006/math">
                    <m:r>
                      <a:rPr lang="en-US" altLang="zh-CN" sz="3600" b="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得到的矢量</a:t>
                </a:r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F5E80A1E-CA09-40AF-BA03-AEFABA1D1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5459" y="15101478"/>
                <a:ext cx="7780092" cy="2747419"/>
              </a:xfrm>
              <a:prstGeom prst="rect">
                <a:avLst/>
              </a:prstGeom>
              <a:blipFill>
                <a:blip r:embed="rId3"/>
                <a:stretch>
                  <a:fillRect b="-75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矩形 80">
            <a:extLst>
              <a:ext uri="{FF2B5EF4-FFF2-40B4-BE49-F238E27FC236}">
                <a16:creationId xmlns:a16="http://schemas.microsoft.com/office/drawing/2014/main" id="{40C4C0B4-3DE0-4046-A6CE-B8C991F4C465}"/>
              </a:ext>
            </a:extLst>
          </p:cNvPr>
          <p:cNvSpPr/>
          <p:nvPr/>
        </p:nvSpPr>
        <p:spPr>
          <a:xfrm>
            <a:off x="2178735" y="14073557"/>
            <a:ext cx="14400000" cy="2431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1F83111D-6585-4BB0-B55C-B2CAC88F1F42}"/>
              </a:ext>
            </a:extLst>
          </p:cNvPr>
          <p:cNvSpPr/>
          <p:nvPr/>
        </p:nvSpPr>
        <p:spPr>
          <a:xfrm>
            <a:off x="18446320" y="11527063"/>
            <a:ext cx="14400000" cy="3050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D3117937-944E-456C-A32B-BC0E165C1B1E}"/>
                  </a:ext>
                </a:extLst>
              </p:cNvPr>
              <p:cNvSpPr txBox="1"/>
              <p:nvPr/>
            </p:nvSpPr>
            <p:spPr>
              <a:xfrm>
                <a:off x="19984768" y="12023698"/>
                <a:ext cx="11323105" cy="20576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′=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𝑝</m:t>
                    </m:r>
                    <m:sSubSup>
                      <m:sSub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zh-CN" sz="3600" dirty="0"/>
                  <a:t> 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3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Sup>
                      <m:sSub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𝑝</m:t>
                    </m:r>
                    <m:sSubSup>
                      <m:sSub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Sup>
                      <m:sSubSup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36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故可把两此旋转连接为一个</a:t>
                </a:r>
                <a:r>
                  <a:rPr lang="en-US" altLang="zh-CN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:</a:t>
                </a:r>
                <a:r>
                  <a:rPr lang="zh-CN" altLang="en-US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3600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D3117937-944E-456C-A32B-BC0E165C1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4768" y="12023698"/>
                <a:ext cx="11323105" cy="2057679"/>
              </a:xfrm>
              <a:prstGeom prst="rect">
                <a:avLst/>
              </a:prstGeom>
              <a:blipFill>
                <a:blip r:embed="rId4"/>
                <a:stretch>
                  <a:fillRect l="-1615" b="-94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4F64906E-E54F-4D8A-AFCE-48E5E1612C54}"/>
                  </a:ext>
                </a:extLst>
              </p:cNvPr>
              <p:cNvSpPr txBox="1"/>
              <p:nvPr/>
            </p:nvSpPr>
            <p:spPr>
              <a:xfrm>
                <a:off x="4028817" y="14206814"/>
                <a:ext cx="10699837" cy="21647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𝑆𝑙𝑒𝑟𝑝</m:t>
                    </m:r>
                    <m:d>
                      <m:d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,</m:t>
                        </m:r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𝑡</m:t>
                        </m:r>
                      </m:e>
                    </m:d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(</m:t>
                            </m:r>
                            <m:d>
                              <m:dPr>
                                <m:ctrlPr>
                                  <a:rPr lang="en-US" altLang="zh-CN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1−</m:t>
                                </m:r>
                                <m:r>
                                  <a:rPr lang="en-US" altLang="zh-CN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𝜙</m:t>
                        </m:r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)</m:t>
                        </m:r>
                      </m:num>
                      <m:den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𝑠𝑖𝑛</m:t>
                        </m:r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𝜙</m:t>
                        </m:r>
                      </m:den>
                    </m:f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+</m:t>
                    </m:r>
                    <m:f>
                      <m:f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3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sin</m:t>
                        </m:r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⁡(</m:t>
                        </m:r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𝑡</m:t>
                        </m:r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𝜙</m:t>
                        </m:r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)</m:t>
                        </m:r>
                      </m:num>
                      <m:den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𝑠𝑖𝑛</m:t>
                        </m:r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𝜙</m:t>
                        </m:r>
                      </m:den>
                    </m:f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3600" b="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𝑐𝑜𝑠</m:t>
                    </m:r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𝜙</m:t>
                    </m:r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  <a:endParaRPr lang="en-US" altLang="zh-CN" sz="3600" b="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4F64906E-E54F-4D8A-AFCE-48E5E1612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817" y="14206814"/>
                <a:ext cx="10699837" cy="21647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486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>
            <a:extLst>
              <a:ext uri="{FF2B5EF4-FFF2-40B4-BE49-F238E27FC236}">
                <a16:creationId xmlns:a16="http://schemas.microsoft.com/office/drawing/2014/main" id="{2CC68C9F-45CD-4C4E-A790-73A4161CC644}"/>
              </a:ext>
            </a:extLst>
          </p:cNvPr>
          <p:cNvSpPr/>
          <p:nvPr/>
        </p:nvSpPr>
        <p:spPr>
          <a:xfrm>
            <a:off x="18495505" y="14949713"/>
            <a:ext cx="14400000" cy="3050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F1F18086-E1C2-43B0-9DD9-400E5F7D8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712862"/>
              </p:ext>
            </p:extLst>
          </p:nvPr>
        </p:nvGraphicFramePr>
        <p:xfrm>
          <a:off x="-9201411" y="-2388333"/>
          <a:ext cx="31489660" cy="144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0">
                  <a:extLst>
                    <a:ext uri="{9D8B030D-6E8A-4147-A177-3AD203B41FA5}">
                      <a16:colId xmlns:a16="http://schemas.microsoft.com/office/drawing/2014/main" val="1211639846"/>
                    </a:ext>
                  </a:extLst>
                </a:gridCol>
                <a:gridCol w="5892415">
                  <a:extLst>
                    <a:ext uri="{9D8B030D-6E8A-4147-A177-3AD203B41FA5}">
                      <a16:colId xmlns:a16="http://schemas.microsoft.com/office/drawing/2014/main" val="1920519350"/>
                    </a:ext>
                  </a:extLst>
                </a:gridCol>
                <a:gridCol w="5892415">
                  <a:extLst>
                    <a:ext uri="{9D8B030D-6E8A-4147-A177-3AD203B41FA5}">
                      <a16:colId xmlns:a16="http://schemas.microsoft.com/office/drawing/2014/main" val="4172945303"/>
                    </a:ext>
                  </a:extLst>
                </a:gridCol>
                <a:gridCol w="5892415">
                  <a:extLst>
                    <a:ext uri="{9D8B030D-6E8A-4147-A177-3AD203B41FA5}">
                      <a16:colId xmlns:a16="http://schemas.microsoft.com/office/drawing/2014/main" val="3804021211"/>
                    </a:ext>
                  </a:extLst>
                </a:gridCol>
                <a:gridCol w="5892415">
                  <a:extLst>
                    <a:ext uri="{9D8B030D-6E8A-4147-A177-3AD203B41FA5}">
                      <a16:colId xmlns:a16="http://schemas.microsoft.com/office/drawing/2014/main" val="3831402637"/>
                    </a:ext>
                  </a:extLst>
                </a:gridCol>
              </a:tblGrid>
              <a:tr h="1800000">
                <a:tc>
                  <a:txBody>
                    <a:bodyPr/>
                    <a:lstStyle/>
                    <a:p>
                      <a:pPr algn="ctr"/>
                      <a:endParaRPr lang="zh-CN" altLang="en-US" sz="3600" b="0" dirty="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000" b="1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矩阵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000" b="1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欧拉角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000" b="1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指数映射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000" b="1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四元数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729035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在坐标系中</a:t>
                      </a:r>
                      <a:endParaRPr lang="en-US" altLang="zh-CN" sz="4500" b="0" dirty="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对点、方向、定向执行旋转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可以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必须转化为矩阵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必须转化为矩阵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通常转化为矩阵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5817006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多次旋转的连接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可以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不可以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不可以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可以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639588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旋转的逆变换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转置即可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不容易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矢量变负即可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四元数取共轭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17736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插值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不可以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可以，但是有问题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4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可以，但需要避免奇点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可以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488830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存储效率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9</a:t>
                      </a:r>
                      <a:endParaRPr lang="zh-CN" altLang="en-US" sz="4500" b="0" dirty="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</a:t>
                      </a:r>
                      <a:endParaRPr lang="zh-CN" altLang="en-US" sz="4500" b="0" dirty="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3</a:t>
                      </a:r>
                      <a:endParaRPr lang="zh-CN" altLang="en-US" sz="4500" b="0" dirty="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</a:t>
                      </a:r>
                      <a:endParaRPr lang="zh-CN" altLang="en-US" sz="4500" b="0" dirty="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09286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对于旋转是否有唯一表示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唯一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不唯一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不唯一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有</a:t>
                      </a:r>
                      <a:r>
                        <a:rPr lang="zh-CN" altLang="en-US" sz="44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两个表示，互为负数</a:t>
                      </a:r>
                      <a:endParaRPr lang="zh-CN" altLang="en-US" sz="4500" b="0" dirty="0">
                        <a:solidFill>
                          <a:schemeClr val="tx1"/>
                        </a:solidFill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962527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是否可能无效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矩阵蠕变问题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没问题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没问题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500" b="0" dirty="0"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蠕变问题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40913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F5E80A1E-CA09-40AF-BA03-AEFABA1D1903}"/>
                  </a:ext>
                </a:extLst>
              </p:cNvPr>
              <p:cNvSpPr txBox="1"/>
              <p:nvPr/>
            </p:nvSpPr>
            <p:spPr>
              <a:xfrm>
                <a:off x="21805459" y="15101478"/>
                <a:ext cx="7780092" cy="27474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36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3600" dirty="0"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3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/2) ,</m:t>
                    </m:r>
                    <m:r>
                      <m:rPr>
                        <m:sty m:val="p"/>
                      </m:rPr>
                      <a:rPr lang="en-US" altLang="zh-CN" sz="3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/2)(</m:t>
                    </m:r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)]</m:t>
                    </m:r>
                    <m:r>
                      <m:rPr>
                        <m:nor/>
                      </m:rPr>
                      <a:rPr lang="zh-CN" altLang="en-US" sz="3600" dirty="0"/>
                      <m:t> </m:t>
                    </m:r>
                  </m:oMath>
                </a14:m>
                <a:r>
                  <a:rPr lang="en-US" altLang="zh-CN" sz="36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𝑞𝑝</m:t>
                    </m:r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3600" dirty="0"/>
                  <a:t> 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36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绕</a:t>
                </a:r>
                <a14:m>
                  <m:oMath xmlns:m="http://schemas.openxmlformats.org/officeDocument/2006/math">
                    <m:r>
                      <a:rPr lang="en-US" altLang="zh-CN" sz="36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旋转</a:t>
                </a:r>
                <a14:m>
                  <m:oMath xmlns:m="http://schemas.openxmlformats.org/officeDocument/2006/math">
                    <m:r>
                      <a:rPr lang="en-US" altLang="zh-CN" sz="3600" b="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得到的矢量</a:t>
                </a:r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F5E80A1E-CA09-40AF-BA03-AEFABA1D1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5459" y="15101478"/>
                <a:ext cx="7780092" cy="2747419"/>
              </a:xfrm>
              <a:prstGeom prst="rect">
                <a:avLst/>
              </a:prstGeom>
              <a:blipFill>
                <a:blip r:embed="rId2"/>
                <a:stretch>
                  <a:fillRect b="-75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矩形 80">
            <a:extLst>
              <a:ext uri="{FF2B5EF4-FFF2-40B4-BE49-F238E27FC236}">
                <a16:creationId xmlns:a16="http://schemas.microsoft.com/office/drawing/2014/main" id="{40C4C0B4-3DE0-4046-A6CE-B8C991F4C465}"/>
              </a:ext>
            </a:extLst>
          </p:cNvPr>
          <p:cNvSpPr/>
          <p:nvPr/>
        </p:nvSpPr>
        <p:spPr>
          <a:xfrm>
            <a:off x="2178735" y="14073557"/>
            <a:ext cx="14400000" cy="2431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1F83111D-6585-4BB0-B55C-B2CAC88F1F42}"/>
              </a:ext>
            </a:extLst>
          </p:cNvPr>
          <p:cNvSpPr/>
          <p:nvPr/>
        </p:nvSpPr>
        <p:spPr>
          <a:xfrm>
            <a:off x="18446320" y="11527063"/>
            <a:ext cx="14400000" cy="3050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D3117937-944E-456C-A32B-BC0E165C1B1E}"/>
                  </a:ext>
                </a:extLst>
              </p:cNvPr>
              <p:cNvSpPr txBox="1"/>
              <p:nvPr/>
            </p:nvSpPr>
            <p:spPr>
              <a:xfrm>
                <a:off x="19984768" y="12023698"/>
                <a:ext cx="11323105" cy="20576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′=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𝑝</m:t>
                    </m:r>
                    <m:sSubSup>
                      <m:sSub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zh-CN" sz="3600" dirty="0"/>
                  <a:t> 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3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Sup>
                      <m:sSub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𝑝</m:t>
                    </m:r>
                    <m:sSubSup>
                      <m:sSub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Sup>
                      <m:sSubSup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36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故可把两此旋转连接为一个</a:t>
                </a:r>
                <a:r>
                  <a:rPr lang="en-US" altLang="zh-CN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:</a:t>
                </a:r>
                <a:r>
                  <a:rPr lang="zh-CN" altLang="en-US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3600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D3117937-944E-456C-A32B-BC0E165C1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4768" y="12023698"/>
                <a:ext cx="11323105" cy="2057679"/>
              </a:xfrm>
              <a:prstGeom prst="rect">
                <a:avLst/>
              </a:prstGeom>
              <a:blipFill>
                <a:blip r:embed="rId3"/>
                <a:stretch>
                  <a:fillRect l="-1615" b="-94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4F64906E-E54F-4D8A-AFCE-48E5E1612C54}"/>
                  </a:ext>
                </a:extLst>
              </p:cNvPr>
              <p:cNvSpPr txBox="1"/>
              <p:nvPr/>
            </p:nvSpPr>
            <p:spPr>
              <a:xfrm>
                <a:off x="4028817" y="14206814"/>
                <a:ext cx="10699837" cy="21647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𝑆𝑙𝑒𝑟𝑝</m:t>
                    </m:r>
                    <m:d>
                      <m:d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,</m:t>
                        </m:r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𝑡</m:t>
                        </m:r>
                      </m:e>
                    </m:d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(</m:t>
                            </m:r>
                            <m:d>
                              <m:dPr>
                                <m:ctrlPr>
                                  <a:rPr lang="en-US" altLang="zh-CN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1−</m:t>
                                </m:r>
                                <m:r>
                                  <a:rPr lang="en-US" altLang="zh-CN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中宋" panose="02010600040101010101" pitchFamily="2" charset="-122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𝜙</m:t>
                        </m:r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)</m:t>
                        </m:r>
                      </m:num>
                      <m:den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𝑠𝑖𝑛</m:t>
                        </m:r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𝜙</m:t>
                        </m:r>
                      </m:den>
                    </m:f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+</m:t>
                    </m:r>
                    <m:f>
                      <m:f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3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sin</m:t>
                        </m:r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⁡(</m:t>
                        </m:r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𝑡</m:t>
                        </m:r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𝜙</m:t>
                        </m:r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)</m:t>
                        </m:r>
                      </m:num>
                      <m:den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𝑠𝑖𝑛</m:t>
                        </m:r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𝜙</m:t>
                        </m:r>
                      </m:den>
                    </m:f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3600" b="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𝑐𝑜𝑠</m:t>
                    </m:r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𝜙</m:t>
                    </m:r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  <a:endParaRPr lang="en-US" altLang="zh-CN" sz="3600" b="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4F64906E-E54F-4D8A-AFCE-48E5E1612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817" y="14206814"/>
                <a:ext cx="10699837" cy="21647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165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49F6954-3366-4F27-946E-D5030C7B71E9}"/>
              </a:ext>
            </a:extLst>
          </p:cNvPr>
          <p:cNvSpPr/>
          <p:nvPr/>
        </p:nvSpPr>
        <p:spPr>
          <a:xfrm>
            <a:off x="-1" y="5048250"/>
            <a:ext cx="18000663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40E51C-9F48-4496-A6C1-4E6B68C00CCE}"/>
              </a:ext>
            </a:extLst>
          </p:cNvPr>
          <p:cNvSpPr/>
          <p:nvPr/>
        </p:nvSpPr>
        <p:spPr>
          <a:xfrm>
            <a:off x="-1" y="1"/>
            <a:ext cx="18000663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7D823E8-8158-496F-BCCC-D1BB8CF4C7BB}"/>
                  </a:ext>
                </a:extLst>
              </p:cNvPr>
              <p:cNvSpPr txBox="1"/>
              <p:nvPr/>
            </p:nvSpPr>
            <p:spPr>
              <a:xfrm>
                <a:off x="3101392" y="298229"/>
                <a:ext cx="11797879" cy="26435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5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7D823E8-8158-496F-BCCC-D1BB8CF4C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392" y="298229"/>
                <a:ext cx="11797879" cy="26435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FA0EAD2-E5C1-4AE9-BAA4-240C1FCACB86}"/>
                  </a:ext>
                </a:extLst>
              </p:cNvPr>
              <p:cNvSpPr txBox="1"/>
              <p:nvPr/>
            </p:nvSpPr>
            <p:spPr>
              <a:xfrm>
                <a:off x="781050" y="5346478"/>
                <a:ext cx="6549572" cy="2643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45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5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FA0EAD2-E5C1-4AE9-BAA4-240C1FCAC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0" y="5346478"/>
                <a:ext cx="6549572" cy="2643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8D9015C-55FB-43B7-8745-4B21E81B5EFF}"/>
                  </a:ext>
                </a:extLst>
              </p:cNvPr>
              <p:cNvSpPr txBox="1"/>
              <p:nvPr/>
            </p:nvSpPr>
            <p:spPr>
              <a:xfrm>
                <a:off x="8505825" y="5346478"/>
                <a:ext cx="8870529" cy="2643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5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8D9015C-55FB-43B7-8745-4B21E81B5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25" y="5346478"/>
                <a:ext cx="8870529" cy="26435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BB9DB6C7-9E60-485C-91E1-5B91A4BE441B}"/>
              </a:ext>
            </a:extLst>
          </p:cNvPr>
          <p:cNvSpPr/>
          <p:nvPr/>
        </p:nvSpPr>
        <p:spPr>
          <a:xfrm>
            <a:off x="-1" y="9503046"/>
            <a:ext cx="18000663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D9830C3-C1AC-44A1-8FF8-BF676CD8E739}"/>
                  </a:ext>
                </a:extLst>
              </p:cNvPr>
              <p:cNvSpPr txBox="1"/>
              <p:nvPr/>
            </p:nvSpPr>
            <p:spPr>
              <a:xfrm>
                <a:off x="3101392" y="9801274"/>
                <a:ext cx="11797879" cy="26435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5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D9830C3-C1AC-44A1-8FF8-BF676CD8E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392" y="9801274"/>
                <a:ext cx="11797879" cy="26435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30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C2510DC-4F5F-45A3-9792-02BD1295FE8E}"/>
              </a:ext>
            </a:extLst>
          </p:cNvPr>
          <p:cNvSpPr/>
          <p:nvPr/>
        </p:nvSpPr>
        <p:spPr>
          <a:xfrm>
            <a:off x="-1" y="13595685"/>
            <a:ext cx="18000663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49F6954-3366-4F27-946E-D5030C7B71E9}"/>
              </a:ext>
            </a:extLst>
          </p:cNvPr>
          <p:cNvSpPr/>
          <p:nvPr/>
        </p:nvSpPr>
        <p:spPr>
          <a:xfrm>
            <a:off x="-1" y="5048250"/>
            <a:ext cx="18000663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40E51C-9F48-4496-A6C1-4E6B68C00CCE}"/>
              </a:ext>
            </a:extLst>
          </p:cNvPr>
          <p:cNvSpPr/>
          <p:nvPr/>
        </p:nvSpPr>
        <p:spPr>
          <a:xfrm>
            <a:off x="-1" y="1"/>
            <a:ext cx="18000663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7D823E8-8158-496F-BCCC-D1BB8CF4C7BB}"/>
                  </a:ext>
                </a:extLst>
              </p:cNvPr>
              <p:cNvSpPr txBox="1"/>
              <p:nvPr/>
            </p:nvSpPr>
            <p:spPr>
              <a:xfrm>
                <a:off x="3101392" y="242284"/>
                <a:ext cx="11797879" cy="2755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  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 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5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7D823E8-8158-496F-BCCC-D1BB8CF4C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392" y="242284"/>
                <a:ext cx="11797879" cy="27554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FA0EAD2-E5C1-4AE9-BAA4-240C1FCACB86}"/>
                  </a:ext>
                </a:extLst>
              </p:cNvPr>
              <p:cNvSpPr txBox="1"/>
              <p:nvPr/>
            </p:nvSpPr>
            <p:spPr>
              <a:xfrm>
                <a:off x="781050" y="5346478"/>
                <a:ext cx="6549572" cy="2643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45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5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FA0EAD2-E5C1-4AE9-BAA4-240C1FCAC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0" y="5346478"/>
                <a:ext cx="6549572" cy="2643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8D9015C-55FB-43B7-8745-4B21E81B5EFF}"/>
                  </a:ext>
                </a:extLst>
              </p:cNvPr>
              <p:cNvSpPr txBox="1"/>
              <p:nvPr/>
            </p:nvSpPr>
            <p:spPr>
              <a:xfrm>
                <a:off x="8505825" y="5346478"/>
                <a:ext cx="8870529" cy="2643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5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8D9015C-55FB-43B7-8745-4B21E81B5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25" y="5346478"/>
                <a:ext cx="8870529" cy="26435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BB9DB6C7-9E60-485C-91E1-5B91A4BE441B}"/>
              </a:ext>
            </a:extLst>
          </p:cNvPr>
          <p:cNvSpPr/>
          <p:nvPr/>
        </p:nvSpPr>
        <p:spPr>
          <a:xfrm>
            <a:off x="-1" y="9503046"/>
            <a:ext cx="18000663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D9830C3-C1AC-44A1-8FF8-BF676CD8E739}"/>
                  </a:ext>
                </a:extLst>
              </p:cNvPr>
              <p:cNvSpPr txBox="1"/>
              <p:nvPr/>
            </p:nvSpPr>
            <p:spPr>
              <a:xfrm>
                <a:off x="3101392" y="9801274"/>
                <a:ext cx="11797879" cy="26435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5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D9830C3-C1AC-44A1-8FF8-BF676CD8E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392" y="9801274"/>
                <a:ext cx="11797879" cy="26435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E1AE946-BE22-409B-9EB5-2703C81C71E2}"/>
                  </a:ext>
                </a:extLst>
              </p:cNvPr>
              <p:cNvSpPr txBox="1"/>
              <p:nvPr/>
            </p:nvSpPr>
            <p:spPr>
              <a:xfrm>
                <a:off x="2068764" y="13815141"/>
                <a:ext cx="13863134" cy="2801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4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45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45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4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45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45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4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45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45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4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1/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4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1/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4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0    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  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      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5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E1AE946-BE22-409B-9EB5-2703C81C7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764" y="13815141"/>
                <a:ext cx="13863134" cy="28010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64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AF80980C-9B7F-4087-B335-F5A50A8F3713}"/>
              </a:ext>
            </a:extLst>
          </p:cNvPr>
          <p:cNvSpPr/>
          <p:nvPr/>
        </p:nvSpPr>
        <p:spPr>
          <a:xfrm>
            <a:off x="-1" y="5686337"/>
            <a:ext cx="18000663" cy="18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0574065-8FF0-4B1C-8F5D-3875B8EFE7F0}"/>
              </a:ext>
            </a:extLst>
          </p:cNvPr>
          <p:cNvSpPr/>
          <p:nvPr/>
        </p:nvSpPr>
        <p:spPr>
          <a:xfrm>
            <a:off x="-1" y="2890950"/>
            <a:ext cx="18000663" cy="18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30D413D-0EE2-49D9-804B-CA6DFB924C29}"/>
              </a:ext>
            </a:extLst>
          </p:cNvPr>
          <p:cNvSpPr/>
          <p:nvPr/>
        </p:nvSpPr>
        <p:spPr>
          <a:xfrm>
            <a:off x="9001125" y="3057525"/>
            <a:ext cx="1743075" cy="1466850"/>
          </a:xfrm>
          <a:prstGeom prst="rec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E6C99CE-2616-454D-9921-FBF1033787C9}"/>
              </a:ext>
            </a:extLst>
          </p:cNvPr>
          <p:cNvSpPr/>
          <p:nvPr/>
        </p:nvSpPr>
        <p:spPr>
          <a:xfrm>
            <a:off x="6591300" y="3057525"/>
            <a:ext cx="1104900" cy="1466850"/>
          </a:xfrm>
          <a:prstGeom prst="rec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40E51C-9F48-4496-A6C1-4E6B68C00CCE}"/>
              </a:ext>
            </a:extLst>
          </p:cNvPr>
          <p:cNvSpPr/>
          <p:nvPr/>
        </p:nvSpPr>
        <p:spPr>
          <a:xfrm>
            <a:off x="-1" y="0"/>
            <a:ext cx="18000663" cy="18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7D823E8-8158-496F-BCCC-D1BB8CF4C7BB}"/>
                  </a:ext>
                </a:extLst>
              </p:cNvPr>
              <p:cNvSpPr txBox="1"/>
              <p:nvPr/>
            </p:nvSpPr>
            <p:spPr>
              <a:xfrm>
                <a:off x="3101392" y="215229"/>
                <a:ext cx="11797879" cy="13695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𝑟𝑠𝑖𝑛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5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7D823E8-8158-496F-BCCC-D1BB8CF4C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392" y="215229"/>
                <a:ext cx="11797879" cy="13695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EC90D16C-8696-4D81-932C-FEB2912DA725}"/>
              </a:ext>
            </a:extLst>
          </p:cNvPr>
          <p:cNvSpPr txBox="1"/>
          <p:nvPr/>
        </p:nvSpPr>
        <p:spPr>
          <a:xfrm>
            <a:off x="5014629" y="8759051"/>
            <a:ext cx="79714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分别对“方向”和“点”执行平移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B9DB6C7-9E60-485C-91E1-5B91A4BE441B}"/>
              </a:ext>
            </a:extLst>
          </p:cNvPr>
          <p:cNvSpPr/>
          <p:nvPr/>
        </p:nvSpPr>
        <p:spPr>
          <a:xfrm>
            <a:off x="-1" y="9468464"/>
            <a:ext cx="18000663" cy="464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D9830C3-C1AC-44A1-8FF8-BF676CD8E739}"/>
                  </a:ext>
                </a:extLst>
              </p:cNvPr>
              <p:cNvSpPr txBox="1"/>
              <p:nvPr/>
            </p:nvSpPr>
            <p:spPr>
              <a:xfrm>
                <a:off x="3101392" y="10134084"/>
                <a:ext cx="11797879" cy="26435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45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45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5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D9830C3-C1AC-44A1-8FF8-BF676CD8E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392" y="10134084"/>
                <a:ext cx="11797879" cy="2643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D74921CB-8572-4CB1-AE8C-FE09145CBEE1}"/>
              </a:ext>
            </a:extLst>
          </p:cNvPr>
          <p:cNvSpPr txBox="1"/>
          <p:nvPr/>
        </p:nvSpPr>
        <p:spPr>
          <a:xfrm>
            <a:off x="7152481" y="13277557"/>
            <a:ext cx="369570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平移变换矩阵的逆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E273C38-605E-45A3-B00B-07F276AD3E52}"/>
                  </a:ext>
                </a:extLst>
              </p:cNvPr>
              <p:cNvSpPr txBox="1"/>
              <p:nvPr/>
            </p:nvSpPr>
            <p:spPr>
              <a:xfrm>
                <a:off x="1112546" y="3076043"/>
                <a:ext cx="15775571" cy="14298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45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𝑟𝑠𝑖𝑛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4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45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sz="4500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altLang="zh-CN" sz="45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4500" i="1">
                                    <a:latin typeface="Cambria Math" panose="02040503050406030204" pitchFamily="18" charset="0"/>
                                  </a:rPr>
                                  <m:t>𝑟𝑠𝑖𝑛</m:t>
                                </m:r>
                                <m:r>
                                  <a:rPr lang="en-US" altLang="zh-CN" sz="45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5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E273C38-605E-45A3-B00B-07F276AD3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546" y="3076043"/>
                <a:ext cx="15775571" cy="14298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E938D3B-0286-4A18-88A9-E1768A45E0BD}"/>
                  </a:ext>
                </a:extLst>
              </p:cNvPr>
              <p:cNvSpPr txBox="1"/>
              <p:nvPr/>
            </p:nvSpPr>
            <p:spPr>
              <a:xfrm>
                <a:off x="1112546" y="5862838"/>
                <a:ext cx="15775571" cy="144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5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altLang="zh-CN" sz="45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5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E938D3B-0286-4A18-88A9-E1768A45E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546" y="5862838"/>
                <a:ext cx="15775571" cy="144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714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367DC3EC-A533-4088-AAA5-95AA92711E6C}"/>
              </a:ext>
            </a:extLst>
          </p:cNvPr>
          <p:cNvSpPr/>
          <p:nvPr/>
        </p:nvSpPr>
        <p:spPr>
          <a:xfrm>
            <a:off x="-1" y="9315449"/>
            <a:ext cx="18000663" cy="2590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63B0C65-3AC6-439E-833E-28A2712603E5}"/>
              </a:ext>
            </a:extLst>
          </p:cNvPr>
          <p:cNvSpPr/>
          <p:nvPr/>
        </p:nvSpPr>
        <p:spPr>
          <a:xfrm>
            <a:off x="-1" y="-1"/>
            <a:ext cx="18000663" cy="8446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28FCEA-B7A1-4C0E-9BC0-057546DFD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" y="0"/>
            <a:ext cx="18000000" cy="71806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7E3D7DD-8BA3-4B91-8339-E6AC3C551CD1}"/>
                  </a:ext>
                </a:extLst>
              </p:cNvPr>
              <p:cNvSpPr txBox="1"/>
              <p:nvPr/>
            </p:nvSpPr>
            <p:spPr>
              <a:xfrm>
                <a:off x="3101392" y="7274920"/>
                <a:ext cx="11797879" cy="7848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45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7E3D7DD-8BA3-4B91-8339-E6AC3C551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392" y="7274920"/>
                <a:ext cx="11797879" cy="7848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EE3ABB7-6070-4EE1-A3FB-F6B9BDEBFDEA}"/>
                  </a:ext>
                </a:extLst>
              </p:cNvPr>
              <p:cNvSpPr txBox="1"/>
              <p:nvPr/>
            </p:nvSpPr>
            <p:spPr>
              <a:xfrm>
                <a:off x="331" y="9625804"/>
                <a:ext cx="18000000" cy="1970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𝑜𝑠</m:t>
                                      </m:r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𝑜𝑠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EE3ABB7-6070-4EE1-A3FB-F6B9BDEBF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" y="9625804"/>
                <a:ext cx="18000000" cy="19700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>
            <a:extLst>
              <a:ext uri="{FF2B5EF4-FFF2-40B4-BE49-F238E27FC236}">
                <a16:creationId xmlns:a16="http://schemas.microsoft.com/office/drawing/2014/main" id="{DFB0056F-0BD4-4D82-A38C-DE5997C53A11}"/>
              </a:ext>
            </a:extLst>
          </p:cNvPr>
          <p:cNvSpPr/>
          <p:nvPr/>
        </p:nvSpPr>
        <p:spPr>
          <a:xfrm>
            <a:off x="-1" y="12537761"/>
            <a:ext cx="18000663" cy="1367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2D122E9-0AFF-45AD-A819-7358F68617AD}"/>
                  </a:ext>
                </a:extLst>
              </p:cNvPr>
              <p:cNvSpPr txBox="1"/>
              <p:nvPr/>
            </p:nvSpPr>
            <p:spPr>
              <a:xfrm>
                <a:off x="3101392" y="12828995"/>
                <a:ext cx="11797879" cy="7848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zh-CN" altLang="en-US" sz="45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2D122E9-0AFF-45AD-A819-7358F6861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392" y="12828995"/>
                <a:ext cx="11797879" cy="7848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06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894FD3DF-B5B5-4CE4-970D-C0E61A930F76}"/>
              </a:ext>
            </a:extLst>
          </p:cNvPr>
          <p:cNvSpPr/>
          <p:nvPr/>
        </p:nvSpPr>
        <p:spPr>
          <a:xfrm>
            <a:off x="-1" y="14264960"/>
            <a:ext cx="18000663" cy="20418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863B307-EB33-4E59-AEE6-699DFAE19E5D}"/>
              </a:ext>
            </a:extLst>
          </p:cNvPr>
          <p:cNvSpPr/>
          <p:nvPr/>
        </p:nvSpPr>
        <p:spPr>
          <a:xfrm>
            <a:off x="-1" y="-1"/>
            <a:ext cx="18000663" cy="5924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67DC3EC-A533-4088-AAA5-95AA92711E6C}"/>
              </a:ext>
            </a:extLst>
          </p:cNvPr>
          <p:cNvSpPr/>
          <p:nvPr/>
        </p:nvSpPr>
        <p:spPr>
          <a:xfrm>
            <a:off x="-1" y="9315449"/>
            <a:ext cx="18000663" cy="2590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7E3D7DD-8BA3-4B91-8339-E6AC3C551CD1}"/>
                  </a:ext>
                </a:extLst>
              </p:cNvPr>
              <p:cNvSpPr txBox="1"/>
              <p:nvPr/>
            </p:nvSpPr>
            <p:spPr>
              <a:xfrm>
                <a:off x="3101392" y="7274920"/>
                <a:ext cx="11797879" cy="7848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45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7E3D7DD-8BA3-4B91-8339-E6AC3C551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392" y="7274920"/>
                <a:ext cx="11797879" cy="7848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EE3ABB7-6070-4EE1-A3FB-F6B9BDEBFDEA}"/>
                  </a:ext>
                </a:extLst>
              </p:cNvPr>
              <p:cNvSpPr txBox="1"/>
              <p:nvPr/>
            </p:nvSpPr>
            <p:spPr>
              <a:xfrm>
                <a:off x="331" y="9625804"/>
                <a:ext cx="18000000" cy="1970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𝑜𝑠</m:t>
                                      </m:r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𝑜𝑠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EE3ABB7-6070-4EE1-A3FB-F6B9BDEBF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" y="9625804"/>
                <a:ext cx="18000000" cy="19700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>
            <a:extLst>
              <a:ext uri="{FF2B5EF4-FFF2-40B4-BE49-F238E27FC236}">
                <a16:creationId xmlns:a16="http://schemas.microsoft.com/office/drawing/2014/main" id="{DFB0056F-0BD4-4D82-A38C-DE5997C53A11}"/>
              </a:ext>
            </a:extLst>
          </p:cNvPr>
          <p:cNvSpPr/>
          <p:nvPr/>
        </p:nvSpPr>
        <p:spPr>
          <a:xfrm>
            <a:off x="-1" y="12537761"/>
            <a:ext cx="18000663" cy="1367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2D122E9-0AFF-45AD-A819-7358F68617AD}"/>
                  </a:ext>
                </a:extLst>
              </p:cNvPr>
              <p:cNvSpPr txBox="1"/>
              <p:nvPr/>
            </p:nvSpPr>
            <p:spPr>
              <a:xfrm>
                <a:off x="3101392" y="12828995"/>
                <a:ext cx="11797879" cy="7848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45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45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zh-CN" altLang="en-US" sz="45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2D122E9-0AFF-45AD-A819-7358F6861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392" y="12828995"/>
                <a:ext cx="11797879" cy="7848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组合 37">
            <a:extLst>
              <a:ext uri="{FF2B5EF4-FFF2-40B4-BE49-F238E27FC236}">
                <a16:creationId xmlns:a16="http://schemas.microsoft.com/office/drawing/2014/main" id="{1D40BA44-ABD8-4CCC-8429-45FC6196D561}"/>
              </a:ext>
            </a:extLst>
          </p:cNvPr>
          <p:cNvGrpSpPr/>
          <p:nvPr/>
        </p:nvGrpSpPr>
        <p:grpSpPr>
          <a:xfrm>
            <a:off x="1047749" y="744467"/>
            <a:ext cx="7953376" cy="4435614"/>
            <a:chOff x="5368924" y="1228689"/>
            <a:chExt cx="7953376" cy="4435614"/>
          </a:xfrm>
        </p:grpSpPr>
        <p:sp>
          <p:nvSpPr>
            <p:cNvPr id="28" name="弧形 27">
              <a:extLst>
                <a:ext uri="{FF2B5EF4-FFF2-40B4-BE49-F238E27FC236}">
                  <a16:creationId xmlns:a16="http://schemas.microsoft.com/office/drawing/2014/main" id="{2EF587FE-D84D-4210-9B53-330686A4AE0F}"/>
                </a:ext>
              </a:extLst>
            </p:cNvPr>
            <p:cNvSpPr/>
            <p:nvPr/>
          </p:nvSpPr>
          <p:spPr>
            <a:xfrm>
              <a:off x="8420348" y="4442111"/>
              <a:ext cx="1214151" cy="1214151"/>
            </a:xfrm>
            <a:prstGeom prst="arc">
              <a:avLst>
                <a:gd name="adj1" fmla="val 19927305"/>
                <a:gd name="adj2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弧形 28">
              <a:extLst>
                <a:ext uri="{FF2B5EF4-FFF2-40B4-BE49-F238E27FC236}">
                  <a16:creationId xmlns:a16="http://schemas.microsoft.com/office/drawing/2014/main" id="{D8045964-CFAD-4AF4-A7E5-054F751B3AC9}"/>
                </a:ext>
              </a:extLst>
            </p:cNvPr>
            <p:cNvSpPr/>
            <p:nvPr/>
          </p:nvSpPr>
          <p:spPr>
            <a:xfrm>
              <a:off x="8412307" y="4450152"/>
              <a:ext cx="1214151" cy="1214151"/>
            </a:xfrm>
            <a:prstGeom prst="arc">
              <a:avLst>
                <a:gd name="adj1" fmla="val 14354282"/>
                <a:gd name="adj2" fmla="val 16118949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9248550A-63A6-440E-83D0-06201122C4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01124" y="1228689"/>
              <a:ext cx="0" cy="43805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815FE6E6-2A18-4242-BBDB-5219515D83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7615" y="5064153"/>
              <a:ext cx="6847019" cy="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6ED5F8CD-4F07-4F41-8945-07FDC5F9EB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01124" y="5064150"/>
              <a:ext cx="2735116" cy="0"/>
            </a:xfrm>
            <a:prstGeom prst="straightConnector1">
              <a:avLst/>
            </a:prstGeom>
            <a:ln w="63500">
              <a:solidFill>
                <a:schemeClr val="accent5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52444C4C-94B5-4DF0-BEA3-45C42A9D7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01124" y="2343477"/>
              <a:ext cx="0" cy="2735116"/>
            </a:xfrm>
            <a:prstGeom prst="straightConnector1">
              <a:avLst/>
            </a:prstGeom>
            <a:ln w="63500">
              <a:solidFill>
                <a:schemeClr val="accent4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B420ABCD-0987-4B0F-988A-6AA30DDE684A}"/>
                </a:ext>
              </a:extLst>
            </p:cNvPr>
            <p:cNvCxnSpPr>
              <a:cxnSpLocks/>
            </p:cNvCxnSpPr>
            <p:nvPr/>
          </p:nvCxnSpPr>
          <p:spPr>
            <a:xfrm rot="19800000" flipV="1">
              <a:off x="8808147" y="4380688"/>
              <a:ext cx="2735116" cy="0"/>
            </a:xfrm>
            <a:prstGeom prst="straightConnector1">
              <a:avLst/>
            </a:prstGeom>
            <a:ln w="63500">
              <a:solidFill>
                <a:schemeClr val="accent5"/>
              </a:solidFill>
              <a:prstDash val="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E4C06D9D-CD89-4413-88AE-391ACF86D30C}"/>
                </a:ext>
              </a:extLst>
            </p:cNvPr>
            <p:cNvCxnSpPr>
              <a:cxnSpLocks/>
            </p:cNvCxnSpPr>
            <p:nvPr/>
          </p:nvCxnSpPr>
          <p:spPr>
            <a:xfrm rot="19800000" flipV="1">
              <a:off x="8333743" y="2512332"/>
              <a:ext cx="0" cy="2735116"/>
            </a:xfrm>
            <a:prstGeom prst="straightConnector1">
              <a:avLst/>
            </a:prstGeom>
            <a:ln w="63500">
              <a:solidFill>
                <a:schemeClr val="accent4"/>
              </a:solidFill>
              <a:prstDash val="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F261A45E-E94D-41CF-A858-1A71E10BA3E7}"/>
                    </a:ext>
                  </a:extLst>
                </p:cNvPr>
                <p:cNvSpPr txBox="1"/>
                <p:nvPr/>
              </p:nvSpPr>
              <p:spPr>
                <a:xfrm>
                  <a:off x="10565739" y="4010025"/>
                  <a:ext cx="2493696" cy="8079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F261A45E-E94D-41CF-A858-1A71E10BA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5739" y="4010025"/>
                  <a:ext cx="2493696" cy="80797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7F3F5CC6-5B45-4A79-A514-7823B8616079}"/>
                    </a:ext>
                  </a:extLst>
                </p:cNvPr>
                <p:cNvSpPr txBox="1"/>
                <p:nvPr/>
              </p:nvSpPr>
              <p:spPr>
                <a:xfrm>
                  <a:off x="10918824" y="2682875"/>
                  <a:ext cx="2403476" cy="9017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7F3F5CC6-5B45-4A79-A514-7823B86160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8824" y="2682875"/>
                  <a:ext cx="2403476" cy="90172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CB42E991-8769-41C3-B11A-1F6AE5E829E8}"/>
                    </a:ext>
                  </a:extLst>
                </p:cNvPr>
                <p:cNvSpPr txBox="1"/>
                <p:nvPr/>
              </p:nvSpPr>
              <p:spPr>
                <a:xfrm>
                  <a:off x="8548688" y="1996281"/>
                  <a:ext cx="2493696" cy="8079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CB42E991-8769-41C3-B11A-1F6AE5E829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8688" y="1996281"/>
                  <a:ext cx="2493696" cy="80797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054F70E3-7D84-43E7-8686-2B14D38B6FAD}"/>
                    </a:ext>
                  </a:extLst>
                </p:cNvPr>
                <p:cNvSpPr txBox="1"/>
                <p:nvPr/>
              </p:nvSpPr>
              <p:spPr>
                <a:xfrm>
                  <a:off x="5368924" y="3050381"/>
                  <a:ext cx="2416176" cy="9017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054F70E3-7D84-43E7-8686-2B14D38B6F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8924" y="3050381"/>
                  <a:ext cx="2416176" cy="90172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033D395F-09D2-4432-BC2F-1BA51EFBC262}"/>
                    </a:ext>
                  </a:extLst>
                </p:cNvPr>
                <p:cNvSpPr txBox="1"/>
                <p:nvPr/>
              </p:nvSpPr>
              <p:spPr>
                <a:xfrm>
                  <a:off x="9580696" y="4546333"/>
                  <a:ext cx="817395" cy="4770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5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CN" altLang="en-US" sz="2500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033D395F-09D2-4432-BC2F-1BA51EFBC2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0696" y="4546333"/>
                  <a:ext cx="817395" cy="477054"/>
                </a:xfrm>
                <a:prstGeom prst="rect">
                  <a:avLst/>
                </a:prstGeom>
                <a:blipFill>
                  <a:blip r:embed="rId9"/>
                  <a:stretch>
                    <a:fillRect b="-164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7E5DAC7E-25C5-4A59-BF5E-D1781E9B0F41}"/>
                    </a:ext>
                  </a:extLst>
                </p:cNvPr>
                <p:cNvSpPr txBox="1"/>
                <p:nvPr/>
              </p:nvSpPr>
              <p:spPr>
                <a:xfrm>
                  <a:off x="8384356" y="3936733"/>
                  <a:ext cx="817395" cy="4770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5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CN" altLang="en-US" sz="2500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7E5DAC7E-25C5-4A59-BF5E-D1781E9B0F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4356" y="3936733"/>
                  <a:ext cx="817395" cy="477054"/>
                </a:xfrm>
                <a:prstGeom prst="rect">
                  <a:avLst/>
                </a:prstGeom>
                <a:blipFill>
                  <a:blip r:embed="rId10"/>
                  <a:stretch>
                    <a:fillRect b="-164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DA044E8-5D56-4255-A3D1-03C5D233420D}"/>
                  </a:ext>
                </a:extLst>
              </p:cNvPr>
              <p:cNvSpPr txBox="1"/>
              <p:nvPr/>
            </p:nvSpPr>
            <p:spPr>
              <a:xfrm>
                <a:off x="9389835" y="2238775"/>
                <a:ext cx="8098065" cy="12487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DA044E8-5D56-4255-A3D1-03C5D2334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835" y="2238775"/>
                <a:ext cx="8098065" cy="124874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36450E2-A4D6-42C5-BC61-19E810BEBA0A}"/>
                  </a:ext>
                </a:extLst>
              </p:cNvPr>
              <p:cNvSpPr txBox="1"/>
              <p:nvPr/>
            </p:nvSpPr>
            <p:spPr>
              <a:xfrm>
                <a:off x="5290759" y="14383931"/>
                <a:ext cx="7419144" cy="7848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5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45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5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45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45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45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5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45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sz="45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45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500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4500" i="1" dirty="0" err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4500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4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45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36450E2-A4D6-42C5-BC61-19E810BEB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759" y="14383931"/>
                <a:ext cx="7419144" cy="7848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FB5CA6A-7886-4872-AB4E-4DEC5F8F531B}"/>
                  </a:ext>
                </a:extLst>
              </p:cNvPr>
              <p:cNvSpPr txBox="1"/>
              <p:nvPr/>
            </p:nvSpPr>
            <p:spPr>
              <a:xfrm>
                <a:off x="4791075" y="15366484"/>
                <a:ext cx="8997950" cy="7848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5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45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4500" i="1" dirty="0" err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en-US" altLang="zh-CN" sz="4500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zh-CN" sz="4500" i="1" dirty="0" err="1" smtClean="0">
                          <a:latin typeface="Cambria Math" panose="02040503050406030204" pitchFamily="18" charset="0"/>
                        </a:rPr>
                        <m:t>𝑘𝐹</m:t>
                      </m:r>
                      <m:r>
                        <a:rPr lang="en-US" altLang="zh-CN" sz="45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45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45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45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FB5CA6A-7886-4872-AB4E-4DEC5F8F5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075" y="15366484"/>
                <a:ext cx="8997950" cy="78483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430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 106">
            <a:extLst>
              <a:ext uri="{FF2B5EF4-FFF2-40B4-BE49-F238E27FC236}">
                <a16:creationId xmlns:a16="http://schemas.microsoft.com/office/drawing/2014/main" id="{2A7F41D4-AE4B-4477-B6B2-C7DBA991C458}"/>
              </a:ext>
            </a:extLst>
          </p:cNvPr>
          <p:cNvSpPr/>
          <p:nvPr/>
        </p:nvSpPr>
        <p:spPr>
          <a:xfrm>
            <a:off x="0" y="13688116"/>
            <a:ext cx="18000663" cy="2189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F6CFEE4-7505-47F9-9293-A00F76B68D47}"/>
              </a:ext>
            </a:extLst>
          </p:cNvPr>
          <p:cNvSpPr/>
          <p:nvPr/>
        </p:nvSpPr>
        <p:spPr>
          <a:xfrm>
            <a:off x="0" y="5608219"/>
            <a:ext cx="18000663" cy="5027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94FD3DF-B5B5-4CE4-970D-C0E61A930F76}"/>
              </a:ext>
            </a:extLst>
          </p:cNvPr>
          <p:cNvSpPr/>
          <p:nvPr/>
        </p:nvSpPr>
        <p:spPr>
          <a:xfrm>
            <a:off x="-1" y="10756230"/>
            <a:ext cx="18000663" cy="2189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863B307-EB33-4E59-AEE6-699DFAE19E5D}"/>
              </a:ext>
            </a:extLst>
          </p:cNvPr>
          <p:cNvSpPr/>
          <p:nvPr/>
        </p:nvSpPr>
        <p:spPr>
          <a:xfrm>
            <a:off x="0" y="530892"/>
            <a:ext cx="18000663" cy="5027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FB0056F-0BD4-4D82-A38C-DE5997C53A11}"/>
              </a:ext>
            </a:extLst>
          </p:cNvPr>
          <p:cNvSpPr/>
          <p:nvPr/>
        </p:nvSpPr>
        <p:spPr>
          <a:xfrm>
            <a:off x="-1" y="10684898"/>
            <a:ext cx="18000663" cy="1367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弧形 27">
            <a:extLst>
              <a:ext uri="{FF2B5EF4-FFF2-40B4-BE49-F238E27FC236}">
                <a16:creationId xmlns:a16="http://schemas.microsoft.com/office/drawing/2014/main" id="{2EF587FE-D84D-4210-9B53-330686A4AE0F}"/>
              </a:ext>
            </a:extLst>
          </p:cNvPr>
          <p:cNvSpPr/>
          <p:nvPr/>
        </p:nvSpPr>
        <p:spPr>
          <a:xfrm rot="19595392">
            <a:off x="4375398" y="2257426"/>
            <a:ext cx="1214151" cy="1214151"/>
          </a:xfrm>
          <a:prstGeom prst="arc">
            <a:avLst>
              <a:gd name="adj1" fmla="val 17726668"/>
              <a:gd name="adj2" fmla="val 199970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248550A-63A6-440E-83D0-06201122C4AA}"/>
              </a:ext>
            </a:extLst>
          </p:cNvPr>
          <p:cNvCxnSpPr>
            <a:cxnSpLocks/>
          </p:cNvCxnSpPr>
          <p:nvPr/>
        </p:nvCxnSpPr>
        <p:spPr>
          <a:xfrm flipV="1">
            <a:off x="2974975" y="2785812"/>
            <a:ext cx="2168525" cy="242887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15FE6E6-2A18-4242-BBDB-5219515D83A4}"/>
              </a:ext>
            </a:extLst>
          </p:cNvPr>
          <p:cNvCxnSpPr>
            <a:cxnSpLocks/>
          </p:cNvCxnSpPr>
          <p:nvPr/>
        </p:nvCxnSpPr>
        <p:spPr>
          <a:xfrm>
            <a:off x="5143500" y="2795337"/>
            <a:ext cx="1581150" cy="247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ED5F8CD-4F07-4F41-8945-07FDC5F9EBAC}"/>
              </a:ext>
            </a:extLst>
          </p:cNvPr>
          <p:cNvCxnSpPr>
            <a:cxnSpLocks/>
          </p:cNvCxnSpPr>
          <p:nvPr/>
        </p:nvCxnSpPr>
        <p:spPr>
          <a:xfrm rot="-1800000" flipV="1">
            <a:off x="2689224" y="4128837"/>
            <a:ext cx="4320000" cy="0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2444C4C-94B5-4DF0-BEA3-45C42A9D76A9}"/>
              </a:ext>
            </a:extLst>
          </p:cNvPr>
          <p:cNvCxnSpPr>
            <a:cxnSpLocks/>
          </p:cNvCxnSpPr>
          <p:nvPr/>
        </p:nvCxnSpPr>
        <p:spPr>
          <a:xfrm flipV="1">
            <a:off x="2990850" y="4090737"/>
            <a:ext cx="962025" cy="1123951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420ABCD-0987-4B0F-988A-6AA30DDE684A}"/>
              </a:ext>
            </a:extLst>
          </p:cNvPr>
          <p:cNvCxnSpPr>
            <a:cxnSpLocks/>
          </p:cNvCxnSpPr>
          <p:nvPr/>
        </p:nvCxnSpPr>
        <p:spPr>
          <a:xfrm rot="-4200000" flipV="1">
            <a:off x="1543049" y="3185864"/>
            <a:ext cx="4320000" cy="0"/>
          </a:xfrm>
          <a:prstGeom prst="straightConnector1">
            <a:avLst/>
          </a:prstGeom>
          <a:ln w="63500">
            <a:solidFill>
              <a:schemeClr val="accent5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33D395F-09D2-4432-BC2F-1BA51EFBC262}"/>
                  </a:ext>
                </a:extLst>
              </p:cNvPr>
              <p:cNvSpPr txBox="1"/>
              <p:nvPr/>
            </p:nvSpPr>
            <p:spPr>
              <a:xfrm>
                <a:off x="5297621" y="2123523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33D395F-09D2-4432-BC2F-1BA51EFBC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621" y="2123523"/>
                <a:ext cx="81739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E5DAC7E-25C5-4A59-BF5E-D1781E9B0F41}"/>
                  </a:ext>
                </a:extLst>
              </p:cNvPr>
              <p:cNvSpPr txBox="1"/>
              <p:nvPr/>
            </p:nvSpPr>
            <p:spPr>
              <a:xfrm>
                <a:off x="3425006" y="3542748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E5DAC7E-25C5-4A59-BF5E-D1781E9B0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006" y="3542748"/>
                <a:ext cx="81739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DA044E8-5D56-4255-A3D1-03C5D233420D}"/>
                  </a:ext>
                </a:extLst>
              </p:cNvPr>
              <p:cNvSpPr txBox="1"/>
              <p:nvPr/>
            </p:nvSpPr>
            <p:spPr>
              <a:xfrm>
                <a:off x="8181521" y="1706712"/>
                <a:ext cx="3818165" cy="7210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DA044E8-5D56-4255-A3D1-03C5D2334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521" y="1706712"/>
                <a:ext cx="3818165" cy="7210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BFEA35B-7F52-445E-931C-37193D831F60}"/>
              </a:ext>
            </a:extLst>
          </p:cNvPr>
          <p:cNvCxnSpPr>
            <a:cxnSpLocks/>
          </p:cNvCxnSpPr>
          <p:nvPr/>
        </p:nvCxnSpPr>
        <p:spPr>
          <a:xfrm flipH="1" flipV="1">
            <a:off x="4448175" y="1185612"/>
            <a:ext cx="685800" cy="160020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75EC539-2263-4043-8460-EC1875B8144A}"/>
                  </a:ext>
                </a:extLst>
              </p:cNvPr>
              <p:cNvSpPr txBox="1"/>
              <p:nvPr/>
            </p:nvSpPr>
            <p:spPr>
              <a:xfrm>
                <a:off x="5310956" y="4018998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75EC539-2263-4043-8460-EC1875B81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956" y="4018998"/>
                <a:ext cx="81739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1695D45E-F6E2-4AAE-B634-8A097200F445}"/>
                  </a:ext>
                </a:extLst>
              </p:cNvPr>
              <p:cNvSpPr txBox="1"/>
              <p:nvPr/>
            </p:nvSpPr>
            <p:spPr>
              <a:xfrm>
                <a:off x="3205931" y="1894923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1695D45E-F6E2-4AAE-B634-8A097200F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931" y="1894923"/>
                <a:ext cx="81739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2F7A9ADE-9FBA-4B39-9CA6-1CB4BBF20006}"/>
                  </a:ext>
                </a:extLst>
              </p:cNvPr>
              <p:cNvSpPr txBox="1"/>
              <p:nvPr/>
            </p:nvSpPr>
            <p:spPr>
              <a:xfrm>
                <a:off x="4139381" y="2542623"/>
                <a:ext cx="817395" cy="5638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2F7A9ADE-9FBA-4B39-9CA6-1CB4BBF20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381" y="2542623"/>
                <a:ext cx="817395" cy="5638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18E9FC1-1CD0-4638-88EC-26973FD35916}"/>
                  </a:ext>
                </a:extLst>
              </p:cNvPr>
              <p:cNvSpPr txBox="1"/>
              <p:nvPr/>
            </p:nvSpPr>
            <p:spPr>
              <a:xfrm>
                <a:off x="6158681" y="2437848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18E9FC1-1CD0-4638-88EC-26973FD35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681" y="2437848"/>
                <a:ext cx="817395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B096BAD0-D2D9-4D30-A559-02558193BBB2}"/>
                  </a:ext>
                </a:extLst>
              </p:cNvPr>
              <p:cNvSpPr txBox="1"/>
              <p:nvPr/>
            </p:nvSpPr>
            <p:spPr>
              <a:xfrm>
                <a:off x="4287018" y="661436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B096BAD0-D2D9-4D30-A559-02558193B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18" y="661436"/>
                <a:ext cx="817395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1C697C5D-AB99-4B27-95C4-3DC4F34D3B4B}"/>
                  </a:ext>
                </a:extLst>
              </p:cNvPr>
              <p:cNvSpPr txBox="1"/>
              <p:nvPr/>
            </p:nvSpPr>
            <p:spPr>
              <a:xfrm>
                <a:off x="8263164" y="2809797"/>
                <a:ext cx="6677479" cy="7210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−(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en-US" altLang="zh-CN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zh-CN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US" altLang="zh-CN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1C697C5D-AB99-4B27-95C4-3DC4F34D3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164" y="2809797"/>
                <a:ext cx="6677479" cy="7210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DB4E29C5-9A29-414C-AF2F-CC1997FB13A0}"/>
              </a:ext>
            </a:extLst>
          </p:cNvPr>
          <p:cNvCxnSpPr>
            <a:cxnSpLocks/>
          </p:cNvCxnSpPr>
          <p:nvPr/>
        </p:nvCxnSpPr>
        <p:spPr>
          <a:xfrm>
            <a:off x="4996815" y="2962342"/>
            <a:ext cx="260985" cy="425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0B00BD9-15B5-40F7-B44A-77B5D8D1DB27}"/>
              </a:ext>
            </a:extLst>
          </p:cNvPr>
          <p:cNvCxnSpPr>
            <a:cxnSpLocks/>
          </p:cNvCxnSpPr>
          <p:nvPr/>
        </p:nvCxnSpPr>
        <p:spPr>
          <a:xfrm flipH="1">
            <a:off x="5248276" y="2831056"/>
            <a:ext cx="149224" cy="171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F859A745-8FFC-4698-A724-978247ADE2FD}"/>
                  </a:ext>
                </a:extLst>
              </p:cNvPr>
              <p:cNvSpPr txBox="1"/>
              <p:nvPr/>
            </p:nvSpPr>
            <p:spPr>
              <a:xfrm>
                <a:off x="8596993" y="3912882"/>
                <a:ext cx="6256565" cy="7210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𝑣</m:t>
                        </m:r>
                      </m:e>
                      <m:sup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40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US" altLang="zh-CN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</m:oMath>
                </a14:m>
                <a:r>
                  <a:rPr lang="zh-CN" altLang="en-US" sz="40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故求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</m:oMath>
                </a14:m>
                <a:r>
                  <a:rPr lang="zh-CN" altLang="en-US" sz="40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F859A745-8FFC-4698-A724-978247ADE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93" y="3912882"/>
                <a:ext cx="6256565" cy="721095"/>
              </a:xfrm>
              <a:prstGeom prst="rect">
                <a:avLst/>
              </a:prstGeom>
              <a:blipFill>
                <a:blip r:embed="rId11"/>
                <a:stretch>
                  <a:fillRect l="-3408" t="-16102" b="-330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弧形 74">
            <a:extLst>
              <a:ext uri="{FF2B5EF4-FFF2-40B4-BE49-F238E27FC236}">
                <a16:creationId xmlns:a16="http://schemas.microsoft.com/office/drawing/2014/main" id="{B22A0BE0-CB41-44F2-90D2-1DE515001A4B}"/>
              </a:ext>
            </a:extLst>
          </p:cNvPr>
          <p:cNvSpPr/>
          <p:nvPr/>
        </p:nvSpPr>
        <p:spPr>
          <a:xfrm rot="19595392">
            <a:off x="4375398" y="7382879"/>
            <a:ext cx="1214151" cy="1214151"/>
          </a:xfrm>
          <a:prstGeom prst="arc">
            <a:avLst>
              <a:gd name="adj1" fmla="val 17726668"/>
              <a:gd name="adj2" fmla="val 199970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0E360949-0083-40E3-AD68-0F5D05877111}"/>
              </a:ext>
            </a:extLst>
          </p:cNvPr>
          <p:cNvCxnSpPr>
            <a:cxnSpLocks/>
          </p:cNvCxnSpPr>
          <p:nvPr/>
        </p:nvCxnSpPr>
        <p:spPr>
          <a:xfrm flipV="1">
            <a:off x="2974975" y="7911265"/>
            <a:ext cx="2168525" cy="242887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126EF61C-3501-46B5-A55B-79A07E50B1F6}"/>
              </a:ext>
            </a:extLst>
          </p:cNvPr>
          <p:cNvCxnSpPr>
            <a:cxnSpLocks/>
          </p:cNvCxnSpPr>
          <p:nvPr/>
        </p:nvCxnSpPr>
        <p:spPr>
          <a:xfrm>
            <a:off x="5143500" y="7920790"/>
            <a:ext cx="1581150" cy="247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7EA7010D-8005-4262-AC5D-A20AFEDF3875}"/>
              </a:ext>
            </a:extLst>
          </p:cNvPr>
          <p:cNvCxnSpPr>
            <a:cxnSpLocks/>
          </p:cNvCxnSpPr>
          <p:nvPr/>
        </p:nvCxnSpPr>
        <p:spPr>
          <a:xfrm rot="-1800000" flipV="1">
            <a:off x="2689224" y="9254290"/>
            <a:ext cx="4320000" cy="0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7D9C7D65-95DA-432B-8610-3E7E975F6D87}"/>
              </a:ext>
            </a:extLst>
          </p:cNvPr>
          <p:cNvCxnSpPr>
            <a:cxnSpLocks/>
          </p:cNvCxnSpPr>
          <p:nvPr/>
        </p:nvCxnSpPr>
        <p:spPr>
          <a:xfrm flipV="1">
            <a:off x="2990850" y="9216190"/>
            <a:ext cx="962025" cy="1123951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A6A34F90-B8B6-4BAF-BACE-538CF54617D8}"/>
              </a:ext>
            </a:extLst>
          </p:cNvPr>
          <p:cNvCxnSpPr>
            <a:cxnSpLocks/>
          </p:cNvCxnSpPr>
          <p:nvPr/>
        </p:nvCxnSpPr>
        <p:spPr>
          <a:xfrm rot="-4200000" flipV="1">
            <a:off x="1543049" y="8311317"/>
            <a:ext cx="4320000" cy="0"/>
          </a:xfrm>
          <a:prstGeom prst="straightConnector1">
            <a:avLst/>
          </a:prstGeom>
          <a:ln w="63500">
            <a:solidFill>
              <a:schemeClr val="accent5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C1223CF1-B7A0-496F-94A7-409F3F4F2EC7}"/>
                  </a:ext>
                </a:extLst>
              </p:cNvPr>
              <p:cNvSpPr txBox="1"/>
              <p:nvPr/>
            </p:nvSpPr>
            <p:spPr>
              <a:xfrm>
                <a:off x="5297621" y="7248976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C1223CF1-B7A0-496F-94A7-409F3F4F2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621" y="7248976"/>
                <a:ext cx="817395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C8F2D900-4EFB-4F95-A63A-AE276ED00A8A}"/>
                  </a:ext>
                </a:extLst>
              </p:cNvPr>
              <p:cNvSpPr txBox="1"/>
              <p:nvPr/>
            </p:nvSpPr>
            <p:spPr>
              <a:xfrm>
                <a:off x="3425006" y="8668201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C8F2D900-4EFB-4F95-A63A-AE276ED00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006" y="8668201"/>
                <a:ext cx="817395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BAC8EEF3-8E56-41B8-BDF5-2F6196DB52DD}"/>
                  </a:ext>
                </a:extLst>
              </p:cNvPr>
              <p:cNvSpPr txBox="1"/>
              <p:nvPr/>
            </p:nvSpPr>
            <p:spPr>
              <a:xfrm>
                <a:off x="7834086" y="6048394"/>
                <a:ext cx="6401707" cy="13647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̂"/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̂"/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⊥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BAC8EEF3-8E56-41B8-BDF5-2F6196DB5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086" y="6048394"/>
                <a:ext cx="6401707" cy="136479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18792AD3-149B-4F52-A14E-82BC6F0CE41A}"/>
              </a:ext>
            </a:extLst>
          </p:cNvPr>
          <p:cNvCxnSpPr>
            <a:cxnSpLocks/>
          </p:cNvCxnSpPr>
          <p:nvPr/>
        </p:nvCxnSpPr>
        <p:spPr>
          <a:xfrm flipH="1" flipV="1">
            <a:off x="4448175" y="6311065"/>
            <a:ext cx="685800" cy="160020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3883322E-5531-4BC6-9634-BA95B62FD406}"/>
                  </a:ext>
                </a:extLst>
              </p:cNvPr>
              <p:cNvSpPr txBox="1"/>
              <p:nvPr/>
            </p:nvSpPr>
            <p:spPr>
              <a:xfrm>
                <a:off x="5310956" y="9144451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3883322E-5531-4BC6-9634-BA95B62FD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956" y="9144451"/>
                <a:ext cx="817395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B5FC650F-5B3E-4EFE-A510-9D0CC8E2CA63}"/>
                  </a:ext>
                </a:extLst>
              </p:cNvPr>
              <p:cNvSpPr txBox="1"/>
              <p:nvPr/>
            </p:nvSpPr>
            <p:spPr>
              <a:xfrm>
                <a:off x="3205931" y="7020376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B5FC650F-5B3E-4EFE-A510-9D0CC8E2C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931" y="7020376"/>
                <a:ext cx="817395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4A2BB5F1-7AE0-4C26-A0F2-0D670C4042C0}"/>
                  </a:ext>
                </a:extLst>
              </p:cNvPr>
              <p:cNvSpPr txBox="1"/>
              <p:nvPr/>
            </p:nvSpPr>
            <p:spPr>
              <a:xfrm>
                <a:off x="4139381" y="7668076"/>
                <a:ext cx="817395" cy="5638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4A2BB5F1-7AE0-4C26-A0F2-0D670C404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381" y="7668076"/>
                <a:ext cx="817395" cy="56387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20A2E71C-DA98-456B-87E4-F0DC0C5048C9}"/>
                  </a:ext>
                </a:extLst>
              </p:cNvPr>
              <p:cNvSpPr txBox="1"/>
              <p:nvPr/>
            </p:nvSpPr>
            <p:spPr>
              <a:xfrm>
                <a:off x="6158681" y="7563301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20A2E71C-DA98-456B-87E4-F0DC0C504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681" y="7563301"/>
                <a:ext cx="817395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F9616652-FCC5-4C01-9BE2-AC0D4C8571E0}"/>
                  </a:ext>
                </a:extLst>
              </p:cNvPr>
              <p:cNvSpPr txBox="1"/>
              <p:nvPr/>
            </p:nvSpPr>
            <p:spPr>
              <a:xfrm>
                <a:off x="4287018" y="5786889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F9616652-FCC5-4C01-9BE2-AC0D4C857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18" y="5786889"/>
                <a:ext cx="817395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DE472467-816F-44A0-B61C-A61A574E2785}"/>
              </a:ext>
            </a:extLst>
          </p:cNvPr>
          <p:cNvCxnSpPr>
            <a:cxnSpLocks/>
          </p:cNvCxnSpPr>
          <p:nvPr/>
        </p:nvCxnSpPr>
        <p:spPr>
          <a:xfrm flipV="1">
            <a:off x="5133975" y="6396790"/>
            <a:ext cx="0" cy="152400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F923BAC4-0BD5-45F9-8E37-2A2C35E6C45D}"/>
                  </a:ext>
                </a:extLst>
              </p:cNvPr>
              <p:cNvSpPr txBox="1"/>
              <p:nvPr/>
            </p:nvSpPr>
            <p:spPr>
              <a:xfrm>
                <a:off x="5035684" y="6063113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F923BAC4-0BD5-45F9-8E37-2A2C35E6C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684" y="6063113"/>
                <a:ext cx="817395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0ECE94A9-F549-4442-8F4F-5094A1450196}"/>
                  </a:ext>
                </a:extLst>
              </p:cNvPr>
              <p:cNvSpPr txBox="1"/>
              <p:nvPr/>
            </p:nvSpPr>
            <p:spPr>
              <a:xfrm>
                <a:off x="8119837" y="7587104"/>
                <a:ext cx="3513364" cy="1248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⊥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0ECE94A9-F549-4442-8F4F-5094A1450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837" y="7587104"/>
                <a:ext cx="3513364" cy="124829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EA7CFC61-43C0-42E1-95AB-B7B3AACA2D32}"/>
              </a:ext>
            </a:extLst>
          </p:cNvPr>
          <p:cNvCxnSpPr>
            <a:cxnSpLocks/>
          </p:cNvCxnSpPr>
          <p:nvPr/>
        </p:nvCxnSpPr>
        <p:spPr>
          <a:xfrm>
            <a:off x="4996815" y="8087795"/>
            <a:ext cx="260985" cy="425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D9B7BD74-CDF1-421A-8D1B-FE795CD6432D}"/>
              </a:ext>
            </a:extLst>
          </p:cNvPr>
          <p:cNvCxnSpPr>
            <a:cxnSpLocks/>
          </p:cNvCxnSpPr>
          <p:nvPr/>
        </p:nvCxnSpPr>
        <p:spPr>
          <a:xfrm flipH="1">
            <a:off x="5248276" y="7956509"/>
            <a:ext cx="149224" cy="171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8E6D4AE5-F797-4A42-8E69-0037A2959374}"/>
                  </a:ext>
                </a:extLst>
              </p:cNvPr>
              <p:cNvSpPr txBox="1"/>
              <p:nvPr/>
            </p:nvSpPr>
            <p:spPr>
              <a:xfrm>
                <a:off x="8183336" y="9009306"/>
                <a:ext cx="7606393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d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acc>
                        <m:accPr>
                          <m:chr m:val="̂"/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40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8E6D4AE5-F797-4A42-8E69-0037A2959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336" y="9009306"/>
                <a:ext cx="7606393" cy="70788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组合 98">
            <a:extLst>
              <a:ext uri="{FF2B5EF4-FFF2-40B4-BE49-F238E27FC236}">
                <a16:creationId xmlns:a16="http://schemas.microsoft.com/office/drawing/2014/main" id="{CE5FF461-05E2-42C3-82B1-12515DFB6975}"/>
              </a:ext>
            </a:extLst>
          </p:cNvPr>
          <p:cNvGrpSpPr/>
          <p:nvPr/>
        </p:nvGrpSpPr>
        <p:grpSpPr>
          <a:xfrm>
            <a:off x="1713252" y="11042006"/>
            <a:ext cx="14497956" cy="1618196"/>
            <a:chOff x="1979147" y="13559917"/>
            <a:chExt cx="14497956" cy="16181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5381AF9E-61B9-4CDB-A190-3E1DDC9313A1}"/>
                    </a:ext>
                  </a:extLst>
                </p:cNvPr>
                <p:cNvSpPr txBox="1"/>
                <p:nvPr/>
              </p:nvSpPr>
              <p:spPr>
                <a:xfrm>
                  <a:off x="1979147" y="13559917"/>
                  <a:ext cx="11757478" cy="72109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</m:sub>
                        </m:sSub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̂"/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⊥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sSub>
                          <m:sSub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𝑠𝑖𝑛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acc>
                          <m:accPr>
                            <m:chr m:val="̂"/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4000" dirty="0">
                    <a:latin typeface="华文中宋" panose="02010600040101010101" pitchFamily="2" charset="-122"/>
                    <a:ea typeface="华文中宋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5381AF9E-61B9-4CDB-A190-3E1DDC9313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9147" y="13559917"/>
                  <a:ext cx="11757478" cy="721095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2F383873-F5BE-46DD-97C2-042136B010F1}"/>
                    </a:ext>
                  </a:extLst>
                </p:cNvPr>
                <p:cNvSpPr txBox="1"/>
                <p:nvPr/>
              </p:nvSpPr>
              <p:spPr>
                <a:xfrm>
                  <a:off x="4370828" y="14470227"/>
                  <a:ext cx="12106275" cy="707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̂"/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4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̂"/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𝑠𝑖𝑛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̂"/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2F383873-F5BE-46DD-97C2-042136B010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0828" y="14470227"/>
                  <a:ext cx="12106275" cy="707886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87CA078A-FD19-4448-957F-42C0225066BB}"/>
                  </a:ext>
                </a:extLst>
              </p:cNvPr>
              <p:cNvSpPr txBox="1"/>
              <p:nvPr/>
            </p:nvSpPr>
            <p:spPr>
              <a:xfrm>
                <a:off x="423749" y="13829716"/>
                <a:ext cx="17153164" cy="19065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87CA078A-FD19-4448-957F-42C022506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49" y="13829716"/>
                <a:ext cx="17153164" cy="190654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823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矩形 149">
            <a:extLst>
              <a:ext uri="{FF2B5EF4-FFF2-40B4-BE49-F238E27FC236}">
                <a16:creationId xmlns:a16="http://schemas.microsoft.com/office/drawing/2014/main" id="{BE2EDCE2-5DF4-4019-9F9F-38E7F4B645E4}"/>
              </a:ext>
            </a:extLst>
          </p:cNvPr>
          <p:cNvSpPr/>
          <p:nvPr/>
        </p:nvSpPr>
        <p:spPr>
          <a:xfrm>
            <a:off x="0" y="14554200"/>
            <a:ext cx="18000663" cy="1028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84B865D7-B8AB-4205-A24B-822BA9C29E01}"/>
              </a:ext>
            </a:extLst>
          </p:cNvPr>
          <p:cNvSpPr/>
          <p:nvPr/>
        </p:nvSpPr>
        <p:spPr>
          <a:xfrm>
            <a:off x="0" y="11772900"/>
            <a:ext cx="18000663" cy="2838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5CF017D8-97F6-43C4-85E1-E7D026270DE6}"/>
              </a:ext>
            </a:extLst>
          </p:cNvPr>
          <p:cNvSpPr/>
          <p:nvPr/>
        </p:nvSpPr>
        <p:spPr>
          <a:xfrm>
            <a:off x="0" y="5874919"/>
            <a:ext cx="18000663" cy="5027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4E74CD86-95BA-4926-B6CF-26A045075E3E}"/>
              </a:ext>
            </a:extLst>
          </p:cNvPr>
          <p:cNvCxnSpPr>
            <a:cxnSpLocks/>
          </p:cNvCxnSpPr>
          <p:nvPr/>
        </p:nvCxnSpPr>
        <p:spPr>
          <a:xfrm flipV="1">
            <a:off x="8521700" y="6153151"/>
            <a:ext cx="0" cy="213359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3F6AA41F-87E8-413A-9293-D8CA7C9BEB03}"/>
              </a:ext>
            </a:extLst>
          </p:cNvPr>
          <p:cNvCxnSpPr>
            <a:cxnSpLocks/>
          </p:cNvCxnSpPr>
          <p:nvPr/>
        </p:nvCxnSpPr>
        <p:spPr>
          <a:xfrm flipV="1">
            <a:off x="8512175" y="8277225"/>
            <a:ext cx="207803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B11257E6-BB7E-476F-B0AF-7EF30838C9F0}"/>
              </a:ext>
            </a:extLst>
          </p:cNvPr>
          <p:cNvCxnSpPr>
            <a:cxnSpLocks/>
          </p:cNvCxnSpPr>
          <p:nvPr/>
        </p:nvCxnSpPr>
        <p:spPr>
          <a:xfrm flipH="1">
            <a:off x="7645400" y="8286752"/>
            <a:ext cx="866775" cy="1323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7863B307-EB33-4E59-AEE6-699DFAE19E5D}"/>
              </a:ext>
            </a:extLst>
          </p:cNvPr>
          <p:cNvSpPr/>
          <p:nvPr/>
        </p:nvSpPr>
        <p:spPr>
          <a:xfrm>
            <a:off x="0" y="530892"/>
            <a:ext cx="18000663" cy="5027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弧形 27">
            <a:extLst>
              <a:ext uri="{FF2B5EF4-FFF2-40B4-BE49-F238E27FC236}">
                <a16:creationId xmlns:a16="http://schemas.microsoft.com/office/drawing/2014/main" id="{2EF587FE-D84D-4210-9B53-330686A4AE0F}"/>
              </a:ext>
            </a:extLst>
          </p:cNvPr>
          <p:cNvSpPr/>
          <p:nvPr/>
        </p:nvSpPr>
        <p:spPr>
          <a:xfrm rot="19595392">
            <a:off x="4375398" y="2257426"/>
            <a:ext cx="1214151" cy="1214151"/>
          </a:xfrm>
          <a:prstGeom prst="arc">
            <a:avLst>
              <a:gd name="adj1" fmla="val 17726668"/>
              <a:gd name="adj2" fmla="val 199970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248550A-63A6-440E-83D0-06201122C4AA}"/>
              </a:ext>
            </a:extLst>
          </p:cNvPr>
          <p:cNvCxnSpPr>
            <a:cxnSpLocks/>
          </p:cNvCxnSpPr>
          <p:nvPr/>
        </p:nvCxnSpPr>
        <p:spPr>
          <a:xfrm flipV="1">
            <a:off x="2974975" y="2785812"/>
            <a:ext cx="2168525" cy="242887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15FE6E6-2A18-4242-BBDB-5219515D83A4}"/>
              </a:ext>
            </a:extLst>
          </p:cNvPr>
          <p:cNvCxnSpPr>
            <a:cxnSpLocks/>
          </p:cNvCxnSpPr>
          <p:nvPr/>
        </p:nvCxnSpPr>
        <p:spPr>
          <a:xfrm>
            <a:off x="5143500" y="2795337"/>
            <a:ext cx="1581150" cy="24765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ED5F8CD-4F07-4F41-8945-07FDC5F9EBAC}"/>
              </a:ext>
            </a:extLst>
          </p:cNvPr>
          <p:cNvCxnSpPr>
            <a:cxnSpLocks/>
          </p:cNvCxnSpPr>
          <p:nvPr/>
        </p:nvCxnSpPr>
        <p:spPr>
          <a:xfrm rot="-1800000" flipV="1">
            <a:off x="2689224" y="4128837"/>
            <a:ext cx="4320000" cy="0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2444C4C-94B5-4DF0-BEA3-45C42A9D76A9}"/>
              </a:ext>
            </a:extLst>
          </p:cNvPr>
          <p:cNvCxnSpPr>
            <a:cxnSpLocks/>
          </p:cNvCxnSpPr>
          <p:nvPr/>
        </p:nvCxnSpPr>
        <p:spPr>
          <a:xfrm flipV="1">
            <a:off x="2990850" y="4090737"/>
            <a:ext cx="962025" cy="1123951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420ABCD-0987-4B0F-988A-6AA30DDE684A}"/>
              </a:ext>
            </a:extLst>
          </p:cNvPr>
          <p:cNvCxnSpPr>
            <a:cxnSpLocks/>
          </p:cNvCxnSpPr>
          <p:nvPr/>
        </p:nvCxnSpPr>
        <p:spPr>
          <a:xfrm rot="-4200000" flipV="1">
            <a:off x="1543049" y="3185864"/>
            <a:ext cx="4320000" cy="0"/>
          </a:xfrm>
          <a:prstGeom prst="straightConnector1">
            <a:avLst/>
          </a:prstGeom>
          <a:ln w="63500">
            <a:solidFill>
              <a:schemeClr val="accent5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33D395F-09D2-4432-BC2F-1BA51EFBC262}"/>
                  </a:ext>
                </a:extLst>
              </p:cNvPr>
              <p:cNvSpPr txBox="1"/>
              <p:nvPr/>
            </p:nvSpPr>
            <p:spPr>
              <a:xfrm>
                <a:off x="5297621" y="2123523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33D395F-09D2-4432-BC2F-1BA51EFBC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621" y="2123523"/>
                <a:ext cx="81739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E5DAC7E-25C5-4A59-BF5E-D1781E9B0F41}"/>
                  </a:ext>
                </a:extLst>
              </p:cNvPr>
              <p:cNvSpPr txBox="1"/>
              <p:nvPr/>
            </p:nvSpPr>
            <p:spPr>
              <a:xfrm>
                <a:off x="3425006" y="3542748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E5DAC7E-25C5-4A59-BF5E-D1781E9B0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006" y="3542748"/>
                <a:ext cx="81739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DA044E8-5D56-4255-A3D1-03C5D233420D}"/>
                  </a:ext>
                </a:extLst>
              </p:cNvPr>
              <p:cNvSpPr txBox="1"/>
              <p:nvPr/>
            </p:nvSpPr>
            <p:spPr>
              <a:xfrm>
                <a:off x="8181521" y="1706712"/>
                <a:ext cx="3818165" cy="7210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DA044E8-5D56-4255-A3D1-03C5D2334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521" y="1706712"/>
                <a:ext cx="3818165" cy="7210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BFEA35B-7F52-445E-931C-37193D831F60}"/>
              </a:ext>
            </a:extLst>
          </p:cNvPr>
          <p:cNvCxnSpPr>
            <a:cxnSpLocks/>
          </p:cNvCxnSpPr>
          <p:nvPr/>
        </p:nvCxnSpPr>
        <p:spPr>
          <a:xfrm flipH="1" flipV="1">
            <a:off x="4448175" y="1185612"/>
            <a:ext cx="685800" cy="160020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75EC539-2263-4043-8460-EC1875B8144A}"/>
                  </a:ext>
                </a:extLst>
              </p:cNvPr>
              <p:cNvSpPr txBox="1"/>
              <p:nvPr/>
            </p:nvSpPr>
            <p:spPr>
              <a:xfrm>
                <a:off x="5310956" y="4018998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75EC539-2263-4043-8460-EC1875B81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956" y="4018998"/>
                <a:ext cx="81739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1695D45E-F6E2-4AAE-B634-8A097200F445}"/>
                  </a:ext>
                </a:extLst>
              </p:cNvPr>
              <p:cNvSpPr txBox="1"/>
              <p:nvPr/>
            </p:nvSpPr>
            <p:spPr>
              <a:xfrm>
                <a:off x="3205931" y="1894923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1695D45E-F6E2-4AAE-B634-8A097200F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931" y="1894923"/>
                <a:ext cx="81739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2F7A9ADE-9FBA-4B39-9CA6-1CB4BBF20006}"/>
                  </a:ext>
                </a:extLst>
              </p:cNvPr>
              <p:cNvSpPr txBox="1"/>
              <p:nvPr/>
            </p:nvSpPr>
            <p:spPr>
              <a:xfrm>
                <a:off x="4139381" y="2542623"/>
                <a:ext cx="817395" cy="5638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2F7A9ADE-9FBA-4B39-9CA6-1CB4BBF20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381" y="2542623"/>
                <a:ext cx="817395" cy="5638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18E9FC1-1CD0-4638-88EC-26973FD35916}"/>
                  </a:ext>
                </a:extLst>
              </p:cNvPr>
              <p:cNvSpPr txBox="1"/>
              <p:nvPr/>
            </p:nvSpPr>
            <p:spPr>
              <a:xfrm>
                <a:off x="6158681" y="2437848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18E9FC1-1CD0-4638-88EC-26973FD35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681" y="2437848"/>
                <a:ext cx="817395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B096BAD0-D2D9-4D30-A559-02558193BBB2}"/>
                  </a:ext>
                </a:extLst>
              </p:cNvPr>
              <p:cNvSpPr txBox="1"/>
              <p:nvPr/>
            </p:nvSpPr>
            <p:spPr>
              <a:xfrm>
                <a:off x="4287018" y="661436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B096BAD0-D2D9-4D30-A559-02558193B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018" y="661436"/>
                <a:ext cx="817395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1C697C5D-AB99-4B27-95C4-3DC4F34D3B4B}"/>
                  </a:ext>
                </a:extLst>
              </p:cNvPr>
              <p:cNvSpPr txBox="1"/>
              <p:nvPr/>
            </p:nvSpPr>
            <p:spPr>
              <a:xfrm>
                <a:off x="8263164" y="2809797"/>
                <a:ext cx="6677479" cy="7210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−(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en-US" altLang="zh-CN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zh-CN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US" altLang="zh-CN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1C697C5D-AB99-4B27-95C4-3DC4F34D3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164" y="2809797"/>
                <a:ext cx="6677479" cy="7210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DB4E29C5-9A29-414C-AF2F-CC1997FB13A0}"/>
              </a:ext>
            </a:extLst>
          </p:cNvPr>
          <p:cNvCxnSpPr>
            <a:cxnSpLocks/>
          </p:cNvCxnSpPr>
          <p:nvPr/>
        </p:nvCxnSpPr>
        <p:spPr>
          <a:xfrm>
            <a:off x="4996815" y="2962342"/>
            <a:ext cx="260985" cy="425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0B00BD9-15B5-40F7-B44A-77B5D8D1DB27}"/>
              </a:ext>
            </a:extLst>
          </p:cNvPr>
          <p:cNvCxnSpPr>
            <a:cxnSpLocks/>
          </p:cNvCxnSpPr>
          <p:nvPr/>
        </p:nvCxnSpPr>
        <p:spPr>
          <a:xfrm flipH="1">
            <a:off x="5248276" y="2831056"/>
            <a:ext cx="149224" cy="1714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F859A745-8FFC-4698-A724-978247ADE2FD}"/>
                  </a:ext>
                </a:extLst>
              </p:cNvPr>
              <p:cNvSpPr txBox="1"/>
              <p:nvPr/>
            </p:nvSpPr>
            <p:spPr>
              <a:xfrm>
                <a:off x="8596993" y="3912882"/>
                <a:ext cx="6256565" cy="7210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𝑣</m:t>
                        </m:r>
                      </m:e>
                      <m:sup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40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US" altLang="zh-CN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</m:oMath>
                </a14:m>
                <a:r>
                  <a:rPr lang="zh-CN" altLang="en-US" sz="40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故求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</m:oMath>
                </a14:m>
                <a:r>
                  <a:rPr lang="zh-CN" altLang="en-US" sz="40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F859A745-8FFC-4698-A724-978247ADE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93" y="3912882"/>
                <a:ext cx="6256565" cy="721095"/>
              </a:xfrm>
              <a:prstGeom prst="rect">
                <a:avLst/>
              </a:prstGeom>
              <a:blipFill>
                <a:blip r:embed="rId11"/>
                <a:stretch>
                  <a:fillRect l="-3408" t="-16102" b="-330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D049581-2E02-4F1B-A1A3-4038922BC8F6}"/>
              </a:ext>
            </a:extLst>
          </p:cNvPr>
          <p:cNvCxnSpPr>
            <a:cxnSpLocks/>
          </p:cNvCxnSpPr>
          <p:nvPr/>
        </p:nvCxnSpPr>
        <p:spPr>
          <a:xfrm flipV="1">
            <a:off x="3619500" y="6153151"/>
            <a:ext cx="0" cy="213359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2ECC6BB-839B-493A-8077-5989DE1BECC5}"/>
              </a:ext>
            </a:extLst>
          </p:cNvPr>
          <p:cNvCxnSpPr>
            <a:cxnSpLocks/>
          </p:cNvCxnSpPr>
          <p:nvPr/>
        </p:nvCxnSpPr>
        <p:spPr>
          <a:xfrm flipV="1">
            <a:off x="3609975" y="8277225"/>
            <a:ext cx="207803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C4EA816-E6C6-4588-B62D-F376794446CE}"/>
              </a:ext>
            </a:extLst>
          </p:cNvPr>
          <p:cNvCxnSpPr>
            <a:cxnSpLocks/>
          </p:cNvCxnSpPr>
          <p:nvPr/>
        </p:nvCxnSpPr>
        <p:spPr>
          <a:xfrm flipH="1">
            <a:off x="2743200" y="8286752"/>
            <a:ext cx="866775" cy="1323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6F34A67-7A47-477F-AF01-549CDF7BF380}"/>
              </a:ext>
            </a:extLst>
          </p:cNvPr>
          <p:cNvCxnSpPr>
            <a:cxnSpLocks/>
          </p:cNvCxnSpPr>
          <p:nvPr/>
        </p:nvCxnSpPr>
        <p:spPr>
          <a:xfrm flipV="1">
            <a:off x="3619958" y="7397750"/>
            <a:ext cx="1237792" cy="878137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0E9C1DA-D6EA-42BE-8B01-43CB1EBE386C}"/>
              </a:ext>
            </a:extLst>
          </p:cNvPr>
          <p:cNvCxnSpPr>
            <a:cxnSpLocks/>
          </p:cNvCxnSpPr>
          <p:nvPr/>
        </p:nvCxnSpPr>
        <p:spPr>
          <a:xfrm>
            <a:off x="3632200" y="8267700"/>
            <a:ext cx="381000" cy="1193800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0ED33BC-48FF-417A-9B5A-52E060BB15AC}"/>
              </a:ext>
            </a:extLst>
          </p:cNvPr>
          <p:cNvCxnSpPr>
            <a:cxnSpLocks/>
          </p:cNvCxnSpPr>
          <p:nvPr/>
        </p:nvCxnSpPr>
        <p:spPr>
          <a:xfrm flipH="1" flipV="1">
            <a:off x="2667000" y="7804150"/>
            <a:ext cx="965200" cy="469900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AF5411A1-B4BA-4121-AFDC-086DE384BD32}"/>
              </a:ext>
            </a:extLst>
          </p:cNvPr>
          <p:cNvCxnSpPr>
            <a:cxnSpLocks/>
          </p:cNvCxnSpPr>
          <p:nvPr/>
        </p:nvCxnSpPr>
        <p:spPr>
          <a:xfrm flipV="1">
            <a:off x="8490408" y="8277475"/>
            <a:ext cx="1391780" cy="1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A9331BC-109D-46D3-BE04-5D942AB53AFB}"/>
              </a:ext>
            </a:extLst>
          </p:cNvPr>
          <p:cNvCxnSpPr>
            <a:cxnSpLocks/>
          </p:cNvCxnSpPr>
          <p:nvPr/>
        </p:nvCxnSpPr>
        <p:spPr>
          <a:xfrm flipH="1">
            <a:off x="7883525" y="8280400"/>
            <a:ext cx="641350" cy="971550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AA41C5C-87C4-4287-ACBC-740169A079D9}"/>
              </a:ext>
            </a:extLst>
          </p:cNvPr>
          <p:cNvCxnSpPr>
            <a:cxnSpLocks/>
          </p:cNvCxnSpPr>
          <p:nvPr/>
        </p:nvCxnSpPr>
        <p:spPr>
          <a:xfrm flipV="1">
            <a:off x="8513763" y="6972300"/>
            <a:ext cx="0" cy="1320800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392FEEE4-5741-40C8-9133-4CA379198613}"/>
              </a:ext>
            </a:extLst>
          </p:cNvPr>
          <p:cNvCxnSpPr>
            <a:cxnSpLocks/>
          </p:cNvCxnSpPr>
          <p:nvPr/>
        </p:nvCxnSpPr>
        <p:spPr>
          <a:xfrm flipV="1">
            <a:off x="13576300" y="6153151"/>
            <a:ext cx="0" cy="213359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BAE3A613-BFFF-4D9A-A10C-ABE4C27F628B}"/>
              </a:ext>
            </a:extLst>
          </p:cNvPr>
          <p:cNvCxnSpPr>
            <a:cxnSpLocks/>
          </p:cNvCxnSpPr>
          <p:nvPr/>
        </p:nvCxnSpPr>
        <p:spPr>
          <a:xfrm flipV="1">
            <a:off x="13566775" y="8277225"/>
            <a:ext cx="207803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C58CEA96-13A6-47E4-B080-FC62405180EB}"/>
              </a:ext>
            </a:extLst>
          </p:cNvPr>
          <p:cNvCxnSpPr>
            <a:cxnSpLocks/>
          </p:cNvCxnSpPr>
          <p:nvPr/>
        </p:nvCxnSpPr>
        <p:spPr>
          <a:xfrm flipH="1">
            <a:off x="12700000" y="8286752"/>
            <a:ext cx="866775" cy="1323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CF5A2193-5604-497B-93D2-11E8DE671CD2}"/>
              </a:ext>
            </a:extLst>
          </p:cNvPr>
          <p:cNvCxnSpPr>
            <a:cxnSpLocks/>
          </p:cNvCxnSpPr>
          <p:nvPr/>
        </p:nvCxnSpPr>
        <p:spPr>
          <a:xfrm flipV="1">
            <a:off x="13576758" y="7381875"/>
            <a:ext cx="1237792" cy="878137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317574BA-3667-4BF3-A0B7-720DE7146CBF}"/>
              </a:ext>
            </a:extLst>
          </p:cNvPr>
          <p:cNvCxnSpPr>
            <a:cxnSpLocks/>
          </p:cNvCxnSpPr>
          <p:nvPr/>
        </p:nvCxnSpPr>
        <p:spPr>
          <a:xfrm>
            <a:off x="13574712" y="8278812"/>
            <a:ext cx="381000" cy="1193800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F945066-FE73-4D2B-B158-3836CEA1FDD1}"/>
              </a:ext>
            </a:extLst>
          </p:cNvPr>
          <p:cNvCxnSpPr>
            <a:cxnSpLocks/>
          </p:cNvCxnSpPr>
          <p:nvPr/>
        </p:nvCxnSpPr>
        <p:spPr>
          <a:xfrm flipH="1" flipV="1">
            <a:off x="12630150" y="7805737"/>
            <a:ext cx="965200" cy="469900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F3DB9AB2-26B8-4513-922E-B01B78E4412E}"/>
              </a:ext>
            </a:extLst>
          </p:cNvPr>
          <p:cNvCxnSpPr>
            <a:cxnSpLocks/>
          </p:cNvCxnSpPr>
          <p:nvPr/>
        </p:nvCxnSpPr>
        <p:spPr>
          <a:xfrm flipV="1">
            <a:off x="3619500" y="6972300"/>
            <a:ext cx="768350" cy="1315789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3D1B6AEC-4DC0-4C9B-A6B6-9FD14A193DEE}"/>
              </a:ext>
            </a:extLst>
          </p:cNvPr>
          <p:cNvCxnSpPr>
            <a:cxnSpLocks/>
          </p:cNvCxnSpPr>
          <p:nvPr/>
        </p:nvCxnSpPr>
        <p:spPr>
          <a:xfrm flipV="1">
            <a:off x="8499475" y="7677150"/>
            <a:ext cx="1263650" cy="617290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78BE95B3-B1CE-4FE6-9778-FC61B5BA492A}"/>
              </a:ext>
            </a:extLst>
          </p:cNvPr>
          <p:cNvCxnSpPr>
            <a:cxnSpLocks/>
          </p:cNvCxnSpPr>
          <p:nvPr/>
        </p:nvCxnSpPr>
        <p:spPr>
          <a:xfrm>
            <a:off x="8489950" y="8278565"/>
            <a:ext cx="1250950" cy="462210"/>
          </a:xfrm>
          <a:prstGeom prst="straightConnector1">
            <a:avLst/>
          </a:prstGeom>
          <a:ln w="63500">
            <a:solidFill>
              <a:schemeClr val="accent5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6F4EFBF5-1365-4950-B198-1B5E636CAEA8}"/>
              </a:ext>
            </a:extLst>
          </p:cNvPr>
          <p:cNvCxnSpPr>
            <a:cxnSpLocks/>
          </p:cNvCxnSpPr>
          <p:nvPr/>
        </p:nvCxnSpPr>
        <p:spPr>
          <a:xfrm flipV="1">
            <a:off x="13582650" y="7924800"/>
            <a:ext cx="1377950" cy="350590"/>
          </a:xfrm>
          <a:prstGeom prst="straightConnector1">
            <a:avLst/>
          </a:prstGeom>
          <a:ln w="63500">
            <a:solidFill>
              <a:schemeClr val="accent5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BC593C47-DB1B-48E9-B2D0-9729FA6AFC3F}"/>
                  </a:ext>
                </a:extLst>
              </p:cNvPr>
              <p:cNvSpPr txBox="1"/>
              <p:nvPr/>
            </p:nvSpPr>
            <p:spPr>
              <a:xfrm>
                <a:off x="3458571" y="5936698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BC593C47-DB1B-48E9-B2D0-9729FA6AF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571" y="5936698"/>
                <a:ext cx="817395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98DB8689-C01C-4B03-943B-1DDBC1809111}"/>
                  </a:ext>
                </a:extLst>
              </p:cNvPr>
              <p:cNvSpPr txBox="1"/>
              <p:nvPr/>
            </p:nvSpPr>
            <p:spPr>
              <a:xfrm>
                <a:off x="5161386" y="8222698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98DB8689-C01C-4B03-943B-1DDBC1809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386" y="8222698"/>
                <a:ext cx="817395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A31F3CD0-1729-47BD-8E2A-F70C582A622C}"/>
                  </a:ext>
                </a:extLst>
              </p:cNvPr>
              <p:cNvSpPr txBox="1"/>
              <p:nvPr/>
            </p:nvSpPr>
            <p:spPr>
              <a:xfrm>
                <a:off x="2663114" y="9207855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A31F3CD0-1729-47BD-8E2A-F70C582A6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114" y="9207855"/>
                <a:ext cx="817395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26CC5719-8F08-4AF2-8699-A409F0FCC3D5}"/>
                  </a:ext>
                </a:extLst>
              </p:cNvPr>
              <p:cNvSpPr txBox="1"/>
              <p:nvPr/>
            </p:nvSpPr>
            <p:spPr>
              <a:xfrm>
                <a:off x="4705518" y="7179484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26CC5719-8F08-4AF2-8699-A409F0FCC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518" y="7179484"/>
                <a:ext cx="817395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BB582364-B853-43F5-A271-02939B028314}"/>
                  </a:ext>
                </a:extLst>
              </p:cNvPr>
              <p:cNvSpPr txBox="1"/>
              <p:nvPr/>
            </p:nvSpPr>
            <p:spPr>
              <a:xfrm>
                <a:off x="4190744" y="6471912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BB582364-B853-43F5-A271-02939B028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744" y="6471912"/>
                <a:ext cx="817395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6361B1BD-CAB0-40EF-9FE1-028D7A5A9920}"/>
                  </a:ext>
                </a:extLst>
              </p:cNvPr>
              <p:cNvSpPr txBox="1"/>
              <p:nvPr/>
            </p:nvSpPr>
            <p:spPr>
              <a:xfrm>
                <a:off x="2494386" y="7252056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6361B1BD-CAB0-40EF-9FE1-028D7A5A9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386" y="7252056"/>
                <a:ext cx="817395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E3E8DFF9-5282-4799-AB75-99ED14A1E802}"/>
                  </a:ext>
                </a:extLst>
              </p:cNvPr>
              <p:cNvSpPr txBox="1"/>
              <p:nvPr/>
            </p:nvSpPr>
            <p:spPr>
              <a:xfrm>
                <a:off x="3900457" y="9186084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E3E8DFF9-5282-4799-AB75-99ED14A1E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457" y="9186084"/>
                <a:ext cx="817395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FC7FFD38-C2EE-4B72-AFEA-46C4F0791724}"/>
                  </a:ext>
                </a:extLst>
              </p:cNvPr>
              <p:cNvSpPr txBox="1"/>
              <p:nvPr/>
            </p:nvSpPr>
            <p:spPr>
              <a:xfrm>
                <a:off x="8393428" y="5936698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FC7FFD38-C2EE-4B72-AFEA-46C4F0791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428" y="5936698"/>
                <a:ext cx="817395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DF67639-50EF-4AA2-AEA5-70E2B4A5FB70}"/>
                  </a:ext>
                </a:extLst>
              </p:cNvPr>
              <p:cNvSpPr txBox="1"/>
              <p:nvPr/>
            </p:nvSpPr>
            <p:spPr>
              <a:xfrm>
                <a:off x="10096243" y="8222698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DF67639-50EF-4AA2-AEA5-70E2B4A5F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243" y="8222698"/>
                <a:ext cx="817395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2F93D619-7931-497F-91F2-1C90242E7A87}"/>
                  </a:ext>
                </a:extLst>
              </p:cNvPr>
              <p:cNvSpPr txBox="1"/>
              <p:nvPr/>
            </p:nvSpPr>
            <p:spPr>
              <a:xfrm>
                <a:off x="7597971" y="9207855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2F93D619-7931-497F-91F2-1C90242E7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971" y="9207855"/>
                <a:ext cx="817395" cy="5539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3DF8B0D9-163C-41CF-921E-68F54BEBF550}"/>
                  </a:ext>
                </a:extLst>
              </p:cNvPr>
              <p:cNvSpPr txBox="1"/>
              <p:nvPr/>
            </p:nvSpPr>
            <p:spPr>
              <a:xfrm>
                <a:off x="9645818" y="7705627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3DF8B0D9-163C-41CF-921E-68F54BEBF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5818" y="7705627"/>
                <a:ext cx="817395" cy="55399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BE208AA6-5009-4135-B488-DFBEA6F7A104}"/>
                  </a:ext>
                </a:extLst>
              </p:cNvPr>
              <p:cNvSpPr txBox="1"/>
              <p:nvPr/>
            </p:nvSpPr>
            <p:spPr>
              <a:xfrm>
                <a:off x="9270744" y="7066998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BE208AA6-5009-4135-B488-DFBEA6F7A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744" y="7066998"/>
                <a:ext cx="817395" cy="553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B4636A48-ADC6-460C-9297-3EF9F1F72E8E}"/>
                  </a:ext>
                </a:extLst>
              </p:cNvPr>
              <p:cNvSpPr txBox="1"/>
              <p:nvPr/>
            </p:nvSpPr>
            <p:spPr>
              <a:xfrm>
                <a:off x="7858293" y="6825699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B4636A48-ADC6-460C-9297-3EF9F1F72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293" y="6825699"/>
                <a:ext cx="817395" cy="55399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6BFC7B2A-E988-4D97-97CA-D324CCAC3BBF}"/>
                  </a:ext>
                </a:extLst>
              </p:cNvPr>
              <p:cNvSpPr txBox="1"/>
              <p:nvPr/>
            </p:nvSpPr>
            <p:spPr>
              <a:xfrm>
                <a:off x="7968085" y="8759051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6BFC7B2A-E988-4D97-97CA-D324CCAC3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085" y="8759051"/>
                <a:ext cx="817395" cy="55399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523E6055-C0FF-4D0B-9913-2E70F8CF3FD6}"/>
                  </a:ext>
                </a:extLst>
              </p:cNvPr>
              <p:cNvSpPr txBox="1"/>
              <p:nvPr/>
            </p:nvSpPr>
            <p:spPr>
              <a:xfrm>
                <a:off x="13429886" y="5936698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523E6055-C0FF-4D0B-9913-2E70F8CF3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9886" y="5936698"/>
                <a:ext cx="817395" cy="55399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63ED2C55-F513-44A2-9EA3-9462260075E3}"/>
                  </a:ext>
                </a:extLst>
              </p:cNvPr>
              <p:cNvSpPr txBox="1"/>
              <p:nvPr/>
            </p:nvSpPr>
            <p:spPr>
              <a:xfrm>
                <a:off x="15132701" y="8222698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63ED2C55-F513-44A2-9EA3-946226007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2701" y="8222698"/>
                <a:ext cx="817395" cy="55399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10CB58C4-1AB1-4AA4-B40F-B94A9ACCF68F}"/>
                  </a:ext>
                </a:extLst>
              </p:cNvPr>
              <p:cNvSpPr txBox="1"/>
              <p:nvPr/>
            </p:nvSpPr>
            <p:spPr>
              <a:xfrm>
                <a:off x="12634429" y="9207855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10CB58C4-1AB1-4AA4-B40F-B94A9ACCF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4429" y="9207855"/>
                <a:ext cx="817395" cy="553998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8F16F996-B5D0-4C47-8A4A-CAAC0259D03E}"/>
                  </a:ext>
                </a:extLst>
              </p:cNvPr>
              <p:cNvSpPr txBox="1"/>
              <p:nvPr/>
            </p:nvSpPr>
            <p:spPr>
              <a:xfrm>
                <a:off x="14168833" y="6938184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8F16F996-B5D0-4C47-8A4A-CAAC0259D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8833" y="6938184"/>
                <a:ext cx="817395" cy="55399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C1FAA1AC-195A-486F-BEF5-CB8ABDC7AB99}"/>
                  </a:ext>
                </a:extLst>
              </p:cNvPr>
              <p:cNvSpPr txBox="1"/>
              <p:nvPr/>
            </p:nvSpPr>
            <p:spPr>
              <a:xfrm>
                <a:off x="14800687" y="7618540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C1FAA1AC-195A-486F-BEF5-CB8ABDC7A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0687" y="7618540"/>
                <a:ext cx="817395" cy="55399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6F10FAC1-36D9-4167-9E98-26EF88D49585}"/>
                  </a:ext>
                </a:extLst>
              </p:cNvPr>
              <p:cNvSpPr txBox="1"/>
              <p:nvPr/>
            </p:nvSpPr>
            <p:spPr>
              <a:xfrm>
                <a:off x="12389501" y="7213956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6F10FAC1-36D9-4167-9E98-26EF88D49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9501" y="7213956"/>
                <a:ext cx="817395" cy="55399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15E85858-2033-460A-8310-6B61AEA3DDE3}"/>
                  </a:ext>
                </a:extLst>
              </p:cNvPr>
              <p:cNvSpPr txBox="1"/>
              <p:nvPr/>
            </p:nvSpPr>
            <p:spPr>
              <a:xfrm>
                <a:off x="13820972" y="9036050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15E85858-2033-460A-8310-6B61AEA3D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0972" y="9036050"/>
                <a:ext cx="817395" cy="553998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弧形 135">
            <a:extLst>
              <a:ext uri="{FF2B5EF4-FFF2-40B4-BE49-F238E27FC236}">
                <a16:creationId xmlns:a16="http://schemas.microsoft.com/office/drawing/2014/main" id="{1489DF60-8EB0-4A4E-84CF-42805233FEFC}"/>
              </a:ext>
            </a:extLst>
          </p:cNvPr>
          <p:cNvSpPr/>
          <p:nvPr/>
        </p:nvSpPr>
        <p:spPr>
          <a:xfrm>
            <a:off x="9075420" y="7970520"/>
            <a:ext cx="225108" cy="651319"/>
          </a:xfrm>
          <a:prstGeom prst="arc">
            <a:avLst>
              <a:gd name="adj1" fmla="val 6815209"/>
              <a:gd name="adj2" fmla="val 15949811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CD007407-CAFC-4C8A-89AD-6D89831328D6}"/>
                  </a:ext>
                </a:extLst>
              </p:cNvPr>
              <p:cNvSpPr txBox="1"/>
              <p:nvPr/>
            </p:nvSpPr>
            <p:spPr>
              <a:xfrm>
                <a:off x="9019175" y="7889777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CD007407-CAFC-4C8A-89AD-6D8983132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175" y="7889777"/>
                <a:ext cx="817395" cy="553998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弧形 138">
            <a:extLst>
              <a:ext uri="{FF2B5EF4-FFF2-40B4-BE49-F238E27FC236}">
                <a16:creationId xmlns:a16="http://schemas.microsoft.com/office/drawing/2014/main" id="{52A64030-217F-4215-8367-4F015DE54138}"/>
              </a:ext>
            </a:extLst>
          </p:cNvPr>
          <p:cNvSpPr/>
          <p:nvPr/>
        </p:nvSpPr>
        <p:spPr>
          <a:xfrm rot="16200000">
            <a:off x="6414772" y="9512077"/>
            <a:ext cx="225108" cy="651319"/>
          </a:xfrm>
          <a:prstGeom prst="arc">
            <a:avLst>
              <a:gd name="adj1" fmla="val 5661660"/>
              <a:gd name="adj2" fmla="val 15949811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p:sp>
        <p:nvSpPr>
          <p:cNvPr id="140" name="弧形 139">
            <a:extLst>
              <a:ext uri="{FF2B5EF4-FFF2-40B4-BE49-F238E27FC236}">
                <a16:creationId xmlns:a16="http://schemas.microsoft.com/office/drawing/2014/main" id="{2C3F4BE2-5E2B-416B-B677-79BA0B540A67}"/>
              </a:ext>
            </a:extLst>
          </p:cNvPr>
          <p:cNvSpPr/>
          <p:nvPr/>
        </p:nvSpPr>
        <p:spPr>
          <a:xfrm rot="16200000">
            <a:off x="11405873" y="9512077"/>
            <a:ext cx="225108" cy="651319"/>
          </a:xfrm>
          <a:prstGeom prst="arc">
            <a:avLst>
              <a:gd name="adj1" fmla="val 5661660"/>
              <a:gd name="adj2" fmla="val 15949811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D3B5171C-11A9-45D7-8C01-558FD632E8E1}"/>
                  </a:ext>
                </a:extLst>
              </p:cNvPr>
              <p:cNvSpPr txBox="1"/>
              <p:nvPr/>
            </p:nvSpPr>
            <p:spPr>
              <a:xfrm>
                <a:off x="6098356" y="10052050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D3B5171C-11A9-45D7-8C01-558FD632E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356" y="10052050"/>
                <a:ext cx="817395" cy="553998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187958C7-6869-428E-AF14-881C9378FCA1}"/>
                  </a:ext>
                </a:extLst>
              </p:cNvPr>
              <p:cNvSpPr txBox="1"/>
              <p:nvPr/>
            </p:nvSpPr>
            <p:spPr>
              <a:xfrm>
                <a:off x="11140256" y="10052050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187958C7-6869-428E-AF14-881C9378F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0256" y="10052050"/>
                <a:ext cx="817395" cy="553998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1804586C-9EC0-4103-A139-ECDDEE1F24FC}"/>
                  </a:ext>
                </a:extLst>
              </p:cNvPr>
              <p:cNvSpPr txBox="1"/>
              <p:nvPr/>
            </p:nvSpPr>
            <p:spPr>
              <a:xfrm>
                <a:off x="8535988" y="10052050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1804586C-9EC0-4103-A139-ECDDEE1F2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5988" y="10052050"/>
                <a:ext cx="817395" cy="553998"/>
              </a:xfrm>
              <a:prstGeom prst="rect">
                <a:avLst/>
              </a:prstGeom>
              <a:blipFill>
                <a:blip r:embed="rId36"/>
                <a:stretch>
                  <a:fillRect r="-313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弧形 143">
            <a:extLst>
              <a:ext uri="{FF2B5EF4-FFF2-40B4-BE49-F238E27FC236}">
                <a16:creationId xmlns:a16="http://schemas.microsoft.com/office/drawing/2014/main" id="{F77340C7-D96B-4607-8B4A-0F076A59D122}"/>
              </a:ext>
            </a:extLst>
          </p:cNvPr>
          <p:cNvSpPr/>
          <p:nvPr/>
        </p:nvSpPr>
        <p:spPr>
          <a:xfrm rot="16200000">
            <a:off x="8980174" y="9512077"/>
            <a:ext cx="225108" cy="651319"/>
          </a:xfrm>
          <a:prstGeom prst="arc">
            <a:avLst>
              <a:gd name="adj1" fmla="val 5661660"/>
              <a:gd name="adj2" fmla="val 15949811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4CE4FDF5-9382-4494-900C-4B090F10A4C9}"/>
                  </a:ext>
                </a:extLst>
              </p:cNvPr>
              <p:cNvSpPr txBox="1"/>
              <p:nvPr/>
            </p:nvSpPr>
            <p:spPr>
              <a:xfrm>
                <a:off x="2833914" y="11991897"/>
                <a:ext cx="6677479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e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4CE4FDF5-9382-4494-900C-4B090F10A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914" y="11991897"/>
                <a:ext cx="6677479" cy="707886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3D598BE8-C82F-446D-B93C-1CAD1F68AAFF}"/>
                  </a:ext>
                </a:extLst>
              </p:cNvPr>
              <p:cNvSpPr txBox="1"/>
              <p:nvPr/>
            </p:nvSpPr>
            <p:spPr>
              <a:xfrm>
                <a:off x="2662464" y="12582447"/>
                <a:ext cx="11625036" cy="1799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e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e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3D598BE8-C82F-446D-B93C-1CAD1F68A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464" y="12582447"/>
                <a:ext cx="11625036" cy="179927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87B439FF-EFE2-4127-9320-54D4935F5573}"/>
                  </a:ext>
                </a:extLst>
              </p:cNvPr>
              <p:cNvSpPr txBox="1"/>
              <p:nvPr/>
            </p:nvSpPr>
            <p:spPr>
              <a:xfrm>
                <a:off x="5661592" y="14714607"/>
                <a:ext cx="6677479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87B439FF-EFE2-4127-9320-54D4935F5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592" y="14714607"/>
                <a:ext cx="6677479" cy="707886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546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矩形 149">
            <a:extLst>
              <a:ext uri="{FF2B5EF4-FFF2-40B4-BE49-F238E27FC236}">
                <a16:creationId xmlns:a16="http://schemas.microsoft.com/office/drawing/2014/main" id="{BE2EDCE2-5DF4-4019-9F9F-38E7F4B645E4}"/>
              </a:ext>
            </a:extLst>
          </p:cNvPr>
          <p:cNvSpPr/>
          <p:nvPr/>
        </p:nvSpPr>
        <p:spPr>
          <a:xfrm>
            <a:off x="0" y="14554200"/>
            <a:ext cx="18000663" cy="1028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84B865D7-B8AB-4205-A24B-822BA9C29E01}"/>
              </a:ext>
            </a:extLst>
          </p:cNvPr>
          <p:cNvSpPr/>
          <p:nvPr/>
        </p:nvSpPr>
        <p:spPr>
          <a:xfrm>
            <a:off x="0" y="11772900"/>
            <a:ext cx="18000663" cy="2838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5CF017D8-97F6-43C4-85E1-E7D026270DE6}"/>
              </a:ext>
            </a:extLst>
          </p:cNvPr>
          <p:cNvSpPr/>
          <p:nvPr/>
        </p:nvSpPr>
        <p:spPr>
          <a:xfrm>
            <a:off x="0" y="4746171"/>
            <a:ext cx="18000663" cy="711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D049581-2E02-4F1B-A1A3-4038922BC8F6}"/>
              </a:ext>
            </a:extLst>
          </p:cNvPr>
          <p:cNvCxnSpPr>
            <a:cxnSpLocks/>
          </p:cNvCxnSpPr>
          <p:nvPr/>
        </p:nvCxnSpPr>
        <p:spPr>
          <a:xfrm flipV="1">
            <a:off x="3358243" y="6632123"/>
            <a:ext cx="0" cy="213359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2ECC6BB-839B-493A-8077-5989DE1BECC5}"/>
              </a:ext>
            </a:extLst>
          </p:cNvPr>
          <p:cNvCxnSpPr>
            <a:cxnSpLocks/>
          </p:cNvCxnSpPr>
          <p:nvPr/>
        </p:nvCxnSpPr>
        <p:spPr>
          <a:xfrm flipV="1">
            <a:off x="3348718" y="8756197"/>
            <a:ext cx="207803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6F34A67-7A47-477F-AF01-549CDF7BF380}"/>
              </a:ext>
            </a:extLst>
          </p:cNvPr>
          <p:cNvCxnSpPr>
            <a:cxnSpLocks/>
          </p:cNvCxnSpPr>
          <p:nvPr/>
        </p:nvCxnSpPr>
        <p:spPr>
          <a:xfrm>
            <a:off x="3358243" y="7466513"/>
            <a:ext cx="1257300" cy="1295399"/>
          </a:xfrm>
          <a:prstGeom prst="straightConnector1">
            <a:avLst/>
          </a:prstGeom>
          <a:ln w="63500">
            <a:solidFill>
              <a:schemeClr val="accent4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F3DB9AB2-26B8-4513-922E-B01B78E4412E}"/>
              </a:ext>
            </a:extLst>
          </p:cNvPr>
          <p:cNvCxnSpPr>
            <a:cxnSpLocks/>
          </p:cNvCxnSpPr>
          <p:nvPr/>
        </p:nvCxnSpPr>
        <p:spPr>
          <a:xfrm flipV="1">
            <a:off x="3983083" y="7649392"/>
            <a:ext cx="468775" cy="457200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BC593C47-DB1B-48E9-B2D0-9729FA6AFC3F}"/>
                  </a:ext>
                </a:extLst>
              </p:cNvPr>
              <p:cNvSpPr txBox="1"/>
              <p:nvPr/>
            </p:nvSpPr>
            <p:spPr>
              <a:xfrm>
                <a:off x="3197314" y="6415670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BC593C47-DB1B-48E9-B2D0-9729FA6AF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314" y="6415670"/>
                <a:ext cx="81739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98DB8689-C01C-4B03-943B-1DDBC1809111}"/>
                  </a:ext>
                </a:extLst>
              </p:cNvPr>
              <p:cNvSpPr txBox="1"/>
              <p:nvPr/>
            </p:nvSpPr>
            <p:spPr>
              <a:xfrm>
                <a:off x="4900129" y="8701670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98DB8689-C01C-4B03-943B-1DDBC1809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129" y="8701670"/>
                <a:ext cx="81739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26CC5719-8F08-4AF2-8699-A409F0FCC3D5}"/>
                  </a:ext>
                </a:extLst>
              </p:cNvPr>
              <p:cNvSpPr txBox="1"/>
              <p:nvPr/>
            </p:nvSpPr>
            <p:spPr>
              <a:xfrm>
                <a:off x="4366426" y="6888836"/>
                <a:ext cx="2120659" cy="973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5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CN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2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5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CN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2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5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500" dirty="0"/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26CC5719-8F08-4AF2-8699-A409F0FCC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426" y="6888836"/>
                <a:ext cx="2120659" cy="9734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BB582364-B853-43F5-A271-02939B028314}"/>
                  </a:ext>
                </a:extLst>
              </p:cNvPr>
              <p:cNvSpPr txBox="1"/>
              <p:nvPr/>
            </p:nvSpPr>
            <p:spPr>
              <a:xfrm>
                <a:off x="1422507" y="7004224"/>
                <a:ext cx="2377696" cy="7313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5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500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BB582364-B853-43F5-A271-02939B028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507" y="7004224"/>
                <a:ext cx="2377696" cy="7313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4CE4FDF5-9382-4494-900C-4B090F10A4C9}"/>
                  </a:ext>
                </a:extLst>
              </p:cNvPr>
              <p:cNvSpPr txBox="1"/>
              <p:nvPr/>
            </p:nvSpPr>
            <p:spPr>
              <a:xfrm>
                <a:off x="2833914" y="12412811"/>
                <a:ext cx="6677479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e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4CE4FDF5-9382-4494-900C-4B090F10A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914" y="12412811"/>
                <a:ext cx="6677479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3D598BE8-C82F-446D-B93C-1CAD1F68AAFF}"/>
                  </a:ext>
                </a:extLst>
              </p:cNvPr>
              <p:cNvSpPr txBox="1"/>
              <p:nvPr/>
            </p:nvSpPr>
            <p:spPr>
              <a:xfrm>
                <a:off x="2662464" y="13003361"/>
                <a:ext cx="11625036" cy="1799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e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e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e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sz="4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3D598BE8-C82F-446D-B93C-1CAD1F68A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464" y="13003361"/>
                <a:ext cx="11625036" cy="17992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87B439FF-EFE2-4127-9320-54D4935F5573}"/>
                  </a:ext>
                </a:extLst>
              </p:cNvPr>
              <p:cNvSpPr txBox="1"/>
              <p:nvPr/>
            </p:nvSpPr>
            <p:spPr>
              <a:xfrm>
                <a:off x="5661592" y="14714607"/>
                <a:ext cx="6677479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87B439FF-EFE2-4127-9320-54D4935F5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592" y="14714607"/>
                <a:ext cx="6677479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0BC3BE66-B323-42CB-BBD9-CF89B866D2FA}"/>
                  </a:ext>
                </a:extLst>
              </p:cNvPr>
              <p:cNvSpPr txBox="1"/>
              <p:nvPr/>
            </p:nvSpPr>
            <p:spPr>
              <a:xfrm>
                <a:off x="3152247" y="8934624"/>
                <a:ext cx="2377696" cy="7338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5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500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0BC3BE66-B323-42CB-BBD9-CF89B866D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247" y="8934624"/>
                <a:ext cx="2377696" cy="73385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FBD4A653-EF8A-40C2-9D1D-3AC3AA3B9FFD}"/>
              </a:ext>
            </a:extLst>
          </p:cNvPr>
          <p:cNvCxnSpPr>
            <a:cxnSpLocks/>
          </p:cNvCxnSpPr>
          <p:nvPr/>
        </p:nvCxnSpPr>
        <p:spPr>
          <a:xfrm flipV="1">
            <a:off x="12472534" y="5042808"/>
            <a:ext cx="0" cy="213359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2151982C-2585-4A5F-8FC1-E32E1C88182A}"/>
              </a:ext>
            </a:extLst>
          </p:cNvPr>
          <p:cNvCxnSpPr>
            <a:cxnSpLocks/>
          </p:cNvCxnSpPr>
          <p:nvPr/>
        </p:nvCxnSpPr>
        <p:spPr>
          <a:xfrm flipV="1">
            <a:off x="12463009" y="7166882"/>
            <a:ext cx="207803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E6FCC384-B661-419E-9098-AF7A2BBFD2AC}"/>
              </a:ext>
            </a:extLst>
          </p:cNvPr>
          <p:cNvCxnSpPr>
            <a:cxnSpLocks/>
          </p:cNvCxnSpPr>
          <p:nvPr/>
        </p:nvCxnSpPr>
        <p:spPr>
          <a:xfrm>
            <a:off x="12472534" y="5877198"/>
            <a:ext cx="652916" cy="1299209"/>
          </a:xfrm>
          <a:prstGeom prst="straightConnector1">
            <a:avLst/>
          </a:prstGeom>
          <a:ln w="63500">
            <a:solidFill>
              <a:schemeClr val="accent4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475C39C5-153C-4491-95D1-238DDBE3E3A5}"/>
              </a:ext>
            </a:extLst>
          </p:cNvPr>
          <p:cNvCxnSpPr>
            <a:cxnSpLocks/>
          </p:cNvCxnSpPr>
          <p:nvPr/>
        </p:nvCxnSpPr>
        <p:spPr>
          <a:xfrm flipV="1">
            <a:off x="12797337" y="6081032"/>
            <a:ext cx="228100" cy="436245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DEBAF345-A6FF-421B-88A4-FA065E0097C0}"/>
                  </a:ext>
                </a:extLst>
              </p:cNvPr>
              <p:cNvSpPr txBox="1"/>
              <p:nvPr/>
            </p:nvSpPr>
            <p:spPr>
              <a:xfrm>
                <a:off x="12311605" y="4826355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DEBAF345-A6FF-421B-88A4-FA065E009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1605" y="4826355"/>
                <a:ext cx="817395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0BE7093D-B58C-4D36-9F56-9868588D894D}"/>
                  </a:ext>
                </a:extLst>
              </p:cNvPr>
              <p:cNvSpPr txBox="1"/>
              <p:nvPr/>
            </p:nvSpPr>
            <p:spPr>
              <a:xfrm>
                <a:off x="14014420" y="7112355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0BE7093D-B58C-4D36-9F56-9868588D8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4420" y="7112355"/>
                <a:ext cx="817395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B475520B-205E-4B9D-B67F-C83BF49EEBEE}"/>
              </a:ext>
            </a:extLst>
          </p:cNvPr>
          <p:cNvCxnSpPr>
            <a:cxnSpLocks/>
          </p:cNvCxnSpPr>
          <p:nvPr/>
        </p:nvCxnSpPr>
        <p:spPr>
          <a:xfrm flipV="1">
            <a:off x="12453258" y="7600951"/>
            <a:ext cx="0" cy="213359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8ED288C4-AA5E-4DCF-9FE3-7C8AAA2E8C25}"/>
              </a:ext>
            </a:extLst>
          </p:cNvPr>
          <p:cNvCxnSpPr>
            <a:cxnSpLocks/>
          </p:cNvCxnSpPr>
          <p:nvPr/>
        </p:nvCxnSpPr>
        <p:spPr>
          <a:xfrm flipV="1">
            <a:off x="12443733" y="9725025"/>
            <a:ext cx="207803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98B05E4D-7E93-4473-9502-55D4CC25C852}"/>
              </a:ext>
            </a:extLst>
          </p:cNvPr>
          <p:cNvCxnSpPr>
            <a:cxnSpLocks/>
          </p:cNvCxnSpPr>
          <p:nvPr/>
        </p:nvCxnSpPr>
        <p:spPr>
          <a:xfrm flipV="1">
            <a:off x="12796158" y="8753475"/>
            <a:ext cx="611073" cy="321946"/>
          </a:xfrm>
          <a:prstGeom prst="straightConnector1">
            <a:avLst/>
          </a:prstGeom>
          <a:ln w="63500">
            <a:solidFill>
              <a:schemeClr val="accent5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3063CDBE-4A58-43A8-BBBB-0846FA1B5BD3}"/>
                  </a:ext>
                </a:extLst>
              </p:cNvPr>
              <p:cNvSpPr txBox="1"/>
              <p:nvPr/>
            </p:nvSpPr>
            <p:spPr>
              <a:xfrm>
                <a:off x="12292329" y="7384498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3063CDBE-4A58-43A8-BBBB-0846FA1B5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329" y="7384498"/>
                <a:ext cx="817395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69AAC22C-6BE5-4599-9B32-AC7A77A952D6}"/>
                  </a:ext>
                </a:extLst>
              </p:cNvPr>
              <p:cNvSpPr txBox="1"/>
              <p:nvPr/>
            </p:nvSpPr>
            <p:spPr>
              <a:xfrm>
                <a:off x="13995144" y="9670498"/>
                <a:ext cx="81739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69AAC22C-6BE5-4599-9B32-AC7A77A95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5144" y="9670498"/>
                <a:ext cx="817395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E815FC61-50AA-4257-8875-211435F6165E}"/>
                  </a:ext>
                </a:extLst>
              </p:cNvPr>
              <p:cNvSpPr txBox="1"/>
              <p:nvPr/>
            </p:nvSpPr>
            <p:spPr>
              <a:xfrm>
                <a:off x="13099613" y="8191039"/>
                <a:ext cx="2457887" cy="989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5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n-US" altLang="zh-CN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CN" sz="25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2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5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CN" sz="25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5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2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5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500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E815FC61-50AA-4257-8875-211435F61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9613" y="8191039"/>
                <a:ext cx="2457887" cy="98911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3C64897A-1833-4FEE-8148-8DC7DFCD5D44}"/>
                  </a:ext>
                </a:extLst>
              </p:cNvPr>
              <p:cNvSpPr txBox="1"/>
              <p:nvPr/>
            </p:nvSpPr>
            <p:spPr>
              <a:xfrm>
                <a:off x="12985750" y="5299521"/>
                <a:ext cx="2411412" cy="973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5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CN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2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5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CN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25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5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500" dirty="0"/>
              </a:p>
            </p:txBody>
          </p:sp>
        </mc:Choice>
        <mc:Fallback xmlns=""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3C64897A-1833-4FEE-8148-8DC7DFCD5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5750" y="5299521"/>
                <a:ext cx="2411412" cy="97347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406EE5E8-916C-42A1-AF89-0A6290A030C1}"/>
                  </a:ext>
                </a:extLst>
              </p:cNvPr>
              <p:cNvSpPr txBox="1"/>
              <p:nvPr/>
            </p:nvSpPr>
            <p:spPr>
              <a:xfrm>
                <a:off x="5138964" y="10480221"/>
                <a:ext cx="3346224" cy="10416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406EE5E8-916C-42A1-AF89-0A6290A03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964" y="10480221"/>
                <a:ext cx="3346224" cy="10416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CB8640C6-A035-413F-91BD-1948DEA4EAA2}"/>
              </a:ext>
            </a:extLst>
          </p:cNvPr>
          <p:cNvCxnSpPr>
            <a:cxnSpLocks/>
          </p:cNvCxnSpPr>
          <p:nvPr/>
        </p:nvCxnSpPr>
        <p:spPr>
          <a:xfrm>
            <a:off x="12475074" y="8435341"/>
            <a:ext cx="652916" cy="1299209"/>
          </a:xfrm>
          <a:prstGeom prst="straightConnector1">
            <a:avLst/>
          </a:prstGeom>
          <a:ln w="63500">
            <a:solidFill>
              <a:schemeClr val="accent4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EE14D083-E7EB-437B-B761-AE5DC378D9A6}"/>
                  </a:ext>
                </a:extLst>
              </p:cNvPr>
              <p:cNvSpPr txBox="1"/>
              <p:nvPr/>
            </p:nvSpPr>
            <p:spPr>
              <a:xfrm>
                <a:off x="8324850" y="10480221"/>
                <a:ext cx="4946650" cy="10161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EE14D083-E7EB-437B-B761-AE5DC378D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850" y="10480221"/>
                <a:ext cx="4946650" cy="101611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A62CC41D-0BC2-44EA-ADB7-E3ACF0EFEC8F}"/>
                  </a:ext>
                </a:extLst>
              </p:cNvPr>
              <p:cNvSpPr txBox="1"/>
              <p:nvPr/>
            </p:nvSpPr>
            <p:spPr>
              <a:xfrm>
                <a:off x="6606721" y="5980478"/>
                <a:ext cx="3346224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𝑀𝑛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A62CC41D-0BC2-44EA-ADB7-E3ACF0EFE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721" y="5980478"/>
                <a:ext cx="3346224" cy="64633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9D768CA1-CA40-4706-BA83-B95EA598A378}"/>
                  </a:ext>
                </a:extLst>
              </p:cNvPr>
              <p:cNvSpPr txBox="1"/>
              <p:nvPr/>
            </p:nvSpPr>
            <p:spPr>
              <a:xfrm>
                <a:off x="6810262" y="8328164"/>
                <a:ext cx="4630624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̂"/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9D768CA1-CA40-4706-BA83-B95EA598A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262" y="8328164"/>
                <a:ext cx="4630624" cy="64633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8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2495</TotalTime>
  <Words>1650</Words>
  <Application>Microsoft Office PowerPoint</Application>
  <PresentationFormat>自定义</PresentationFormat>
  <Paragraphs>419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华文中宋</vt:lpstr>
      <vt:lpstr>微软雅黑 Light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dingchao</dc:creator>
  <cp:lastModifiedBy>yang dingchao</cp:lastModifiedBy>
  <cp:revision>192</cp:revision>
  <dcterms:created xsi:type="dcterms:W3CDTF">2021-03-11T12:36:33Z</dcterms:created>
  <dcterms:modified xsi:type="dcterms:W3CDTF">2021-03-16T05:41:38Z</dcterms:modified>
</cp:coreProperties>
</file>