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2" userDrawn="1">
          <p15:clr>
            <a:srgbClr val="A4A3A4"/>
          </p15:clr>
        </p15:guide>
        <p15:guide id="2" pos="3583" userDrawn="1">
          <p15:clr>
            <a:srgbClr val="A4A3A4"/>
          </p15:clr>
        </p15:guide>
        <p15:guide id="3" pos="54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342" y="-1968"/>
      </p:cViewPr>
      <p:guideLst>
        <p:guide orient="horz" pos="5692"/>
        <p:guide pos="3583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9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9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8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8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0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0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2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8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3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8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D264-D5ED-4E1E-854C-92751774706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1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3" Type="http://schemas.openxmlformats.org/officeDocument/2006/relationships/image" Target="../media/image25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2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image" Target="../media/image24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5" Type="http://schemas.openxmlformats.org/officeDocument/2006/relationships/image" Target="../media/image27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32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箭头: 下 16">
            <a:extLst>
              <a:ext uri="{FF2B5EF4-FFF2-40B4-BE49-F238E27FC236}">
                <a16:creationId xmlns:a16="http://schemas.microsoft.com/office/drawing/2014/main" id="{1117C29C-54E9-41C4-98EA-D2A006484852}"/>
              </a:ext>
            </a:extLst>
          </p:cNvPr>
          <p:cNvSpPr/>
          <p:nvPr/>
        </p:nvSpPr>
        <p:spPr>
          <a:xfrm>
            <a:off x="3406942" y="830179"/>
            <a:ext cx="1943100" cy="14878050"/>
          </a:xfrm>
          <a:prstGeom prst="downArrow">
            <a:avLst>
              <a:gd name="adj1" fmla="val 50000"/>
              <a:gd name="adj2" fmla="val 15617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FA2648-C63E-4425-90DC-903BB6FB2826}"/>
              </a:ext>
            </a:extLst>
          </p:cNvPr>
          <p:cNvSpPr txBox="1"/>
          <p:nvPr/>
        </p:nvSpPr>
        <p:spPr>
          <a:xfrm>
            <a:off x="7315116" y="15752033"/>
            <a:ext cx="659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顶点坐标在图形管线中的变换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098FBE4-FDA1-4301-9ECB-42544E7D8E36}"/>
              </a:ext>
            </a:extLst>
          </p:cNvPr>
          <p:cNvSpPr/>
          <p:nvPr/>
        </p:nvSpPr>
        <p:spPr>
          <a:xfrm>
            <a:off x="4681125" y="133249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也叫“模型空间”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690DDB2-41A8-4898-BA9B-638246EE43B0}"/>
              </a:ext>
            </a:extLst>
          </p:cNvPr>
          <p:cNvSpPr/>
          <p:nvPr/>
        </p:nvSpPr>
        <p:spPr>
          <a:xfrm>
            <a:off x="8637668" y="246978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模型变换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每个对象都有一个矩阵，将顶点从对象空间转到世界空间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C68ABAA-46BF-4CA6-B40D-AD7532A2248F}"/>
              </a:ext>
            </a:extLst>
          </p:cNvPr>
          <p:cNvSpPr/>
          <p:nvPr/>
        </p:nvSpPr>
        <p:spPr>
          <a:xfrm>
            <a:off x="4681125" y="360706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世界空间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576A0A8-2C8A-4ED8-8AA8-4D7637AC7B8E}"/>
              </a:ext>
            </a:extLst>
          </p:cNvPr>
          <p:cNvSpPr/>
          <p:nvPr/>
        </p:nvSpPr>
        <p:spPr>
          <a:xfrm>
            <a:off x="8637668" y="474435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视图变换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确定摄像机的位置和朝向之后，即可计算视图变换矩阵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C22624-C7D0-42A3-9677-C48F9AE15327}"/>
              </a:ext>
            </a:extLst>
          </p:cNvPr>
          <p:cNvSpPr/>
          <p:nvPr/>
        </p:nvSpPr>
        <p:spPr>
          <a:xfrm>
            <a:off x="4681125" y="588163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相机空间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92B56C2-5C65-452E-B6CF-888DB1D45B7C}"/>
              </a:ext>
            </a:extLst>
          </p:cNvPr>
          <p:cNvSpPr/>
          <p:nvPr/>
        </p:nvSpPr>
        <p:spPr>
          <a:xfrm>
            <a:off x="8637668" y="701892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裁剪矩阵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即“投影矩阵”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C63F8E-2BD5-438E-B741-030C20D3768F}"/>
              </a:ext>
            </a:extLst>
          </p:cNvPr>
          <p:cNvSpPr/>
          <p:nvPr/>
        </p:nvSpPr>
        <p:spPr>
          <a:xfrm>
            <a:off x="4681125" y="815620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裁剪空间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也称为</a:t>
            </a:r>
            <a:r>
              <a:rPr lang="zh-CN" altLang="zh-CN" sz="24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规范视域体</a:t>
            </a:r>
            <a:endParaRPr lang="en-US" altLang="zh-CN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canonical view volume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3E8B0CB-C418-4BB1-8B6E-1ECCDAE05769}"/>
              </a:ext>
            </a:extLst>
          </p:cNvPr>
          <p:cNvSpPr/>
          <p:nvPr/>
        </p:nvSpPr>
        <p:spPr>
          <a:xfrm>
            <a:off x="8637668" y="929349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齐次除法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除以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8FC3E06-50DD-4FA2-AC65-D0059E21F092}"/>
              </a:ext>
            </a:extLst>
          </p:cNvPr>
          <p:cNvSpPr/>
          <p:nvPr/>
        </p:nvSpPr>
        <p:spPr>
          <a:xfrm>
            <a:off x="4681125" y="1043077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归一化设备空间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(Normalized device coordinate)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4525B9-ED41-46BA-AF04-AB2E15415207}"/>
              </a:ext>
            </a:extLst>
          </p:cNvPr>
          <p:cNvSpPr/>
          <p:nvPr/>
        </p:nvSpPr>
        <p:spPr>
          <a:xfrm>
            <a:off x="8637668" y="1156806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屏幕映射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的值转化为实际窗口的像素坐标值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25E08FC-13CD-446D-885F-3F2A4ADFB256}"/>
              </a:ext>
            </a:extLst>
          </p:cNvPr>
          <p:cNvSpPr/>
          <p:nvPr/>
        </p:nvSpPr>
        <p:spPr>
          <a:xfrm>
            <a:off x="4681125" y="12705348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是像素坐标，但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值通常也存储下来</a:t>
            </a:r>
          </a:p>
        </p:txBody>
      </p:sp>
      <p:sp>
        <p:nvSpPr>
          <p:cNvPr id="18" name="右中括号 17">
            <a:extLst>
              <a:ext uri="{FF2B5EF4-FFF2-40B4-BE49-F238E27FC236}">
                <a16:creationId xmlns:a16="http://schemas.microsoft.com/office/drawing/2014/main" id="{5489FB20-277E-473F-A446-BD131640F896}"/>
              </a:ext>
            </a:extLst>
          </p:cNvPr>
          <p:cNvSpPr/>
          <p:nvPr/>
        </p:nvSpPr>
        <p:spPr>
          <a:xfrm>
            <a:off x="12994105" y="3441699"/>
            <a:ext cx="216000" cy="4572001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中括号 18">
            <a:extLst>
              <a:ext uri="{FF2B5EF4-FFF2-40B4-BE49-F238E27FC236}">
                <a16:creationId xmlns:a16="http://schemas.microsoft.com/office/drawing/2014/main" id="{9025E92D-82EA-4479-BA07-871077002148}"/>
              </a:ext>
            </a:extLst>
          </p:cNvPr>
          <p:cNvSpPr/>
          <p:nvPr/>
        </p:nvSpPr>
        <p:spPr>
          <a:xfrm>
            <a:off x="12994105" y="10312400"/>
            <a:ext cx="216000" cy="2330450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B0AD91-3487-49A9-B062-1424BA1628A3}"/>
              </a:ext>
            </a:extLst>
          </p:cNvPr>
          <p:cNvSpPr txBox="1"/>
          <p:nvPr/>
        </p:nvSpPr>
        <p:spPr>
          <a:xfrm>
            <a:off x="13568516" y="4866968"/>
            <a:ext cx="3156155" cy="160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通常被整合为一个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4X4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的矩阵，在顶点着色器里面计算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8BC7D7-88DD-4D5B-B4B0-04BC4CE42BA3}"/>
              </a:ext>
            </a:extLst>
          </p:cNvPr>
          <p:cNvSpPr txBox="1"/>
          <p:nvPr/>
        </p:nvSpPr>
        <p:spPr>
          <a:xfrm>
            <a:off x="13568516" y="11061291"/>
            <a:ext cx="3569110" cy="56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里面自动进行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65C8C4B-150D-437F-ADEA-03719390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563" y="198006"/>
            <a:ext cx="14052498" cy="159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8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49F6954-3366-4F27-946E-D5030C7B71E9}"/>
              </a:ext>
            </a:extLst>
          </p:cNvPr>
          <p:cNvSpPr/>
          <p:nvPr/>
        </p:nvSpPr>
        <p:spPr>
          <a:xfrm>
            <a:off x="-1" y="5048250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40E51C-9F48-4496-A6C1-4E6B68C00CCE}"/>
              </a:ext>
            </a:extLst>
          </p:cNvPr>
          <p:cNvSpPr/>
          <p:nvPr/>
        </p:nvSpPr>
        <p:spPr>
          <a:xfrm>
            <a:off x="-1" y="1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/>
              <p:nvPr/>
            </p:nvSpPr>
            <p:spPr>
              <a:xfrm>
                <a:off x="3101392" y="298229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298229"/>
                <a:ext cx="11797879" cy="26435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/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/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B9DB6C7-9E60-485C-91E1-5B91A4BE441B}"/>
              </a:ext>
            </a:extLst>
          </p:cNvPr>
          <p:cNvSpPr/>
          <p:nvPr/>
        </p:nvSpPr>
        <p:spPr>
          <a:xfrm>
            <a:off x="-1" y="9503046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/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30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49F6954-3366-4F27-946E-D5030C7B71E9}"/>
              </a:ext>
            </a:extLst>
          </p:cNvPr>
          <p:cNvSpPr/>
          <p:nvPr/>
        </p:nvSpPr>
        <p:spPr>
          <a:xfrm>
            <a:off x="-1" y="5048250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40E51C-9F48-4496-A6C1-4E6B68C00CCE}"/>
              </a:ext>
            </a:extLst>
          </p:cNvPr>
          <p:cNvSpPr/>
          <p:nvPr/>
        </p:nvSpPr>
        <p:spPr>
          <a:xfrm>
            <a:off x="-1" y="1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/>
              <p:nvPr/>
            </p:nvSpPr>
            <p:spPr>
              <a:xfrm>
                <a:off x="3101392" y="242284"/>
                <a:ext cx="11797879" cy="2755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242284"/>
                <a:ext cx="11797879" cy="2755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/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/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B9DB6C7-9E60-485C-91E1-5B91A4BE441B}"/>
              </a:ext>
            </a:extLst>
          </p:cNvPr>
          <p:cNvSpPr/>
          <p:nvPr/>
        </p:nvSpPr>
        <p:spPr>
          <a:xfrm>
            <a:off x="-1" y="9503046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/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64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F80980C-9B7F-4087-B335-F5A50A8F3713}"/>
              </a:ext>
            </a:extLst>
          </p:cNvPr>
          <p:cNvSpPr/>
          <p:nvPr/>
        </p:nvSpPr>
        <p:spPr>
          <a:xfrm>
            <a:off x="-1" y="5686337"/>
            <a:ext cx="18000663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574065-8FF0-4B1C-8F5D-3875B8EFE7F0}"/>
              </a:ext>
            </a:extLst>
          </p:cNvPr>
          <p:cNvSpPr/>
          <p:nvPr/>
        </p:nvSpPr>
        <p:spPr>
          <a:xfrm>
            <a:off x="-1" y="2890950"/>
            <a:ext cx="18000663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0D413D-0EE2-49D9-804B-CA6DFB924C29}"/>
              </a:ext>
            </a:extLst>
          </p:cNvPr>
          <p:cNvSpPr/>
          <p:nvPr/>
        </p:nvSpPr>
        <p:spPr>
          <a:xfrm>
            <a:off x="9001125" y="3057525"/>
            <a:ext cx="1743075" cy="146685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6C99CE-2616-454D-9921-FBF1033787C9}"/>
              </a:ext>
            </a:extLst>
          </p:cNvPr>
          <p:cNvSpPr/>
          <p:nvPr/>
        </p:nvSpPr>
        <p:spPr>
          <a:xfrm>
            <a:off x="6591300" y="3057525"/>
            <a:ext cx="1104900" cy="146685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40E51C-9F48-4496-A6C1-4E6B68C00CCE}"/>
              </a:ext>
            </a:extLst>
          </p:cNvPr>
          <p:cNvSpPr/>
          <p:nvPr/>
        </p:nvSpPr>
        <p:spPr>
          <a:xfrm>
            <a:off x="-1" y="0"/>
            <a:ext cx="18000663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/>
              <p:nvPr/>
            </p:nvSpPr>
            <p:spPr>
              <a:xfrm>
                <a:off x="3101392" y="215229"/>
                <a:ext cx="11797879" cy="1369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215229"/>
                <a:ext cx="11797879" cy="1369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C90D16C-8696-4D81-932C-FEB2912DA725}"/>
              </a:ext>
            </a:extLst>
          </p:cNvPr>
          <p:cNvSpPr txBox="1"/>
          <p:nvPr/>
        </p:nvSpPr>
        <p:spPr>
          <a:xfrm>
            <a:off x="5014629" y="8759051"/>
            <a:ext cx="7971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分别对“方向”和“点”执行平移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9DB6C7-9E60-485C-91E1-5B91A4BE441B}"/>
              </a:ext>
            </a:extLst>
          </p:cNvPr>
          <p:cNvSpPr/>
          <p:nvPr/>
        </p:nvSpPr>
        <p:spPr>
          <a:xfrm>
            <a:off x="-1" y="9468464"/>
            <a:ext cx="18000663" cy="464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/>
              <p:nvPr/>
            </p:nvSpPr>
            <p:spPr>
              <a:xfrm>
                <a:off x="3101392" y="10134084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10134084"/>
                <a:ext cx="11797879" cy="2643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D74921CB-8572-4CB1-AE8C-FE09145CBEE1}"/>
              </a:ext>
            </a:extLst>
          </p:cNvPr>
          <p:cNvSpPr txBox="1"/>
          <p:nvPr/>
        </p:nvSpPr>
        <p:spPr>
          <a:xfrm>
            <a:off x="7152481" y="13277557"/>
            <a:ext cx="36957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平移变换矩阵的逆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273C38-605E-45A3-B00B-07F276AD3E52}"/>
                  </a:ext>
                </a:extLst>
              </p:cNvPr>
              <p:cNvSpPr txBox="1"/>
              <p:nvPr/>
            </p:nvSpPr>
            <p:spPr>
              <a:xfrm>
                <a:off x="1112546" y="3076043"/>
                <a:ext cx="15775571" cy="1429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𝑟𝑠𝑖𝑛</m:t>
                                </m:r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273C38-605E-45A3-B00B-07F276AD3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46" y="3076043"/>
                <a:ext cx="15775571" cy="1429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938D3B-0286-4A18-88A9-E1768A45E0BD}"/>
                  </a:ext>
                </a:extLst>
              </p:cNvPr>
              <p:cNvSpPr txBox="1"/>
              <p:nvPr/>
            </p:nvSpPr>
            <p:spPr>
              <a:xfrm>
                <a:off x="1112546" y="5862838"/>
                <a:ext cx="15775571" cy="144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938D3B-0286-4A18-88A9-E1768A45E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46" y="5862838"/>
                <a:ext cx="15775571" cy="144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71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67DC3EC-A533-4088-AAA5-95AA92711E6C}"/>
              </a:ext>
            </a:extLst>
          </p:cNvPr>
          <p:cNvSpPr/>
          <p:nvPr/>
        </p:nvSpPr>
        <p:spPr>
          <a:xfrm>
            <a:off x="-1" y="9315449"/>
            <a:ext cx="18000663" cy="259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3B0C65-3AC6-439E-833E-28A2712603E5}"/>
              </a:ext>
            </a:extLst>
          </p:cNvPr>
          <p:cNvSpPr/>
          <p:nvPr/>
        </p:nvSpPr>
        <p:spPr>
          <a:xfrm>
            <a:off x="-1" y="-1"/>
            <a:ext cx="18000663" cy="8446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28FCEA-B7A1-4C0E-9BC0-057546DF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" y="0"/>
            <a:ext cx="18000000" cy="7180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/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/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DFB0056F-0BD4-4D82-A38C-DE5997C53A11}"/>
              </a:ext>
            </a:extLst>
          </p:cNvPr>
          <p:cNvSpPr/>
          <p:nvPr/>
        </p:nvSpPr>
        <p:spPr>
          <a:xfrm>
            <a:off x="-1" y="12537761"/>
            <a:ext cx="18000663" cy="136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/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06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894FD3DF-B5B5-4CE4-970D-C0E61A930F76}"/>
              </a:ext>
            </a:extLst>
          </p:cNvPr>
          <p:cNvSpPr/>
          <p:nvPr/>
        </p:nvSpPr>
        <p:spPr>
          <a:xfrm>
            <a:off x="-1" y="14264960"/>
            <a:ext cx="18000663" cy="2041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863B307-EB33-4E59-AEE6-699DFAE19E5D}"/>
              </a:ext>
            </a:extLst>
          </p:cNvPr>
          <p:cNvSpPr/>
          <p:nvPr/>
        </p:nvSpPr>
        <p:spPr>
          <a:xfrm>
            <a:off x="-1" y="-1"/>
            <a:ext cx="18000663" cy="5924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7DC3EC-A533-4088-AAA5-95AA92711E6C}"/>
              </a:ext>
            </a:extLst>
          </p:cNvPr>
          <p:cNvSpPr/>
          <p:nvPr/>
        </p:nvSpPr>
        <p:spPr>
          <a:xfrm>
            <a:off x="-1" y="9315449"/>
            <a:ext cx="18000663" cy="259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/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/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DFB0056F-0BD4-4D82-A38C-DE5997C53A11}"/>
              </a:ext>
            </a:extLst>
          </p:cNvPr>
          <p:cNvSpPr/>
          <p:nvPr/>
        </p:nvSpPr>
        <p:spPr>
          <a:xfrm>
            <a:off x="-1" y="12537761"/>
            <a:ext cx="18000663" cy="136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/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1D40BA44-ABD8-4CCC-8429-45FC6196D561}"/>
              </a:ext>
            </a:extLst>
          </p:cNvPr>
          <p:cNvGrpSpPr/>
          <p:nvPr/>
        </p:nvGrpSpPr>
        <p:grpSpPr>
          <a:xfrm>
            <a:off x="1047749" y="744467"/>
            <a:ext cx="7953376" cy="4435614"/>
            <a:chOff x="5368924" y="1228689"/>
            <a:chExt cx="7953376" cy="4435614"/>
          </a:xfrm>
        </p:grpSpPr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2EF587FE-D84D-4210-9B53-330686A4AE0F}"/>
                </a:ext>
              </a:extLst>
            </p:cNvPr>
            <p:cNvSpPr/>
            <p:nvPr/>
          </p:nvSpPr>
          <p:spPr>
            <a:xfrm>
              <a:off x="8420348" y="4442111"/>
              <a:ext cx="1214151" cy="1214151"/>
            </a:xfrm>
            <a:prstGeom prst="arc">
              <a:avLst>
                <a:gd name="adj1" fmla="val 1992730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D8045964-CFAD-4AF4-A7E5-054F751B3AC9}"/>
                </a:ext>
              </a:extLst>
            </p:cNvPr>
            <p:cNvSpPr/>
            <p:nvPr/>
          </p:nvSpPr>
          <p:spPr>
            <a:xfrm>
              <a:off x="8412307" y="4450152"/>
              <a:ext cx="1214151" cy="1214151"/>
            </a:xfrm>
            <a:prstGeom prst="arc">
              <a:avLst>
                <a:gd name="adj1" fmla="val 14354282"/>
                <a:gd name="adj2" fmla="val 16118949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248550A-63A6-440E-83D0-06201122C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1124" y="1228689"/>
              <a:ext cx="0" cy="4380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15FE6E6-2A18-4242-BBDB-5219515D8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7615" y="5064153"/>
              <a:ext cx="6847019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ED5F8CD-4F07-4F41-8945-07FDC5F9E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1124" y="5064150"/>
              <a:ext cx="2735116" cy="0"/>
            </a:xfrm>
            <a:prstGeom prst="straightConnector1">
              <a:avLst/>
            </a:prstGeom>
            <a:ln w="63500">
              <a:solidFill>
                <a:schemeClr val="accent5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2444C4C-94B5-4DF0-BEA3-45C42A9D7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1124" y="2343477"/>
              <a:ext cx="0" cy="2735116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420ABCD-0987-4B0F-988A-6AA30DDE684A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8808147" y="4380688"/>
              <a:ext cx="2735116" cy="0"/>
            </a:xfrm>
            <a:prstGeom prst="straightConnector1">
              <a:avLst/>
            </a:prstGeom>
            <a:ln w="63500">
              <a:solidFill>
                <a:schemeClr val="accent5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4C06D9D-CD89-4413-88AE-391ACF86D30C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8333743" y="2512332"/>
              <a:ext cx="0" cy="2735116"/>
            </a:xfrm>
            <a:prstGeom prst="straightConnector1">
              <a:avLst/>
            </a:prstGeom>
            <a:ln w="63500">
              <a:solidFill>
                <a:schemeClr val="accent4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261A45E-E94D-41CF-A858-1A71E10BA3E7}"/>
                    </a:ext>
                  </a:extLst>
                </p:cNvPr>
                <p:cNvSpPr txBox="1"/>
                <p:nvPr/>
              </p:nvSpPr>
              <p:spPr>
                <a:xfrm>
                  <a:off x="10565739" y="4010025"/>
                  <a:ext cx="2493696" cy="8079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261A45E-E94D-41CF-A858-1A71E10BA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739" y="4010025"/>
                  <a:ext cx="2493696" cy="8079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F3F5CC6-5B45-4A79-A514-7823B8616079}"/>
                    </a:ext>
                  </a:extLst>
                </p:cNvPr>
                <p:cNvSpPr txBox="1"/>
                <p:nvPr/>
              </p:nvSpPr>
              <p:spPr>
                <a:xfrm>
                  <a:off x="10918824" y="2682875"/>
                  <a:ext cx="2403476" cy="9017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F3F5CC6-5B45-4A79-A514-7823B8616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8824" y="2682875"/>
                  <a:ext cx="2403476" cy="9017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B42E991-8769-41C3-B11A-1F6AE5E829E8}"/>
                    </a:ext>
                  </a:extLst>
                </p:cNvPr>
                <p:cNvSpPr txBox="1"/>
                <p:nvPr/>
              </p:nvSpPr>
              <p:spPr>
                <a:xfrm>
                  <a:off x="8548688" y="1996281"/>
                  <a:ext cx="2493696" cy="8079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B42E991-8769-41C3-B11A-1F6AE5E82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688" y="1996281"/>
                  <a:ext cx="2493696" cy="8079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54F70E3-7D84-43E7-8686-2B14D38B6FAD}"/>
                    </a:ext>
                  </a:extLst>
                </p:cNvPr>
                <p:cNvSpPr txBox="1"/>
                <p:nvPr/>
              </p:nvSpPr>
              <p:spPr>
                <a:xfrm>
                  <a:off x="5368924" y="3050381"/>
                  <a:ext cx="2416176" cy="9017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54F70E3-7D84-43E7-8686-2B14D38B6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924" y="3050381"/>
                  <a:ext cx="2416176" cy="90172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33D395F-09D2-4432-BC2F-1BA51EFBC262}"/>
                    </a:ext>
                  </a:extLst>
                </p:cNvPr>
                <p:cNvSpPr txBox="1"/>
                <p:nvPr/>
              </p:nvSpPr>
              <p:spPr>
                <a:xfrm>
                  <a:off x="9580696" y="4546333"/>
                  <a:ext cx="817395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25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33D395F-09D2-4432-BC2F-1BA51EFBC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0696" y="4546333"/>
                  <a:ext cx="817395" cy="477054"/>
                </a:xfrm>
                <a:prstGeom prst="rect">
                  <a:avLst/>
                </a:prstGeom>
                <a:blipFill>
                  <a:blip r:embed="rId9"/>
                  <a:stretch>
                    <a:fillRect b="-164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E5DAC7E-25C5-4A59-BF5E-D1781E9B0F41}"/>
                    </a:ext>
                  </a:extLst>
                </p:cNvPr>
                <p:cNvSpPr txBox="1"/>
                <p:nvPr/>
              </p:nvSpPr>
              <p:spPr>
                <a:xfrm>
                  <a:off x="8384356" y="3936733"/>
                  <a:ext cx="817395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25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E5DAC7E-25C5-4A59-BF5E-D1781E9B0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4356" y="3936733"/>
                  <a:ext cx="817395" cy="477054"/>
                </a:xfrm>
                <a:prstGeom prst="rect">
                  <a:avLst/>
                </a:prstGeom>
                <a:blipFill>
                  <a:blip r:embed="rId10"/>
                  <a:stretch>
                    <a:fillRect b="-164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/>
              <p:nvPr/>
            </p:nvSpPr>
            <p:spPr>
              <a:xfrm>
                <a:off x="9389835" y="2238775"/>
                <a:ext cx="8098065" cy="1248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835" y="2238775"/>
                <a:ext cx="8098065" cy="12487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36450E2-A4D6-42C5-BC61-19E810BEBA0A}"/>
                  </a:ext>
                </a:extLst>
              </p:cNvPr>
              <p:cNvSpPr txBox="1"/>
              <p:nvPr/>
            </p:nvSpPr>
            <p:spPr>
              <a:xfrm>
                <a:off x="5290759" y="14383931"/>
                <a:ext cx="7419144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45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500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4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45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36450E2-A4D6-42C5-BC61-19E810BE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59" y="14383931"/>
                <a:ext cx="7419144" cy="7848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B5CA6A-7886-4872-AB4E-4DEC5F8F531B}"/>
                  </a:ext>
                </a:extLst>
              </p:cNvPr>
              <p:cNvSpPr txBox="1"/>
              <p:nvPr/>
            </p:nvSpPr>
            <p:spPr>
              <a:xfrm>
                <a:off x="4791075" y="15366484"/>
                <a:ext cx="8997950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i="1" dirty="0" err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4500" i="1" dirty="0" err="1" smtClean="0">
                          <a:latin typeface="Cambria Math" panose="02040503050406030204" pitchFamily="18" charset="0"/>
                        </a:rPr>
                        <m:t>𝑘𝐹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5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B5CA6A-7886-4872-AB4E-4DEC5F8F5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5" y="15366484"/>
                <a:ext cx="8997950" cy="7848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3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2A7F41D4-AE4B-4477-B6B2-C7DBA991C458}"/>
              </a:ext>
            </a:extLst>
          </p:cNvPr>
          <p:cNvSpPr/>
          <p:nvPr/>
        </p:nvSpPr>
        <p:spPr>
          <a:xfrm>
            <a:off x="0" y="13688116"/>
            <a:ext cx="18000663" cy="2189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F6CFEE4-7505-47F9-9293-A00F76B68D47}"/>
              </a:ext>
            </a:extLst>
          </p:cNvPr>
          <p:cNvSpPr/>
          <p:nvPr/>
        </p:nvSpPr>
        <p:spPr>
          <a:xfrm>
            <a:off x="0" y="5608219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4FD3DF-B5B5-4CE4-970D-C0E61A930F76}"/>
              </a:ext>
            </a:extLst>
          </p:cNvPr>
          <p:cNvSpPr/>
          <p:nvPr/>
        </p:nvSpPr>
        <p:spPr>
          <a:xfrm>
            <a:off x="-1" y="10756230"/>
            <a:ext cx="18000663" cy="2189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863B307-EB33-4E59-AEE6-699DFAE19E5D}"/>
              </a:ext>
            </a:extLst>
          </p:cNvPr>
          <p:cNvSpPr/>
          <p:nvPr/>
        </p:nvSpPr>
        <p:spPr>
          <a:xfrm>
            <a:off x="0" y="530892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B0056F-0BD4-4D82-A38C-DE5997C53A11}"/>
              </a:ext>
            </a:extLst>
          </p:cNvPr>
          <p:cNvSpPr/>
          <p:nvPr/>
        </p:nvSpPr>
        <p:spPr>
          <a:xfrm>
            <a:off x="-1" y="10684898"/>
            <a:ext cx="18000663" cy="136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2EF587FE-D84D-4210-9B53-330686A4AE0F}"/>
              </a:ext>
            </a:extLst>
          </p:cNvPr>
          <p:cNvSpPr/>
          <p:nvPr/>
        </p:nvSpPr>
        <p:spPr>
          <a:xfrm rot="19595392">
            <a:off x="4375398" y="2257426"/>
            <a:ext cx="1214151" cy="1214151"/>
          </a:xfrm>
          <a:prstGeom prst="arc">
            <a:avLst>
              <a:gd name="adj1" fmla="val 17726668"/>
              <a:gd name="adj2" fmla="val 19997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248550A-63A6-440E-83D0-06201122C4AA}"/>
              </a:ext>
            </a:extLst>
          </p:cNvPr>
          <p:cNvCxnSpPr>
            <a:cxnSpLocks/>
          </p:cNvCxnSpPr>
          <p:nvPr/>
        </p:nvCxnSpPr>
        <p:spPr>
          <a:xfrm flipV="1">
            <a:off x="2974975" y="2785812"/>
            <a:ext cx="2168525" cy="2428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5FE6E6-2A18-4242-BBDB-5219515D83A4}"/>
              </a:ext>
            </a:extLst>
          </p:cNvPr>
          <p:cNvCxnSpPr>
            <a:cxnSpLocks/>
          </p:cNvCxnSpPr>
          <p:nvPr/>
        </p:nvCxnSpPr>
        <p:spPr>
          <a:xfrm>
            <a:off x="5143500" y="2795337"/>
            <a:ext cx="1581150" cy="24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D5F8CD-4F07-4F41-8945-07FDC5F9EBAC}"/>
              </a:ext>
            </a:extLst>
          </p:cNvPr>
          <p:cNvCxnSpPr>
            <a:cxnSpLocks/>
          </p:cNvCxnSpPr>
          <p:nvPr/>
        </p:nvCxnSpPr>
        <p:spPr>
          <a:xfrm rot="-1800000" flipV="1">
            <a:off x="2689224" y="4128837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444C4C-94B5-4DF0-BEA3-45C42A9D76A9}"/>
              </a:ext>
            </a:extLst>
          </p:cNvPr>
          <p:cNvCxnSpPr>
            <a:cxnSpLocks/>
          </p:cNvCxnSpPr>
          <p:nvPr/>
        </p:nvCxnSpPr>
        <p:spPr>
          <a:xfrm flipV="1">
            <a:off x="2990850" y="4090737"/>
            <a:ext cx="962025" cy="112395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420ABCD-0987-4B0F-988A-6AA30DDE684A}"/>
              </a:ext>
            </a:extLst>
          </p:cNvPr>
          <p:cNvCxnSpPr>
            <a:cxnSpLocks/>
          </p:cNvCxnSpPr>
          <p:nvPr/>
        </p:nvCxnSpPr>
        <p:spPr>
          <a:xfrm rot="-4200000" flipV="1">
            <a:off x="1543049" y="3185864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/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/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/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BFEA35B-7F52-445E-931C-37193D831F60}"/>
              </a:ext>
            </a:extLst>
          </p:cNvPr>
          <p:cNvCxnSpPr>
            <a:cxnSpLocks/>
          </p:cNvCxnSpPr>
          <p:nvPr/>
        </p:nvCxnSpPr>
        <p:spPr>
          <a:xfrm flipH="1" flipV="1">
            <a:off x="4448175" y="1185612"/>
            <a:ext cx="685800" cy="1600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/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/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/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/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/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/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B4E29C5-9A29-414C-AF2F-CC1997FB13A0}"/>
              </a:ext>
            </a:extLst>
          </p:cNvPr>
          <p:cNvCxnSpPr>
            <a:cxnSpLocks/>
          </p:cNvCxnSpPr>
          <p:nvPr/>
        </p:nvCxnSpPr>
        <p:spPr>
          <a:xfrm>
            <a:off x="4996815" y="2962342"/>
            <a:ext cx="260985" cy="42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0B00BD9-15B5-40F7-B44A-77B5D8D1DB27}"/>
              </a:ext>
            </a:extLst>
          </p:cNvPr>
          <p:cNvCxnSpPr>
            <a:cxnSpLocks/>
          </p:cNvCxnSpPr>
          <p:nvPr/>
        </p:nvCxnSpPr>
        <p:spPr>
          <a:xfrm flipH="1">
            <a:off x="5248276" y="2831056"/>
            <a:ext cx="149224" cy="171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/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故求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blipFill>
                <a:blip r:embed="rId11"/>
                <a:stretch>
                  <a:fillRect l="-3408" t="-16102" b="-33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弧形 74">
            <a:extLst>
              <a:ext uri="{FF2B5EF4-FFF2-40B4-BE49-F238E27FC236}">
                <a16:creationId xmlns:a16="http://schemas.microsoft.com/office/drawing/2014/main" id="{B22A0BE0-CB41-44F2-90D2-1DE515001A4B}"/>
              </a:ext>
            </a:extLst>
          </p:cNvPr>
          <p:cNvSpPr/>
          <p:nvPr/>
        </p:nvSpPr>
        <p:spPr>
          <a:xfrm rot="19595392">
            <a:off x="4375398" y="7382879"/>
            <a:ext cx="1214151" cy="1214151"/>
          </a:xfrm>
          <a:prstGeom prst="arc">
            <a:avLst>
              <a:gd name="adj1" fmla="val 17726668"/>
              <a:gd name="adj2" fmla="val 19997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E360949-0083-40E3-AD68-0F5D05877111}"/>
              </a:ext>
            </a:extLst>
          </p:cNvPr>
          <p:cNvCxnSpPr>
            <a:cxnSpLocks/>
          </p:cNvCxnSpPr>
          <p:nvPr/>
        </p:nvCxnSpPr>
        <p:spPr>
          <a:xfrm flipV="1">
            <a:off x="2974975" y="7911265"/>
            <a:ext cx="2168525" cy="2428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26EF61C-3501-46B5-A55B-79A07E50B1F6}"/>
              </a:ext>
            </a:extLst>
          </p:cNvPr>
          <p:cNvCxnSpPr>
            <a:cxnSpLocks/>
          </p:cNvCxnSpPr>
          <p:nvPr/>
        </p:nvCxnSpPr>
        <p:spPr>
          <a:xfrm>
            <a:off x="5143500" y="7920790"/>
            <a:ext cx="1581150" cy="24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EA7010D-8005-4262-AC5D-A20AFEDF3875}"/>
              </a:ext>
            </a:extLst>
          </p:cNvPr>
          <p:cNvCxnSpPr>
            <a:cxnSpLocks/>
          </p:cNvCxnSpPr>
          <p:nvPr/>
        </p:nvCxnSpPr>
        <p:spPr>
          <a:xfrm rot="-1800000" flipV="1">
            <a:off x="2689224" y="9254290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D9C7D65-95DA-432B-8610-3E7E975F6D87}"/>
              </a:ext>
            </a:extLst>
          </p:cNvPr>
          <p:cNvCxnSpPr>
            <a:cxnSpLocks/>
          </p:cNvCxnSpPr>
          <p:nvPr/>
        </p:nvCxnSpPr>
        <p:spPr>
          <a:xfrm flipV="1">
            <a:off x="2990850" y="9216190"/>
            <a:ext cx="962025" cy="112395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6A34F90-B8B6-4BAF-BACE-538CF54617D8}"/>
              </a:ext>
            </a:extLst>
          </p:cNvPr>
          <p:cNvCxnSpPr>
            <a:cxnSpLocks/>
          </p:cNvCxnSpPr>
          <p:nvPr/>
        </p:nvCxnSpPr>
        <p:spPr>
          <a:xfrm rot="-4200000" flipV="1">
            <a:off x="1543049" y="8311317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1223CF1-B7A0-496F-94A7-409F3F4F2EC7}"/>
                  </a:ext>
                </a:extLst>
              </p:cNvPr>
              <p:cNvSpPr txBox="1"/>
              <p:nvPr/>
            </p:nvSpPr>
            <p:spPr>
              <a:xfrm>
                <a:off x="5297621" y="724897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1223CF1-B7A0-496F-94A7-409F3F4F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1" y="7248976"/>
                <a:ext cx="81739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8F2D900-4EFB-4F95-A63A-AE276ED00A8A}"/>
                  </a:ext>
                </a:extLst>
              </p:cNvPr>
              <p:cNvSpPr txBox="1"/>
              <p:nvPr/>
            </p:nvSpPr>
            <p:spPr>
              <a:xfrm>
                <a:off x="3425006" y="866820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8F2D900-4EFB-4F95-A63A-AE276ED0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06" y="8668201"/>
                <a:ext cx="81739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BAC8EEF3-8E56-41B8-BDF5-2F6196DB52DD}"/>
                  </a:ext>
                </a:extLst>
              </p:cNvPr>
              <p:cNvSpPr txBox="1"/>
              <p:nvPr/>
            </p:nvSpPr>
            <p:spPr>
              <a:xfrm>
                <a:off x="7834086" y="6048394"/>
                <a:ext cx="6401707" cy="1364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BAC8EEF3-8E56-41B8-BDF5-2F6196DB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086" y="6048394"/>
                <a:ext cx="6401707" cy="13647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8792AD3-149B-4F52-A14E-82BC6F0CE41A}"/>
              </a:ext>
            </a:extLst>
          </p:cNvPr>
          <p:cNvCxnSpPr>
            <a:cxnSpLocks/>
          </p:cNvCxnSpPr>
          <p:nvPr/>
        </p:nvCxnSpPr>
        <p:spPr>
          <a:xfrm flipH="1" flipV="1">
            <a:off x="4448175" y="6311065"/>
            <a:ext cx="685800" cy="1600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883322E-5531-4BC6-9634-BA95B62FD406}"/>
                  </a:ext>
                </a:extLst>
              </p:cNvPr>
              <p:cNvSpPr txBox="1"/>
              <p:nvPr/>
            </p:nvSpPr>
            <p:spPr>
              <a:xfrm>
                <a:off x="5310956" y="914445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883322E-5531-4BC6-9634-BA95B62FD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56" y="9144451"/>
                <a:ext cx="817395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5FC650F-5B3E-4EFE-A510-9D0CC8E2CA63}"/>
                  </a:ext>
                </a:extLst>
              </p:cNvPr>
              <p:cNvSpPr txBox="1"/>
              <p:nvPr/>
            </p:nvSpPr>
            <p:spPr>
              <a:xfrm>
                <a:off x="3205931" y="702037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5FC650F-5B3E-4EFE-A510-9D0CC8E2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31" y="7020376"/>
                <a:ext cx="817395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A2BB5F1-7AE0-4C26-A0F2-0D670C4042C0}"/>
                  </a:ext>
                </a:extLst>
              </p:cNvPr>
              <p:cNvSpPr txBox="1"/>
              <p:nvPr/>
            </p:nvSpPr>
            <p:spPr>
              <a:xfrm>
                <a:off x="4139381" y="7668076"/>
                <a:ext cx="81739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A2BB5F1-7AE0-4C26-A0F2-0D670C40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81" y="7668076"/>
                <a:ext cx="817395" cy="5638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0A2E71C-DA98-456B-87E4-F0DC0C5048C9}"/>
                  </a:ext>
                </a:extLst>
              </p:cNvPr>
              <p:cNvSpPr txBox="1"/>
              <p:nvPr/>
            </p:nvSpPr>
            <p:spPr>
              <a:xfrm>
                <a:off x="6158681" y="756330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0A2E71C-DA98-456B-87E4-F0DC0C504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81" y="7563301"/>
                <a:ext cx="81739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9616652-FCC5-4C01-9BE2-AC0D4C8571E0}"/>
                  </a:ext>
                </a:extLst>
              </p:cNvPr>
              <p:cNvSpPr txBox="1"/>
              <p:nvPr/>
            </p:nvSpPr>
            <p:spPr>
              <a:xfrm>
                <a:off x="4287018" y="5786889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9616652-FCC5-4C01-9BE2-AC0D4C857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18" y="5786889"/>
                <a:ext cx="81739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E472467-816F-44A0-B61C-A61A574E2785}"/>
              </a:ext>
            </a:extLst>
          </p:cNvPr>
          <p:cNvCxnSpPr>
            <a:cxnSpLocks/>
          </p:cNvCxnSpPr>
          <p:nvPr/>
        </p:nvCxnSpPr>
        <p:spPr>
          <a:xfrm flipV="1">
            <a:off x="5133975" y="6396790"/>
            <a:ext cx="0" cy="1524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923BAC4-0BD5-45F9-8E37-2A2C35E6C45D}"/>
                  </a:ext>
                </a:extLst>
              </p:cNvPr>
              <p:cNvSpPr txBox="1"/>
              <p:nvPr/>
            </p:nvSpPr>
            <p:spPr>
              <a:xfrm>
                <a:off x="5035684" y="606311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923BAC4-0BD5-45F9-8E37-2A2C35E6C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684" y="6063113"/>
                <a:ext cx="81739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ECE94A9-F549-4442-8F4F-5094A1450196}"/>
                  </a:ext>
                </a:extLst>
              </p:cNvPr>
              <p:cNvSpPr txBox="1"/>
              <p:nvPr/>
            </p:nvSpPr>
            <p:spPr>
              <a:xfrm>
                <a:off x="8119837" y="7587104"/>
                <a:ext cx="3513364" cy="1248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ECE94A9-F549-4442-8F4F-5094A145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37" y="7587104"/>
                <a:ext cx="3513364" cy="124829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A7CFC61-43C0-42E1-95AB-B7B3AACA2D32}"/>
              </a:ext>
            </a:extLst>
          </p:cNvPr>
          <p:cNvCxnSpPr>
            <a:cxnSpLocks/>
          </p:cNvCxnSpPr>
          <p:nvPr/>
        </p:nvCxnSpPr>
        <p:spPr>
          <a:xfrm>
            <a:off x="4996815" y="8087795"/>
            <a:ext cx="260985" cy="42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9B7BD74-CDF1-421A-8D1B-FE795CD6432D}"/>
              </a:ext>
            </a:extLst>
          </p:cNvPr>
          <p:cNvCxnSpPr>
            <a:cxnSpLocks/>
          </p:cNvCxnSpPr>
          <p:nvPr/>
        </p:nvCxnSpPr>
        <p:spPr>
          <a:xfrm flipH="1">
            <a:off x="5248276" y="7956509"/>
            <a:ext cx="149224" cy="171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6D4AE5-F797-4A42-8E69-0037A2959374}"/>
                  </a:ext>
                </a:extLst>
              </p:cNvPr>
              <p:cNvSpPr txBox="1"/>
              <p:nvPr/>
            </p:nvSpPr>
            <p:spPr>
              <a:xfrm>
                <a:off x="8183336" y="9009306"/>
                <a:ext cx="76063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6D4AE5-F797-4A42-8E69-0037A2959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36" y="9009306"/>
                <a:ext cx="7606393" cy="70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>
            <a:extLst>
              <a:ext uri="{FF2B5EF4-FFF2-40B4-BE49-F238E27FC236}">
                <a16:creationId xmlns:a16="http://schemas.microsoft.com/office/drawing/2014/main" id="{CE5FF461-05E2-42C3-82B1-12515DFB6975}"/>
              </a:ext>
            </a:extLst>
          </p:cNvPr>
          <p:cNvGrpSpPr/>
          <p:nvPr/>
        </p:nvGrpSpPr>
        <p:grpSpPr>
          <a:xfrm>
            <a:off x="1713252" y="11042006"/>
            <a:ext cx="14497956" cy="1618196"/>
            <a:chOff x="1979147" y="13559917"/>
            <a:chExt cx="14497956" cy="16181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5381AF9E-61B9-4CDB-A190-3E1DDC9313A1}"/>
                    </a:ext>
                  </a:extLst>
                </p:cNvPr>
                <p:cNvSpPr txBox="1"/>
                <p:nvPr/>
              </p:nvSpPr>
              <p:spPr>
                <a:xfrm>
                  <a:off x="1979147" y="13559917"/>
                  <a:ext cx="11757478" cy="7210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5381AF9E-61B9-4CDB-A190-3E1DDC931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147" y="13559917"/>
                  <a:ext cx="11757478" cy="72109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F383873-F5BE-46DD-97C2-042136B010F1}"/>
                    </a:ext>
                  </a:extLst>
                </p:cNvPr>
                <p:cNvSpPr txBox="1"/>
                <p:nvPr/>
              </p:nvSpPr>
              <p:spPr>
                <a:xfrm>
                  <a:off x="4370828" y="14470227"/>
                  <a:ext cx="12106275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F383873-F5BE-46DD-97C2-042136B01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28" y="14470227"/>
                  <a:ext cx="12106275" cy="707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7CA078A-FD19-4448-957F-42C0225066BB}"/>
                  </a:ext>
                </a:extLst>
              </p:cNvPr>
              <p:cNvSpPr txBox="1"/>
              <p:nvPr/>
            </p:nvSpPr>
            <p:spPr>
              <a:xfrm>
                <a:off x="423749" y="13829716"/>
                <a:ext cx="17153164" cy="1906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7CA078A-FD19-4448-957F-42C022506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9" y="13829716"/>
                <a:ext cx="17153164" cy="190654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82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 149">
            <a:extLst>
              <a:ext uri="{FF2B5EF4-FFF2-40B4-BE49-F238E27FC236}">
                <a16:creationId xmlns:a16="http://schemas.microsoft.com/office/drawing/2014/main" id="{BE2EDCE2-5DF4-4019-9F9F-38E7F4B645E4}"/>
              </a:ext>
            </a:extLst>
          </p:cNvPr>
          <p:cNvSpPr/>
          <p:nvPr/>
        </p:nvSpPr>
        <p:spPr>
          <a:xfrm>
            <a:off x="0" y="14554200"/>
            <a:ext cx="18000663" cy="102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4B865D7-B8AB-4205-A24B-822BA9C29E01}"/>
              </a:ext>
            </a:extLst>
          </p:cNvPr>
          <p:cNvSpPr/>
          <p:nvPr/>
        </p:nvSpPr>
        <p:spPr>
          <a:xfrm>
            <a:off x="0" y="11772900"/>
            <a:ext cx="18000663" cy="28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CF017D8-97F6-43C4-85E1-E7D026270DE6}"/>
              </a:ext>
            </a:extLst>
          </p:cNvPr>
          <p:cNvSpPr/>
          <p:nvPr/>
        </p:nvSpPr>
        <p:spPr>
          <a:xfrm>
            <a:off x="0" y="5874919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E74CD86-95BA-4926-B6CF-26A045075E3E}"/>
              </a:ext>
            </a:extLst>
          </p:cNvPr>
          <p:cNvCxnSpPr>
            <a:cxnSpLocks/>
          </p:cNvCxnSpPr>
          <p:nvPr/>
        </p:nvCxnSpPr>
        <p:spPr>
          <a:xfrm flipV="1">
            <a:off x="8521700" y="6153151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F6AA41F-87E8-413A-9293-D8CA7C9BEB03}"/>
              </a:ext>
            </a:extLst>
          </p:cNvPr>
          <p:cNvCxnSpPr>
            <a:cxnSpLocks/>
          </p:cNvCxnSpPr>
          <p:nvPr/>
        </p:nvCxnSpPr>
        <p:spPr>
          <a:xfrm flipV="1">
            <a:off x="8512175" y="8277225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11257E6-BB7E-476F-B0AF-7EF30838C9F0}"/>
              </a:ext>
            </a:extLst>
          </p:cNvPr>
          <p:cNvCxnSpPr>
            <a:cxnSpLocks/>
          </p:cNvCxnSpPr>
          <p:nvPr/>
        </p:nvCxnSpPr>
        <p:spPr>
          <a:xfrm flipH="1">
            <a:off x="7645400" y="8286752"/>
            <a:ext cx="866775" cy="1323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863B307-EB33-4E59-AEE6-699DFAE19E5D}"/>
              </a:ext>
            </a:extLst>
          </p:cNvPr>
          <p:cNvSpPr/>
          <p:nvPr/>
        </p:nvSpPr>
        <p:spPr>
          <a:xfrm>
            <a:off x="0" y="530892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2EF587FE-D84D-4210-9B53-330686A4AE0F}"/>
              </a:ext>
            </a:extLst>
          </p:cNvPr>
          <p:cNvSpPr/>
          <p:nvPr/>
        </p:nvSpPr>
        <p:spPr>
          <a:xfrm rot="19595392">
            <a:off x="4375398" y="2257426"/>
            <a:ext cx="1214151" cy="1214151"/>
          </a:xfrm>
          <a:prstGeom prst="arc">
            <a:avLst>
              <a:gd name="adj1" fmla="val 17726668"/>
              <a:gd name="adj2" fmla="val 19997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248550A-63A6-440E-83D0-06201122C4AA}"/>
              </a:ext>
            </a:extLst>
          </p:cNvPr>
          <p:cNvCxnSpPr>
            <a:cxnSpLocks/>
          </p:cNvCxnSpPr>
          <p:nvPr/>
        </p:nvCxnSpPr>
        <p:spPr>
          <a:xfrm flipV="1">
            <a:off x="2974975" y="2785812"/>
            <a:ext cx="2168525" cy="2428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5FE6E6-2A18-4242-BBDB-5219515D83A4}"/>
              </a:ext>
            </a:extLst>
          </p:cNvPr>
          <p:cNvCxnSpPr>
            <a:cxnSpLocks/>
          </p:cNvCxnSpPr>
          <p:nvPr/>
        </p:nvCxnSpPr>
        <p:spPr>
          <a:xfrm>
            <a:off x="5143500" y="2795337"/>
            <a:ext cx="1581150" cy="24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D5F8CD-4F07-4F41-8945-07FDC5F9EBAC}"/>
              </a:ext>
            </a:extLst>
          </p:cNvPr>
          <p:cNvCxnSpPr>
            <a:cxnSpLocks/>
          </p:cNvCxnSpPr>
          <p:nvPr/>
        </p:nvCxnSpPr>
        <p:spPr>
          <a:xfrm rot="-1800000" flipV="1">
            <a:off x="2689224" y="4128837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444C4C-94B5-4DF0-BEA3-45C42A9D76A9}"/>
              </a:ext>
            </a:extLst>
          </p:cNvPr>
          <p:cNvCxnSpPr>
            <a:cxnSpLocks/>
          </p:cNvCxnSpPr>
          <p:nvPr/>
        </p:nvCxnSpPr>
        <p:spPr>
          <a:xfrm flipV="1">
            <a:off x="2990850" y="4090737"/>
            <a:ext cx="962025" cy="112395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420ABCD-0987-4B0F-988A-6AA30DDE684A}"/>
              </a:ext>
            </a:extLst>
          </p:cNvPr>
          <p:cNvCxnSpPr>
            <a:cxnSpLocks/>
          </p:cNvCxnSpPr>
          <p:nvPr/>
        </p:nvCxnSpPr>
        <p:spPr>
          <a:xfrm rot="-4200000" flipV="1">
            <a:off x="1543049" y="3185864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/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/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/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BFEA35B-7F52-445E-931C-37193D831F60}"/>
              </a:ext>
            </a:extLst>
          </p:cNvPr>
          <p:cNvCxnSpPr>
            <a:cxnSpLocks/>
          </p:cNvCxnSpPr>
          <p:nvPr/>
        </p:nvCxnSpPr>
        <p:spPr>
          <a:xfrm flipH="1" flipV="1">
            <a:off x="4448175" y="1185612"/>
            <a:ext cx="685800" cy="1600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/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/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/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/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/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/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B4E29C5-9A29-414C-AF2F-CC1997FB13A0}"/>
              </a:ext>
            </a:extLst>
          </p:cNvPr>
          <p:cNvCxnSpPr>
            <a:cxnSpLocks/>
          </p:cNvCxnSpPr>
          <p:nvPr/>
        </p:nvCxnSpPr>
        <p:spPr>
          <a:xfrm>
            <a:off x="4996815" y="2962342"/>
            <a:ext cx="260985" cy="42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0B00BD9-15B5-40F7-B44A-77B5D8D1DB27}"/>
              </a:ext>
            </a:extLst>
          </p:cNvPr>
          <p:cNvCxnSpPr>
            <a:cxnSpLocks/>
          </p:cNvCxnSpPr>
          <p:nvPr/>
        </p:nvCxnSpPr>
        <p:spPr>
          <a:xfrm flipH="1">
            <a:off x="5248276" y="2831056"/>
            <a:ext cx="149224" cy="171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/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故求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blipFill>
                <a:blip r:embed="rId11"/>
                <a:stretch>
                  <a:fillRect l="-3408" t="-16102" b="-33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D049581-2E02-4F1B-A1A3-4038922BC8F6}"/>
              </a:ext>
            </a:extLst>
          </p:cNvPr>
          <p:cNvCxnSpPr>
            <a:cxnSpLocks/>
          </p:cNvCxnSpPr>
          <p:nvPr/>
        </p:nvCxnSpPr>
        <p:spPr>
          <a:xfrm flipV="1">
            <a:off x="3619500" y="6153151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2ECC6BB-839B-493A-8077-5989DE1BECC5}"/>
              </a:ext>
            </a:extLst>
          </p:cNvPr>
          <p:cNvCxnSpPr>
            <a:cxnSpLocks/>
          </p:cNvCxnSpPr>
          <p:nvPr/>
        </p:nvCxnSpPr>
        <p:spPr>
          <a:xfrm flipV="1">
            <a:off x="3609975" y="8277225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C4EA816-E6C6-4588-B62D-F376794446CE}"/>
              </a:ext>
            </a:extLst>
          </p:cNvPr>
          <p:cNvCxnSpPr>
            <a:cxnSpLocks/>
          </p:cNvCxnSpPr>
          <p:nvPr/>
        </p:nvCxnSpPr>
        <p:spPr>
          <a:xfrm flipH="1">
            <a:off x="2743200" y="8286752"/>
            <a:ext cx="866775" cy="1323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6F34A67-7A47-477F-AF01-549CDF7BF380}"/>
              </a:ext>
            </a:extLst>
          </p:cNvPr>
          <p:cNvCxnSpPr>
            <a:cxnSpLocks/>
          </p:cNvCxnSpPr>
          <p:nvPr/>
        </p:nvCxnSpPr>
        <p:spPr>
          <a:xfrm flipV="1">
            <a:off x="3619958" y="7397750"/>
            <a:ext cx="1237792" cy="878137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0E9C1DA-D6EA-42BE-8B01-43CB1EBE386C}"/>
              </a:ext>
            </a:extLst>
          </p:cNvPr>
          <p:cNvCxnSpPr>
            <a:cxnSpLocks/>
          </p:cNvCxnSpPr>
          <p:nvPr/>
        </p:nvCxnSpPr>
        <p:spPr>
          <a:xfrm>
            <a:off x="3632200" y="8267700"/>
            <a:ext cx="381000" cy="11938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0ED33BC-48FF-417A-9B5A-52E060BB15AC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7804150"/>
            <a:ext cx="965200" cy="4699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F5411A1-B4BA-4121-AFDC-086DE384BD32}"/>
              </a:ext>
            </a:extLst>
          </p:cNvPr>
          <p:cNvCxnSpPr>
            <a:cxnSpLocks/>
          </p:cNvCxnSpPr>
          <p:nvPr/>
        </p:nvCxnSpPr>
        <p:spPr>
          <a:xfrm flipV="1">
            <a:off x="8490408" y="8277475"/>
            <a:ext cx="1391780" cy="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A9331BC-109D-46D3-BE04-5D942AB53AFB}"/>
              </a:ext>
            </a:extLst>
          </p:cNvPr>
          <p:cNvCxnSpPr>
            <a:cxnSpLocks/>
          </p:cNvCxnSpPr>
          <p:nvPr/>
        </p:nvCxnSpPr>
        <p:spPr>
          <a:xfrm flipH="1">
            <a:off x="7883525" y="8280400"/>
            <a:ext cx="641350" cy="97155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AA41C5C-87C4-4287-ACBC-740169A079D9}"/>
              </a:ext>
            </a:extLst>
          </p:cNvPr>
          <p:cNvCxnSpPr>
            <a:cxnSpLocks/>
          </p:cNvCxnSpPr>
          <p:nvPr/>
        </p:nvCxnSpPr>
        <p:spPr>
          <a:xfrm flipV="1">
            <a:off x="8513763" y="6972300"/>
            <a:ext cx="0" cy="13208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92FEEE4-5741-40C8-9133-4CA379198613}"/>
              </a:ext>
            </a:extLst>
          </p:cNvPr>
          <p:cNvCxnSpPr>
            <a:cxnSpLocks/>
          </p:cNvCxnSpPr>
          <p:nvPr/>
        </p:nvCxnSpPr>
        <p:spPr>
          <a:xfrm flipV="1">
            <a:off x="13576300" y="6153151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AE3A613-BFFF-4D9A-A10C-ABE4C27F628B}"/>
              </a:ext>
            </a:extLst>
          </p:cNvPr>
          <p:cNvCxnSpPr>
            <a:cxnSpLocks/>
          </p:cNvCxnSpPr>
          <p:nvPr/>
        </p:nvCxnSpPr>
        <p:spPr>
          <a:xfrm flipV="1">
            <a:off x="13566775" y="8277225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58CEA96-13A6-47E4-B080-FC62405180EB}"/>
              </a:ext>
            </a:extLst>
          </p:cNvPr>
          <p:cNvCxnSpPr>
            <a:cxnSpLocks/>
          </p:cNvCxnSpPr>
          <p:nvPr/>
        </p:nvCxnSpPr>
        <p:spPr>
          <a:xfrm flipH="1">
            <a:off x="12700000" y="8286752"/>
            <a:ext cx="866775" cy="1323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F5A2193-5604-497B-93D2-11E8DE671CD2}"/>
              </a:ext>
            </a:extLst>
          </p:cNvPr>
          <p:cNvCxnSpPr>
            <a:cxnSpLocks/>
          </p:cNvCxnSpPr>
          <p:nvPr/>
        </p:nvCxnSpPr>
        <p:spPr>
          <a:xfrm flipV="1">
            <a:off x="13576758" y="7381875"/>
            <a:ext cx="1237792" cy="878137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317574BA-3667-4BF3-A0B7-720DE7146CBF}"/>
              </a:ext>
            </a:extLst>
          </p:cNvPr>
          <p:cNvCxnSpPr>
            <a:cxnSpLocks/>
          </p:cNvCxnSpPr>
          <p:nvPr/>
        </p:nvCxnSpPr>
        <p:spPr>
          <a:xfrm>
            <a:off x="13574712" y="8278812"/>
            <a:ext cx="381000" cy="11938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945066-FE73-4D2B-B158-3836CEA1FDD1}"/>
              </a:ext>
            </a:extLst>
          </p:cNvPr>
          <p:cNvCxnSpPr>
            <a:cxnSpLocks/>
          </p:cNvCxnSpPr>
          <p:nvPr/>
        </p:nvCxnSpPr>
        <p:spPr>
          <a:xfrm flipH="1" flipV="1">
            <a:off x="12630150" y="7805737"/>
            <a:ext cx="965200" cy="4699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DB9AB2-26B8-4513-922E-B01B78E4412E}"/>
              </a:ext>
            </a:extLst>
          </p:cNvPr>
          <p:cNvCxnSpPr>
            <a:cxnSpLocks/>
          </p:cNvCxnSpPr>
          <p:nvPr/>
        </p:nvCxnSpPr>
        <p:spPr>
          <a:xfrm flipV="1">
            <a:off x="3619500" y="6972300"/>
            <a:ext cx="768350" cy="1315789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D1B6AEC-4DC0-4C9B-A6B6-9FD14A193DEE}"/>
              </a:ext>
            </a:extLst>
          </p:cNvPr>
          <p:cNvCxnSpPr>
            <a:cxnSpLocks/>
          </p:cNvCxnSpPr>
          <p:nvPr/>
        </p:nvCxnSpPr>
        <p:spPr>
          <a:xfrm flipV="1">
            <a:off x="8499475" y="7677150"/>
            <a:ext cx="1263650" cy="61729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8BE95B3-B1CE-4FE6-9778-FC61B5BA492A}"/>
              </a:ext>
            </a:extLst>
          </p:cNvPr>
          <p:cNvCxnSpPr>
            <a:cxnSpLocks/>
          </p:cNvCxnSpPr>
          <p:nvPr/>
        </p:nvCxnSpPr>
        <p:spPr>
          <a:xfrm>
            <a:off x="8489950" y="8278565"/>
            <a:ext cx="1250950" cy="462210"/>
          </a:xfrm>
          <a:prstGeom prst="straightConnector1">
            <a:avLst/>
          </a:prstGeom>
          <a:ln w="63500">
            <a:solidFill>
              <a:schemeClr val="accent5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6F4EFBF5-1365-4950-B198-1B5E636CAEA8}"/>
              </a:ext>
            </a:extLst>
          </p:cNvPr>
          <p:cNvCxnSpPr>
            <a:cxnSpLocks/>
          </p:cNvCxnSpPr>
          <p:nvPr/>
        </p:nvCxnSpPr>
        <p:spPr>
          <a:xfrm flipV="1">
            <a:off x="13582650" y="7924800"/>
            <a:ext cx="1377950" cy="350590"/>
          </a:xfrm>
          <a:prstGeom prst="straightConnector1">
            <a:avLst/>
          </a:prstGeom>
          <a:ln w="63500">
            <a:solidFill>
              <a:schemeClr val="accent5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/>
              <p:nvPr/>
            </p:nvSpPr>
            <p:spPr>
              <a:xfrm>
                <a:off x="3458571" y="5936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71" y="5936698"/>
                <a:ext cx="81739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/>
              <p:nvPr/>
            </p:nvSpPr>
            <p:spPr>
              <a:xfrm>
                <a:off x="5161386" y="8222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86" y="8222698"/>
                <a:ext cx="81739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31F3CD0-1729-47BD-8E2A-F70C582A622C}"/>
                  </a:ext>
                </a:extLst>
              </p:cNvPr>
              <p:cNvSpPr txBox="1"/>
              <p:nvPr/>
            </p:nvSpPr>
            <p:spPr>
              <a:xfrm>
                <a:off x="2663114" y="92078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31F3CD0-1729-47BD-8E2A-F70C582A6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4" y="9207855"/>
                <a:ext cx="8173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6CC5719-8F08-4AF2-8699-A409F0FCC3D5}"/>
                  </a:ext>
                </a:extLst>
              </p:cNvPr>
              <p:cNvSpPr txBox="1"/>
              <p:nvPr/>
            </p:nvSpPr>
            <p:spPr>
              <a:xfrm>
                <a:off x="4705518" y="7179484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6CC5719-8F08-4AF2-8699-A409F0FCC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18" y="7179484"/>
                <a:ext cx="817395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/>
              <p:nvPr/>
            </p:nvSpPr>
            <p:spPr>
              <a:xfrm>
                <a:off x="4190744" y="6471912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744" y="6471912"/>
                <a:ext cx="817395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361B1BD-CAB0-40EF-9FE1-028D7A5A9920}"/>
                  </a:ext>
                </a:extLst>
              </p:cNvPr>
              <p:cNvSpPr txBox="1"/>
              <p:nvPr/>
            </p:nvSpPr>
            <p:spPr>
              <a:xfrm>
                <a:off x="2494386" y="725205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361B1BD-CAB0-40EF-9FE1-028D7A5A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86" y="7252056"/>
                <a:ext cx="81739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3E8DFF9-5282-4799-AB75-99ED14A1E802}"/>
                  </a:ext>
                </a:extLst>
              </p:cNvPr>
              <p:cNvSpPr txBox="1"/>
              <p:nvPr/>
            </p:nvSpPr>
            <p:spPr>
              <a:xfrm>
                <a:off x="3900457" y="9186084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3E8DFF9-5282-4799-AB75-99ED14A1E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7" y="9186084"/>
                <a:ext cx="81739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FC7FFD38-C2EE-4B72-AFEA-46C4F0791724}"/>
                  </a:ext>
                </a:extLst>
              </p:cNvPr>
              <p:cNvSpPr txBox="1"/>
              <p:nvPr/>
            </p:nvSpPr>
            <p:spPr>
              <a:xfrm>
                <a:off x="8393428" y="5936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FC7FFD38-C2EE-4B72-AFEA-46C4F0791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428" y="5936698"/>
                <a:ext cx="81739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DF67639-50EF-4AA2-AEA5-70E2B4A5FB70}"/>
                  </a:ext>
                </a:extLst>
              </p:cNvPr>
              <p:cNvSpPr txBox="1"/>
              <p:nvPr/>
            </p:nvSpPr>
            <p:spPr>
              <a:xfrm>
                <a:off x="10096243" y="8222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DF67639-50EF-4AA2-AEA5-70E2B4A5F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243" y="8222698"/>
                <a:ext cx="81739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F93D619-7931-497F-91F2-1C90242E7A87}"/>
                  </a:ext>
                </a:extLst>
              </p:cNvPr>
              <p:cNvSpPr txBox="1"/>
              <p:nvPr/>
            </p:nvSpPr>
            <p:spPr>
              <a:xfrm>
                <a:off x="7597971" y="92078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F93D619-7931-497F-91F2-1C90242E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971" y="9207855"/>
                <a:ext cx="817395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DF8B0D9-163C-41CF-921E-68F54BEBF550}"/>
                  </a:ext>
                </a:extLst>
              </p:cNvPr>
              <p:cNvSpPr txBox="1"/>
              <p:nvPr/>
            </p:nvSpPr>
            <p:spPr>
              <a:xfrm>
                <a:off x="9645818" y="7705627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DF8B0D9-163C-41CF-921E-68F54BEBF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818" y="7705627"/>
                <a:ext cx="817395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BE208AA6-5009-4135-B488-DFBEA6F7A104}"/>
                  </a:ext>
                </a:extLst>
              </p:cNvPr>
              <p:cNvSpPr txBox="1"/>
              <p:nvPr/>
            </p:nvSpPr>
            <p:spPr>
              <a:xfrm>
                <a:off x="9270744" y="70669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BE208AA6-5009-4135-B488-DFBEA6F7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744" y="7066998"/>
                <a:ext cx="817395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B4636A48-ADC6-460C-9297-3EF9F1F72E8E}"/>
                  </a:ext>
                </a:extLst>
              </p:cNvPr>
              <p:cNvSpPr txBox="1"/>
              <p:nvPr/>
            </p:nvSpPr>
            <p:spPr>
              <a:xfrm>
                <a:off x="7858293" y="6825699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B4636A48-ADC6-460C-9297-3EF9F1F72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93" y="6825699"/>
                <a:ext cx="817395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BFC7B2A-E988-4D97-97CA-D324CCAC3BBF}"/>
                  </a:ext>
                </a:extLst>
              </p:cNvPr>
              <p:cNvSpPr txBox="1"/>
              <p:nvPr/>
            </p:nvSpPr>
            <p:spPr>
              <a:xfrm>
                <a:off x="7968085" y="875905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BFC7B2A-E988-4D97-97CA-D324CCAC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85" y="8759051"/>
                <a:ext cx="817395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23E6055-C0FF-4D0B-9913-2E70F8CF3FD6}"/>
                  </a:ext>
                </a:extLst>
              </p:cNvPr>
              <p:cNvSpPr txBox="1"/>
              <p:nvPr/>
            </p:nvSpPr>
            <p:spPr>
              <a:xfrm>
                <a:off x="13429886" y="5936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23E6055-C0FF-4D0B-9913-2E70F8CF3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886" y="5936698"/>
                <a:ext cx="817395" cy="5539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63ED2C55-F513-44A2-9EA3-9462260075E3}"/>
                  </a:ext>
                </a:extLst>
              </p:cNvPr>
              <p:cNvSpPr txBox="1"/>
              <p:nvPr/>
            </p:nvSpPr>
            <p:spPr>
              <a:xfrm>
                <a:off x="15132701" y="8222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63ED2C55-F513-44A2-9EA3-946226007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2701" y="8222698"/>
                <a:ext cx="817395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0CB58C4-1AB1-4AA4-B40F-B94A9ACCF68F}"/>
                  </a:ext>
                </a:extLst>
              </p:cNvPr>
              <p:cNvSpPr txBox="1"/>
              <p:nvPr/>
            </p:nvSpPr>
            <p:spPr>
              <a:xfrm>
                <a:off x="12634429" y="92078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0CB58C4-1AB1-4AA4-B40F-B94A9ACCF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4429" y="9207855"/>
                <a:ext cx="817395" cy="5539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F16F996-B5D0-4C47-8A4A-CAAC0259D03E}"/>
                  </a:ext>
                </a:extLst>
              </p:cNvPr>
              <p:cNvSpPr txBox="1"/>
              <p:nvPr/>
            </p:nvSpPr>
            <p:spPr>
              <a:xfrm>
                <a:off x="14168833" y="6938184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F16F996-B5D0-4C47-8A4A-CAAC0259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33" y="6938184"/>
                <a:ext cx="817395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FAA1AC-195A-486F-BEF5-CB8ABDC7AB99}"/>
                  </a:ext>
                </a:extLst>
              </p:cNvPr>
              <p:cNvSpPr txBox="1"/>
              <p:nvPr/>
            </p:nvSpPr>
            <p:spPr>
              <a:xfrm>
                <a:off x="14800687" y="761854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FAA1AC-195A-486F-BEF5-CB8ABDC7A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687" y="7618540"/>
                <a:ext cx="817395" cy="5539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F10FAC1-36D9-4167-9E98-26EF88D49585}"/>
                  </a:ext>
                </a:extLst>
              </p:cNvPr>
              <p:cNvSpPr txBox="1"/>
              <p:nvPr/>
            </p:nvSpPr>
            <p:spPr>
              <a:xfrm>
                <a:off x="12389501" y="721395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F10FAC1-36D9-4167-9E98-26EF88D4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501" y="7213956"/>
                <a:ext cx="817395" cy="5539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15E85858-2033-460A-8310-6B61AEA3DDE3}"/>
                  </a:ext>
                </a:extLst>
              </p:cNvPr>
              <p:cNvSpPr txBox="1"/>
              <p:nvPr/>
            </p:nvSpPr>
            <p:spPr>
              <a:xfrm>
                <a:off x="13820972" y="9036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15E85858-2033-460A-8310-6B61AEA3D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0972" y="9036050"/>
                <a:ext cx="817395" cy="553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弧形 135">
            <a:extLst>
              <a:ext uri="{FF2B5EF4-FFF2-40B4-BE49-F238E27FC236}">
                <a16:creationId xmlns:a16="http://schemas.microsoft.com/office/drawing/2014/main" id="{1489DF60-8EB0-4A4E-84CF-42805233FEFC}"/>
              </a:ext>
            </a:extLst>
          </p:cNvPr>
          <p:cNvSpPr/>
          <p:nvPr/>
        </p:nvSpPr>
        <p:spPr>
          <a:xfrm>
            <a:off x="9075420" y="7970520"/>
            <a:ext cx="225108" cy="651319"/>
          </a:xfrm>
          <a:prstGeom prst="arc">
            <a:avLst>
              <a:gd name="adj1" fmla="val 6815209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D007407-CAFC-4C8A-89AD-6D89831328D6}"/>
                  </a:ext>
                </a:extLst>
              </p:cNvPr>
              <p:cNvSpPr txBox="1"/>
              <p:nvPr/>
            </p:nvSpPr>
            <p:spPr>
              <a:xfrm>
                <a:off x="9019175" y="7889777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D007407-CAFC-4C8A-89AD-6D8983132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175" y="7889777"/>
                <a:ext cx="817395" cy="5539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弧形 138">
            <a:extLst>
              <a:ext uri="{FF2B5EF4-FFF2-40B4-BE49-F238E27FC236}">
                <a16:creationId xmlns:a16="http://schemas.microsoft.com/office/drawing/2014/main" id="{52A64030-217F-4215-8367-4F015DE54138}"/>
              </a:ext>
            </a:extLst>
          </p:cNvPr>
          <p:cNvSpPr/>
          <p:nvPr/>
        </p:nvSpPr>
        <p:spPr>
          <a:xfrm rot="16200000">
            <a:off x="6414772" y="9512077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140" name="弧形 139">
            <a:extLst>
              <a:ext uri="{FF2B5EF4-FFF2-40B4-BE49-F238E27FC236}">
                <a16:creationId xmlns:a16="http://schemas.microsoft.com/office/drawing/2014/main" id="{2C3F4BE2-5E2B-416B-B677-79BA0B540A67}"/>
              </a:ext>
            </a:extLst>
          </p:cNvPr>
          <p:cNvSpPr/>
          <p:nvPr/>
        </p:nvSpPr>
        <p:spPr>
          <a:xfrm rot="16200000">
            <a:off x="11405873" y="9512077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3B5171C-11A9-45D7-8C01-558FD632E8E1}"/>
                  </a:ext>
                </a:extLst>
              </p:cNvPr>
              <p:cNvSpPr txBox="1"/>
              <p:nvPr/>
            </p:nvSpPr>
            <p:spPr>
              <a:xfrm>
                <a:off x="6098356" y="10052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3B5171C-11A9-45D7-8C01-558FD632E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56" y="10052050"/>
                <a:ext cx="817395" cy="553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87958C7-6869-428E-AF14-881C9378FCA1}"/>
                  </a:ext>
                </a:extLst>
              </p:cNvPr>
              <p:cNvSpPr txBox="1"/>
              <p:nvPr/>
            </p:nvSpPr>
            <p:spPr>
              <a:xfrm>
                <a:off x="11140256" y="10052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87958C7-6869-428E-AF14-881C9378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256" y="10052050"/>
                <a:ext cx="817395" cy="55399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804586C-9EC0-4103-A139-ECDDEE1F24FC}"/>
                  </a:ext>
                </a:extLst>
              </p:cNvPr>
              <p:cNvSpPr txBox="1"/>
              <p:nvPr/>
            </p:nvSpPr>
            <p:spPr>
              <a:xfrm>
                <a:off x="8535988" y="10052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804586C-9EC0-4103-A139-ECDDEE1F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988" y="10052050"/>
                <a:ext cx="817395" cy="553998"/>
              </a:xfrm>
              <a:prstGeom prst="rect">
                <a:avLst/>
              </a:prstGeom>
              <a:blipFill>
                <a:blip r:embed="rId36"/>
                <a:stretch>
                  <a:fillRect r="-31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弧形 143">
            <a:extLst>
              <a:ext uri="{FF2B5EF4-FFF2-40B4-BE49-F238E27FC236}">
                <a16:creationId xmlns:a16="http://schemas.microsoft.com/office/drawing/2014/main" id="{F77340C7-D96B-4607-8B4A-0F076A59D122}"/>
              </a:ext>
            </a:extLst>
          </p:cNvPr>
          <p:cNvSpPr/>
          <p:nvPr/>
        </p:nvSpPr>
        <p:spPr>
          <a:xfrm rot="16200000">
            <a:off x="8980174" y="9512077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E4FDF5-9382-4494-900C-4B090F10A4C9}"/>
                  </a:ext>
                </a:extLst>
              </p:cNvPr>
              <p:cNvSpPr txBox="1"/>
              <p:nvPr/>
            </p:nvSpPr>
            <p:spPr>
              <a:xfrm>
                <a:off x="2833914" y="11991897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E4FDF5-9382-4494-900C-4B090F10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14" y="11991897"/>
                <a:ext cx="6677479" cy="70788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D598BE8-C82F-446D-B93C-1CAD1F68AAFF}"/>
                  </a:ext>
                </a:extLst>
              </p:cNvPr>
              <p:cNvSpPr txBox="1"/>
              <p:nvPr/>
            </p:nvSpPr>
            <p:spPr>
              <a:xfrm>
                <a:off x="2662464" y="12582447"/>
                <a:ext cx="11625036" cy="1799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D598BE8-C82F-446D-B93C-1CAD1F68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64" y="12582447"/>
                <a:ext cx="11625036" cy="179927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/>
              <p:nvPr/>
            </p:nvSpPr>
            <p:spPr>
              <a:xfrm>
                <a:off x="5661592" y="14714607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2" y="14714607"/>
                <a:ext cx="6677479" cy="70788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4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501</Words>
  <Application>Microsoft Office PowerPoint</Application>
  <PresentationFormat>自定义</PresentationFormat>
  <Paragraphs>115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华文中宋</vt:lpstr>
      <vt:lpstr>微软雅黑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dingchao</dc:creator>
  <cp:lastModifiedBy>yang dingchao</cp:lastModifiedBy>
  <cp:revision>64</cp:revision>
  <dcterms:created xsi:type="dcterms:W3CDTF">2021-03-11T12:36:33Z</dcterms:created>
  <dcterms:modified xsi:type="dcterms:W3CDTF">2021-03-12T15:47:13Z</dcterms:modified>
</cp:coreProperties>
</file>