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CEC36EB-CA52-460B-8188-9F921D32B68C}" v="2" dt="2023-12-12T15:38:56.6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怡典 江" userId="a99cbccaf1264cce" providerId="LiveId" clId="{6CEC36EB-CA52-460B-8188-9F921D32B68C}"/>
    <pc:docChg chg="undo custSel addSld modSld">
      <pc:chgData name="怡典 江" userId="a99cbccaf1264cce" providerId="LiveId" clId="{6CEC36EB-CA52-460B-8188-9F921D32B68C}" dt="2023-12-12T16:31:32.152" v="206" actId="20577"/>
      <pc:docMkLst>
        <pc:docMk/>
      </pc:docMkLst>
      <pc:sldChg chg="addSp delSp modSp mod">
        <pc:chgData name="怡典 江" userId="a99cbccaf1264cce" providerId="LiveId" clId="{6CEC36EB-CA52-460B-8188-9F921D32B68C}" dt="2023-12-12T16:31:32.152" v="206" actId="20577"/>
        <pc:sldMkLst>
          <pc:docMk/>
          <pc:sldMk cId="1421820982" sldId="257"/>
        </pc:sldMkLst>
        <pc:spChg chg="mod">
          <ac:chgData name="怡典 江" userId="a99cbccaf1264cce" providerId="LiveId" clId="{6CEC36EB-CA52-460B-8188-9F921D32B68C}" dt="2023-12-12T15:14:09.353" v="54" actId="20577"/>
          <ac:spMkLst>
            <pc:docMk/>
            <pc:sldMk cId="1421820982" sldId="257"/>
            <ac:spMk id="2" creationId="{BD5B87D1-65C5-364B-F038-40B89EB6E513}"/>
          </ac:spMkLst>
        </pc:spChg>
        <pc:spChg chg="add del mod">
          <ac:chgData name="怡典 江" userId="a99cbccaf1264cce" providerId="LiveId" clId="{6CEC36EB-CA52-460B-8188-9F921D32B68C}" dt="2023-12-12T16:31:32.152" v="206" actId="20577"/>
          <ac:spMkLst>
            <pc:docMk/>
            <pc:sldMk cId="1421820982" sldId="257"/>
            <ac:spMk id="3" creationId="{43E2278A-C0EC-993E-DC8C-EC62E48236ED}"/>
          </ac:spMkLst>
        </pc:spChg>
        <pc:spChg chg="add del mod">
          <ac:chgData name="怡典 江" userId="a99cbccaf1264cce" providerId="LiveId" clId="{6CEC36EB-CA52-460B-8188-9F921D32B68C}" dt="2023-12-12T15:38:56.608" v="56"/>
          <ac:spMkLst>
            <pc:docMk/>
            <pc:sldMk cId="1421820982" sldId="257"/>
            <ac:spMk id="4" creationId="{D8F7F387-DBB8-351E-52C0-018C6BC9F34A}"/>
          </ac:spMkLst>
        </pc:spChg>
      </pc:sldChg>
      <pc:sldChg chg="modSp new mod">
        <pc:chgData name="怡典 江" userId="a99cbccaf1264cce" providerId="LiveId" clId="{6CEC36EB-CA52-460B-8188-9F921D32B68C}" dt="2023-12-12T16:27:39.224" v="154"/>
        <pc:sldMkLst>
          <pc:docMk/>
          <pc:sldMk cId="4001254195" sldId="258"/>
        </pc:sldMkLst>
        <pc:spChg chg="mod">
          <ac:chgData name="怡典 江" userId="a99cbccaf1264cce" providerId="LiveId" clId="{6CEC36EB-CA52-460B-8188-9F921D32B68C}" dt="2023-12-12T16:26:43.435" v="118" actId="20577"/>
          <ac:spMkLst>
            <pc:docMk/>
            <pc:sldMk cId="4001254195" sldId="258"/>
            <ac:spMk id="2" creationId="{F824B1AC-3001-809D-D400-967D820BC2BA}"/>
          </ac:spMkLst>
        </pc:spChg>
        <pc:spChg chg="mod">
          <ac:chgData name="怡典 江" userId="a99cbccaf1264cce" providerId="LiveId" clId="{6CEC36EB-CA52-460B-8188-9F921D32B68C}" dt="2023-12-12T16:27:39.224" v="154"/>
          <ac:spMkLst>
            <pc:docMk/>
            <pc:sldMk cId="4001254195" sldId="258"/>
            <ac:spMk id="3" creationId="{F9B98793-3CBE-17D4-A102-5C6ABF239C5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7FDB1E-1A5F-81B2-8625-E83208572C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385A9E9-003D-B44B-AAF5-237D10A859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FF60CBB-0EF0-C166-5BB5-4FAFBE03C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1E873-5D14-4B17-8009-A7EF84DAAB19}" type="datetimeFigureOut">
              <a:rPr lang="zh-TW" altLang="en-US" smtClean="0"/>
              <a:t>2023/12/12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7A24382-6565-5870-DD27-F38E4D099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D2D003E-4940-8AC3-9EA2-05742B483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8AEB4-482B-46A9-81D0-9D86ACAE3F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744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87916C-0E49-08EB-C667-3A46703FE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28162"/>
          </a:xfrm>
        </p:spPr>
        <p:txBody>
          <a:bodyPr>
            <a:normAutofit/>
          </a:bodyPr>
          <a:lstStyle>
            <a:lvl1pPr>
              <a:defRPr sz="24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3784732-8997-4D54-4F07-5C0D961C5B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56789"/>
            <a:ext cx="10515600" cy="5220174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5CF723C-D746-D3DE-A0F1-1E20A5DF2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1E873-5D14-4B17-8009-A7EF84DAAB19}" type="datetimeFigureOut">
              <a:rPr lang="zh-TW" altLang="en-US" smtClean="0"/>
              <a:t>2023/12/12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FAEFA4C-CD7D-B075-BC62-835AA441D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FC49CA9-FDA1-F5C2-0B14-1BE283766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8AEB4-482B-46A9-81D0-9D86ACAE3F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6775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81BFC15C-6E79-B63A-1345-5BC679CB0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84B9A7E-1D89-FFDA-B73E-EB65A26768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BEC776C-F7DA-E2B7-3777-6E61E4ED1E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1E873-5D14-4B17-8009-A7EF84DAAB19}" type="datetimeFigureOut">
              <a:rPr lang="zh-TW" altLang="en-US" smtClean="0"/>
              <a:t>2023/12/12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4A9AAF-AE73-B594-5187-87C0533F2B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233B2FD-6E71-9FB4-E6C0-7D4BBF126F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D8AEB4-482B-46A9-81D0-9D86ACAE3F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0049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E33639-D152-EB67-4EE6-56E398E8D7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4000" b="1" dirty="0"/>
              <a:t>Common Vulnerability Scoring System 4.0</a:t>
            </a:r>
            <a:br>
              <a:rPr lang="en-US" altLang="zh-TW" sz="4000" b="1" dirty="0"/>
            </a:br>
            <a:r>
              <a:rPr lang="en-US" altLang="zh-TW" sz="4000" b="1" dirty="0"/>
              <a:t>(CVSS 4.0)</a:t>
            </a:r>
            <a:endParaRPr lang="zh-TW" altLang="en-US" sz="4000" b="1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2411497-E6CE-C6D5-5B38-E2F3ADE07C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YD</a:t>
            </a:r>
            <a:r>
              <a:rPr lang="zh-TW" altLang="en-US" dirty="0"/>
              <a:t> </a:t>
            </a:r>
            <a:r>
              <a:rPr lang="en-US" altLang="zh-TW" dirty="0"/>
              <a:t>Chiang</a:t>
            </a:r>
          </a:p>
          <a:p>
            <a:r>
              <a:rPr lang="en-US" altLang="zh-TW" dirty="0"/>
              <a:t>2023/12/12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74969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5B87D1-65C5-364B-F038-40B89EB6E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What is Common Vulnerability Scoring System 4.0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3E2278A-C0EC-993E-DC8C-EC62E48236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sz="1800" b="0" i="0" dirty="0">
                <a:solidFill>
                  <a:srgbClr val="000000"/>
                </a:solidFill>
                <a:effectLst/>
                <a:latin typeface="OpenSans-Regular"/>
              </a:rPr>
              <a:t>The Common Vulnerability Scoring System (CVSS) is an open framework for communicating the characteristics and severity of software vulnerabilities.</a:t>
            </a:r>
          </a:p>
          <a:p>
            <a:r>
              <a:rPr lang="en-US" altLang="zh-TW" sz="1800" b="0" i="0" dirty="0">
                <a:solidFill>
                  <a:srgbClr val="000000"/>
                </a:solidFill>
                <a:effectLst/>
                <a:latin typeface="OpenSans-Regular"/>
              </a:rPr>
              <a:t>CVSS consists of four metric groups:</a:t>
            </a:r>
          </a:p>
          <a:p>
            <a:pPr lvl="1"/>
            <a:r>
              <a:rPr lang="en-US" altLang="zh-TW" sz="1800" b="0" i="0" dirty="0">
                <a:solidFill>
                  <a:srgbClr val="000000"/>
                </a:solidFill>
                <a:effectLst/>
                <a:latin typeface="OpenSans-Regular"/>
              </a:rPr>
              <a:t>Base</a:t>
            </a:r>
            <a:endParaRPr lang="en-US" altLang="zh-TW" sz="1800" dirty="0">
              <a:solidFill>
                <a:srgbClr val="000000"/>
              </a:solidFill>
              <a:latin typeface="OpenSans-Regular"/>
            </a:endParaRPr>
          </a:p>
          <a:p>
            <a:pPr lvl="2"/>
            <a:r>
              <a:rPr lang="en-US" altLang="zh-TW" sz="1600" b="0" i="0" dirty="0">
                <a:solidFill>
                  <a:srgbClr val="000000"/>
                </a:solidFill>
                <a:effectLst/>
                <a:latin typeface="OpenSans-Regular"/>
              </a:rPr>
              <a:t>represents the intrinsic qualities of a vulnerability that are constant over time and across user environments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altLang="zh-TW" sz="1800" b="0" i="0" dirty="0">
                <a:solidFill>
                  <a:srgbClr val="000000"/>
                </a:solidFill>
                <a:effectLst/>
                <a:latin typeface="OpenSans-Regular"/>
              </a:rPr>
              <a:t>assumes the reasonable worst-case impact across different deployed environments</a:t>
            </a:r>
            <a:r>
              <a:rPr lang="en-US" altLang="zh-TW" sz="1800" dirty="0"/>
              <a:t> </a:t>
            </a:r>
            <a:endParaRPr lang="en-US" altLang="zh-TW" sz="1600" b="0" i="0" dirty="0">
              <a:solidFill>
                <a:srgbClr val="000000"/>
              </a:solidFill>
              <a:effectLst/>
              <a:latin typeface="OpenSans-Regular"/>
            </a:endParaRPr>
          </a:p>
          <a:p>
            <a:pPr lvl="1"/>
            <a:r>
              <a:rPr lang="en-US" altLang="zh-TW" sz="1800" dirty="0">
                <a:solidFill>
                  <a:srgbClr val="000000"/>
                </a:solidFill>
                <a:latin typeface="OpenSans-Regular"/>
              </a:rPr>
              <a:t>Threat </a:t>
            </a:r>
          </a:p>
          <a:p>
            <a:pPr lvl="2"/>
            <a:r>
              <a:rPr lang="en-US" altLang="zh-TW" sz="1600" b="0" i="0" dirty="0">
                <a:solidFill>
                  <a:srgbClr val="000000"/>
                </a:solidFill>
                <a:effectLst/>
                <a:latin typeface="OpenSans-Regular"/>
              </a:rPr>
              <a:t>reflects the characteristics of a vulnerability that change over time</a:t>
            </a:r>
          </a:p>
          <a:p>
            <a:pPr lvl="2"/>
            <a:r>
              <a:rPr lang="en-US" altLang="zh-TW" sz="1600" dirty="0">
                <a:solidFill>
                  <a:srgbClr val="000000"/>
                </a:solidFill>
                <a:latin typeface="OpenSans-Regular"/>
              </a:rPr>
              <a:t>adjust the severity of a vulnerability based on factors, such as the availability of proof-of-concept code or active exploitation</a:t>
            </a:r>
          </a:p>
          <a:p>
            <a:pPr lvl="1"/>
            <a:r>
              <a:rPr lang="en-US" altLang="zh-TW" sz="1800" dirty="0">
                <a:solidFill>
                  <a:srgbClr val="000000"/>
                </a:solidFill>
                <a:latin typeface="OpenSans-Regular"/>
              </a:rPr>
              <a:t>Environment</a:t>
            </a:r>
          </a:p>
          <a:p>
            <a:pPr lvl="2"/>
            <a:r>
              <a:rPr lang="en-US" altLang="zh-TW" sz="1600" b="0" i="0" dirty="0">
                <a:solidFill>
                  <a:srgbClr val="000000"/>
                </a:solidFill>
                <a:effectLst/>
                <a:latin typeface="OpenSans-Regular"/>
              </a:rPr>
              <a:t>represents the characteristics of a vulnerability that are unique to a user's environment</a:t>
            </a:r>
            <a:endParaRPr lang="en-US" altLang="zh-TW" sz="1800" b="0" i="0" dirty="0">
              <a:solidFill>
                <a:srgbClr val="000000"/>
              </a:solidFill>
              <a:effectLst/>
              <a:latin typeface="OpenSans-Regular"/>
            </a:endParaRPr>
          </a:p>
          <a:p>
            <a:pPr lvl="2"/>
            <a:r>
              <a:rPr lang="en-US" altLang="zh-TW" sz="1600" dirty="0">
                <a:solidFill>
                  <a:srgbClr val="000000"/>
                </a:solidFill>
                <a:latin typeface="OpenSans-Regular"/>
              </a:rPr>
              <a:t>further refine the resulting severity score to a specific computing environment</a:t>
            </a:r>
          </a:p>
          <a:p>
            <a:pPr lvl="1"/>
            <a:r>
              <a:rPr lang="en-US" altLang="zh-TW" sz="1800" dirty="0">
                <a:solidFill>
                  <a:srgbClr val="000000"/>
                </a:solidFill>
                <a:latin typeface="OpenSans-Regular"/>
              </a:rPr>
              <a:t>Supplemental</a:t>
            </a:r>
          </a:p>
          <a:p>
            <a:pPr lvl="2"/>
            <a:r>
              <a:rPr lang="en-US" altLang="zh-TW" sz="1600" dirty="0">
                <a:solidFill>
                  <a:srgbClr val="000000"/>
                </a:solidFill>
                <a:latin typeface="OpenSans-Regular"/>
              </a:rPr>
              <a:t>describe and measure additional extrinsic attributes of a vulnerability, intended </a:t>
            </a:r>
            <a:r>
              <a:rPr lang="en-US" altLang="zh-TW" sz="1600">
                <a:solidFill>
                  <a:srgbClr val="000000"/>
                </a:solidFill>
                <a:latin typeface="OpenSans-Regular"/>
              </a:rPr>
              <a:t>to add context</a:t>
            </a:r>
            <a:endParaRPr lang="en-US" altLang="zh-TW" sz="1600" dirty="0">
              <a:solidFill>
                <a:srgbClr val="000000"/>
              </a:solidFill>
              <a:latin typeface="OpenSans-Regular"/>
            </a:endParaRPr>
          </a:p>
          <a:p>
            <a:br>
              <a:rPr lang="en-US" altLang="zh-TW" dirty="0"/>
            </a:br>
            <a:br>
              <a:rPr lang="en-US" altLang="zh-TW" dirty="0"/>
            </a:br>
            <a:br>
              <a:rPr lang="en-US" altLang="zh-TW" dirty="0"/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21820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24B1AC-3001-809D-D400-967D820BC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Base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9B98793-3CBE-17D4-A102-5C6ABF239C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Base - </a:t>
            </a:r>
            <a:r>
              <a:rPr lang="en-US" altLang="zh-TW" sz="1800" b="0" i="0" dirty="0">
                <a:solidFill>
                  <a:srgbClr val="000000"/>
                </a:solidFill>
                <a:effectLst/>
                <a:latin typeface="OpenSans-Regular"/>
              </a:rPr>
              <a:t>represents the intrinsic qualities of a vulnerability that are constant over time and across user environments</a:t>
            </a:r>
            <a:r>
              <a:rPr lang="en-US" altLang="zh-TW" dirty="0"/>
              <a:t> </a:t>
            </a:r>
          </a:p>
          <a:p>
            <a:r>
              <a:rPr lang="en-US" altLang="zh-TW" dirty="0"/>
              <a:t>Threat - </a:t>
            </a:r>
            <a:r>
              <a:rPr lang="en-US" altLang="zh-TW" sz="1800" b="0" i="0" dirty="0">
                <a:solidFill>
                  <a:srgbClr val="000000"/>
                </a:solidFill>
                <a:effectLst/>
                <a:latin typeface="OpenSans-Regular"/>
              </a:rPr>
              <a:t>reflects the characteristics of a vulnerability that change over time</a:t>
            </a:r>
          </a:p>
          <a:p>
            <a:r>
              <a:rPr lang="en-US" altLang="zh-TW" sz="1800" dirty="0">
                <a:solidFill>
                  <a:srgbClr val="000000"/>
                </a:solidFill>
                <a:latin typeface="OpenSans-Regular"/>
              </a:rPr>
              <a:t>Environment - </a:t>
            </a:r>
            <a:r>
              <a:rPr lang="en-US" altLang="zh-TW" sz="1800" b="0" i="0" dirty="0">
                <a:solidFill>
                  <a:srgbClr val="000000"/>
                </a:solidFill>
                <a:effectLst/>
                <a:latin typeface="OpenSans-Regular"/>
              </a:rPr>
              <a:t>represents the characteristics of a vulnerability that are unique to a user's environment</a:t>
            </a:r>
            <a:r>
              <a:rPr lang="en-US" altLang="zh-TW" dirty="0"/>
              <a:t> </a:t>
            </a:r>
            <a:br>
              <a:rPr lang="en-US" altLang="zh-TW" dirty="0"/>
            </a:br>
            <a:br>
              <a:rPr lang="en-US" altLang="zh-TW" dirty="0"/>
            </a:br>
            <a:br>
              <a:rPr lang="en-US" altLang="zh-TW" dirty="0"/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012541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簡報1" id="{F0EF2854-709C-4674-8BD8-FA47F5B6F94F}" vid="{FD2189B0-7F77-489A-B4C9-49487AC1A48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我的範本</Template>
  <TotalTime>139</TotalTime>
  <Words>198</Words>
  <Application>Microsoft Office PowerPoint</Application>
  <PresentationFormat>寬螢幕</PresentationFormat>
  <Paragraphs>22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8" baseType="lpstr">
      <vt:lpstr>OpenSans-Regular</vt:lpstr>
      <vt:lpstr>Arial</vt:lpstr>
      <vt:lpstr>Calibri</vt:lpstr>
      <vt:lpstr>Calibri Light</vt:lpstr>
      <vt:lpstr>Office 佈景主題</vt:lpstr>
      <vt:lpstr>Common Vulnerability Scoring System 4.0 (CVSS 4.0)</vt:lpstr>
      <vt:lpstr>What is Common Vulnerability Scoring System 4.0</vt:lpstr>
      <vt:lpstr>Base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Common Vulnerability Scoring System 4.0 (CVSS 4.0)</dc:title>
  <dc:creator>怡典 江</dc:creator>
  <cp:lastModifiedBy>怡典 江</cp:lastModifiedBy>
  <cp:revision>1</cp:revision>
  <dcterms:created xsi:type="dcterms:W3CDTF">2023-12-12T14:12:29Z</dcterms:created>
  <dcterms:modified xsi:type="dcterms:W3CDTF">2023-12-12T16:31:32Z</dcterms:modified>
</cp:coreProperties>
</file>