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FDB1E-1A5F-81B2-8625-E8320857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85A9E9-003D-B44B-AAF5-237D10A8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60CBB-0EF0-C166-5BB5-4FAFBE03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A24382-6565-5870-DD27-F38E4D09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D003E-4940-8AC3-9EA2-05742B4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7916C-0E49-08EB-C667-3A46703F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816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84732-8997-4D54-4F07-5C0D961C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789"/>
            <a:ext cx="10515600" cy="522017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CF723C-D746-D3DE-A0F1-1E20A5DF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E873-5D14-4B17-8009-A7EF84DAAB19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AEFA4C-CD7D-B075-BC62-835AA441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49CA9-FDA1-F5C2-0B14-1BE28376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77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BFC15C-6E79-B63A-1345-5BC679C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4B9A7E-1D89-FFDA-B73E-EB65A267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EC776C-F7DA-E2B7-3777-6E61E4ED1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E873-5D14-4B17-8009-A7EF84DAAB19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4A9AAF-AE73-B594-5187-87C0533F2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33B2FD-6E71-9FB4-E6C0-7D4BBF126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AEB4-482B-46A9-81D0-9D86ACAE3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33639-D152-EB67-4EE6-56E398E8D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/>
              <a:t>Wazuh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411497-E6CE-C6D5-5B38-E2F3ADE07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YD</a:t>
            </a:r>
            <a:r>
              <a:rPr lang="zh-TW" altLang="en-US" dirty="0"/>
              <a:t> </a:t>
            </a:r>
            <a:r>
              <a:rPr lang="en-US" altLang="zh-TW" dirty="0"/>
              <a:t>Chiang</a:t>
            </a:r>
          </a:p>
          <a:p>
            <a:r>
              <a:rPr lang="en-US" altLang="zh-TW" dirty="0"/>
              <a:t>2023/12/24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96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018451-D279-462A-C859-D66CE485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Optional settings </a:t>
            </a:r>
            <a:r>
              <a:rPr lang="zh-TW" altLang="en-US" dirty="0"/>
              <a:t>都不填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1ADA07-B371-4EBC-5A32-202D32017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262" y="1547709"/>
            <a:ext cx="9271476" cy="4038808"/>
          </a:xfrm>
        </p:spPr>
      </p:pic>
    </p:spTree>
    <p:extLst>
      <p:ext uri="{BB962C8B-B14F-4D97-AF65-F5344CB8AC3E}">
        <p14:creationId xmlns:p14="http://schemas.microsoft.com/office/powerpoint/2010/main" val="359579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27401-D42E-F704-D294-59FE4562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Agent Server </a:t>
            </a:r>
            <a:r>
              <a:rPr lang="zh-TW" altLang="en-US" dirty="0"/>
              <a:t>執行指令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7C006BA-9056-5AC8-441B-1102DD5CB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331" y="957263"/>
            <a:ext cx="8833338" cy="521970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89ABC12-E82E-F3E8-C03C-C4A048CEEBE3}"/>
              </a:ext>
            </a:extLst>
          </p:cNvPr>
          <p:cNvSpPr txBox="1"/>
          <p:nvPr/>
        </p:nvSpPr>
        <p:spPr>
          <a:xfrm>
            <a:off x="196408" y="5059385"/>
            <a:ext cx="78273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 err="1">
                <a:effectLst/>
                <a:latin typeface="Inter UI"/>
              </a:rPr>
              <a:t>wget</a:t>
            </a:r>
            <a:r>
              <a:rPr lang="en-US" altLang="zh-TW" sz="1100" b="0" i="0" dirty="0">
                <a:effectLst/>
                <a:latin typeface="Inter UI"/>
              </a:rPr>
              <a:t> https://packages.wazuh.com/4.x/apt/pool/main/w/wazuh-agent/wazuh-agent_4.7.1-1_amd64.deb &amp;&amp; </a:t>
            </a:r>
            <a:r>
              <a:rPr lang="en-US" altLang="zh-TW" sz="1100" b="0" i="0" dirty="0" err="1">
                <a:effectLst/>
                <a:latin typeface="Inter UI"/>
              </a:rPr>
              <a:t>sudo</a:t>
            </a:r>
            <a:r>
              <a:rPr lang="en-US" altLang="zh-TW" sz="1100" b="0" i="0" dirty="0">
                <a:effectLst/>
                <a:latin typeface="Inter UI"/>
              </a:rPr>
              <a:t> WAZUH_MANAGER='192.168.100.150' </a:t>
            </a:r>
            <a:r>
              <a:rPr lang="en-US" altLang="zh-TW" sz="1100" b="0" i="0" dirty="0" err="1">
                <a:effectLst/>
                <a:latin typeface="Inter UI"/>
              </a:rPr>
              <a:t>dpkg</a:t>
            </a:r>
            <a:r>
              <a:rPr lang="en-US" altLang="zh-TW" sz="1100" b="0" i="0" dirty="0">
                <a:effectLst/>
                <a:latin typeface="Inter UI"/>
              </a:rPr>
              <a:t> -</a:t>
            </a:r>
            <a:r>
              <a:rPr lang="en-US" altLang="zh-TW" sz="1100" b="0" i="0" dirty="0" err="1">
                <a:effectLst/>
                <a:latin typeface="Inter UI"/>
              </a:rPr>
              <a:t>i</a:t>
            </a:r>
            <a:r>
              <a:rPr lang="en-US" altLang="zh-TW" sz="1100" b="0" i="0" dirty="0">
                <a:effectLst/>
                <a:latin typeface="Inter UI"/>
              </a:rPr>
              <a:t> ./wazuh-agent_4.7.1-1_amd64.deb</a:t>
            </a:r>
            <a:endParaRPr lang="zh-TW" altLang="en-US" sz="11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E66564-FD6C-05A5-1C49-759C67BC2671}"/>
              </a:ext>
            </a:extLst>
          </p:cNvPr>
          <p:cNvSpPr txBox="1"/>
          <p:nvPr/>
        </p:nvSpPr>
        <p:spPr>
          <a:xfrm>
            <a:off x="196408" y="5662825"/>
            <a:ext cx="35955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 err="1">
                <a:effectLst/>
                <a:latin typeface="Inter UI"/>
              </a:rPr>
              <a:t>sudo</a:t>
            </a:r>
            <a:r>
              <a:rPr lang="en-US" altLang="zh-TW" sz="1100" b="0" i="0" dirty="0">
                <a:effectLst/>
                <a:latin typeface="Inter UI"/>
              </a:rPr>
              <a:t> </a:t>
            </a:r>
            <a:r>
              <a:rPr lang="en-US" altLang="zh-TW" sz="1100" b="0" i="0" dirty="0" err="1">
                <a:effectLst/>
                <a:latin typeface="Inter UI"/>
              </a:rPr>
              <a:t>systemctl</a:t>
            </a:r>
            <a:r>
              <a:rPr lang="en-US" altLang="zh-TW" sz="1100" b="0" i="0" dirty="0">
                <a:effectLst/>
                <a:latin typeface="Inter UI"/>
              </a:rPr>
              <a:t> daemon-reload </a:t>
            </a:r>
          </a:p>
          <a:p>
            <a:r>
              <a:rPr lang="en-US" altLang="zh-TW" sz="1100" b="0" i="0" dirty="0" err="1">
                <a:effectLst/>
                <a:latin typeface="Inter UI"/>
              </a:rPr>
              <a:t>sudo</a:t>
            </a:r>
            <a:r>
              <a:rPr lang="en-US" altLang="zh-TW" sz="1100" b="0" i="0" dirty="0">
                <a:effectLst/>
                <a:latin typeface="Inter UI"/>
              </a:rPr>
              <a:t> </a:t>
            </a:r>
            <a:r>
              <a:rPr lang="en-US" altLang="zh-TW" sz="1100" b="0" i="0" dirty="0" err="1">
                <a:effectLst/>
                <a:latin typeface="Inter UI"/>
              </a:rPr>
              <a:t>systemctl</a:t>
            </a:r>
            <a:r>
              <a:rPr lang="en-US" altLang="zh-TW" sz="1100" b="0" i="0" dirty="0">
                <a:effectLst/>
                <a:latin typeface="Inter UI"/>
              </a:rPr>
              <a:t> enable </a:t>
            </a:r>
            <a:r>
              <a:rPr lang="en-US" altLang="zh-TW" sz="1100" b="0" i="0" dirty="0" err="1">
                <a:effectLst/>
                <a:latin typeface="Inter UI"/>
              </a:rPr>
              <a:t>wazuh</a:t>
            </a:r>
            <a:r>
              <a:rPr lang="en-US" altLang="zh-TW" sz="1100" b="0" i="0" dirty="0">
                <a:effectLst/>
                <a:latin typeface="Inter UI"/>
              </a:rPr>
              <a:t>-agent </a:t>
            </a:r>
          </a:p>
          <a:p>
            <a:r>
              <a:rPr lang="en-US" altLang="zh-TW" sz="1100" b="0" i="0" dirty="0" err="1">
                <a:effectLst/>
                <a:latin typeface="Inter UI"/>
              </a:rPr>
              <a:t>sudo</a:t>
            </a:r>
            <a:r>
              <a:rPr lang="en-US" altLang="zh-TW" sz="1100" b="0" i="0" dirty="0">
                <a:effectLst/>
                <a:latin typeface="Inter UI"/>
              </a:rPr>
              <a:t> </a:t>
            </a:r>
            <a:r>
              <a:rPr lang="en-US" altLang="zh-TW" sz="1100" b="0" i="0" dirty="0" err="1">
                <a:effectLst/>
                <a:latin typeface="Inter UI"/>
              </a:rPr>
              <a:t>systemctl</a:t>
            </a:r>
            <a:r>
              <a:rPr lang="en-US" altLang="zh-TW" sz="1100" b="0" i="0" dirty="0">
                <a:effectLst/>
                <a:latin typeface="Inter UI"/>
              </a:rPr>
              <a:t> start </a:t>
            </a:r>
            <a:r>
              <a:rPr lang="en-US" altLang="zh-TW" sz="1100" b="0" i="0" dirty="0" err="1">
                <a:effectLst/>
                <a:latin typeface="Inter UI"/>
              </a:rPr>
              <a:t>wazuh</a:t>
            </a:r>
            <a:r>
              <a:rPr lang="en-US" altLang="zh-TW" sz="1100" b="0" i="0" dirty="0">
                <a:effectLst/>
                <a:latin typeface="Inter UI"/>
              </a:rPr>
              <a:t>-agent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8732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2D199-27BE-3ED8-A6B1-4717BC75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Agent </a:t>
            </a:r>
            <a:r>
              <a:rPr lang="zh-TW" altLang="en-US" dirty="0"/>
              <a:t>管理畫面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FF236F-CEE7-39CC-9317-CC07C647B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7540"/>
            <a:ext cx="10648918" cy="3491308"/>
          </a:xfrm>
        </p:spPr>
      </p:pic>
    </p:spTree>
    <p:extLst>
      <p:ext uri="{BB962C8B-B14F-4D97-AF65-F5344CB8AC3E}">
        <p14:creationId xmlns:p14="http://schemas.microsoft.com/office/powerpoint/2010/main" val="281143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5D946-F6ED-F4E0-056E-4D5755EE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安裝靶機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50CD0-0D15-4D6E-26C5-850C9695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安裝完後執行以下指令安裝 </a:t>
            </a:r>
            <a:r>
              <a:rPr lang="en-US" altLang="zh-TW" dirty="0"/>
              <a:t>Agent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FE72D7-B6EE-F760-EF67-C97E4764995A}"/>
              </a:ext>
            </a:extLst>
          </p:cNvPr>
          <p:cNvSpPr txBox="1"/>
          <p:nvPr/>
        </p:nvSpPr>
        <p:spPr>
          <a:xfrm>
            <a:off x="1001080" y="1482252"/>
            <a:ext cx="78273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 err="1">
                <a:effectLst/>
                <a:latin typeface="Inter UI"/>
              </a:rPr>
              <a:t>wget</a:t>
            </a:r>
            <a:r>
              <a:rPr lang="en-US" altLang="zh-TW" sz="1100" b="0" i="0" dirty="0">
                <a:effectLst/>
                <a:latin typeface="Inter UI"/>
              </a:rPr>
              <a:t> https://packages.wazuh.com/4.x/apt/pool/main/w/wazuh-agent/wazuh-agent_4.7.1-1_amd64.deb &amp;&amp; </a:t>
            </a:r>
            <a:r>
              <a:rPr lang="en-US" altLang="zh-TW" sz="1100" b="0" i="0" dirty="0" err="1">
                <a:effectLst/>
                <a:latin typeface="Inter UI"/>
              </a:rPr>
              <a:t>sudo</a:t>
            </a:r>
            <a:r>
              <a:rPr lang="en-US" altLang="zh-TW" sz="1100" b="0" i="0" dirty="0">
                <a:effectLst/>
                <a:latin typeface="Inter UI"/>
              </a:rPr>
              <a:t> WAZUH_MANAGER='192.168.100.150' </a:t>
            </a:r>
            <a:r>
              <a:rPr lang="en-US" altLang="zh-TW" sz="1100" b="0" i="0" dirty="0" err="1">
                <a:effectLst/>
                <a:latin typeface="Inter UI"/>
              </a:rPr>
              <a:t>dpkg</a:t>
            </a:r>
            <a:r>
              <a:rPr lang="en-US" altLang="zh-TW" sz="1100" b="0" i="0" dirty="0">
                <a:effectLst/>
                <a:latin typeface="Inter UI"/>
              </a:rPr>
              <a:t> -</a:t>
            </a:r>
            <a:r>
              <a:rPr lang="en-US" altLang="zh-TW" sz="1100" b="0" i="0" dirty="0" err="1">
                <a:effectLst/>
                <a:latin typeface="Inter UI"/>
              </a:rPr>
              <a:t>i</a:t>
            </a:r>
            <a:r>
              <a:rPr lang="en-US" altLang="zh-TW" sz="1100" b="0" i="0" dirty="0">
                <a:effectLst/>
                <a:latin typeface="Inter UI"/>
              </a:rPr>
              <a:t> ./wazuh-agent_4.7.1-1_amd64.deb</a:t>
            </a:r>
            <a:endParaRPr lang="zh-TW" altLang="en-US" sz="11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4C0DF3-CE51-BA44-936C-65A930635CB4}"/>
              </a:ext>
            </a:extLst>
          </p:cNvPr>
          <p:cNvSpPr txBox="1"/>
          <p:nvPr/>
        </p:nvSpPr>
        <p:spPr>
          <a:xfrm>
            <a:off x="1001080" y="2085692"/>
            <a:ext cx="35955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 err="1">
                <a:effectLst/>
                <a:latin typeface="Inter UI"/>
              </a:rPr>
              <a:t>sudo</a:t>
            </a:r>
            <a:r>
              <a:rPr lang="en-US" altLang="zh-TW" sz="1100" b="0" i="0" dirty="0">
                <a:effectLst/>
                <a:latin typeface="Inter UI"/>
              </a:rPr>
              <a:t> </a:t>
            </a:r>
            <a:r>
              <a:rPr lang="en-US" altLang="zh-TW" sz="1100" b="0" i="0" dirty="0" err="1">
                <a:effectLst/>
                <a:latin typeface="Inter UI"/>
              </a:rPr>
              <a:t>systemctl</a:t>
            </a:r>
            <a:r>
              <a:rPr lang="en-US" altLang="zh-TW" sz="1100" b="0" i="0" dirty="0">
                <a:effectLst/>
                <a:latin typeface="Inter UI"/>
              </a:rPr>
              <a:t> daemon-reload </a:t>
            </a:r>
          </a:p>
          <a:p>
            <a:r>
              <a:rPr lang="en-US" altLang="zh-TW" sz="1100" b="0" i="0" dirty="0" err="1">
                <a:effectLst/>
                <a:latin typeface="Inter UI"/>
              </a:rPr>
              <a:t>sudo</a:t>
            </a:r>
            <a:r>
              <a:rPr lang="en-US" altLang="zh-TW" sz="1100" b="0" i="0" dirty="0">
                <a:effectLst/>
                <a:latin typeface="Inter UI"/>
              </a:rPr>
              <a:t> </a:t>
            </a:r>
            <a:r>
              <a:rPr lang="en-US" altLang="zh-TW" sz="1100" b="0" i="0" dirty="0" err="1">
                <a:effectLst/>
                <a:latin typeface="Inter UI"/>
              </a:rPr>
              <a:t>systemctl</a:t>
            </a:r>
            <a:r>
              <a:rPr lang="en-US" altLang="zh-TW" sz="1100" b="0" i="0" dirty="0">
                <a:effectLst/>
                <a:latin typeface="Inter UI"/>
              </a:rPr>
              <a:t> enable </a:t>
            </a:r>
            <a:r>
              <a:rPr lang="en-US" altLang="zh-TW" sz="1100" b="0" i="0" dirty="0" err="1">
                <a:effectLst/>
                <a:latin typeface="Inter UI"/>
              </a:rPr>
              <a:t>wazuh</a:t>
            </a:r>
            <a:r>
              <a:rPr lang="en-US" altLang="zh-TW" sz="1100" b="0" i="0" dirty="0">
                <a:effectLst/>
                <a:latin typeface="Inter UI"/>
              </a:rPr>
              <a:t>-agent </a:t>
            </a:r>
          </a:p>
          <a:p>
            <a:r>
              <a:rPr lang="en-US" altLang="zh-TW" sz="1100" b="0" i="0" dirty="0" err="1">
                <a:effectLst/>
                <a:latin typeface="Inter UI"/>
              </a:rPr>
              <a:t>sudo</a:t>
            </a:r>
            <a:r>
              <a:rPr lang="en-US" altLang="zh-TW" sz="1100" b="0" i="0" dirty="0">
                <a:effectLst/>
                <a:latin typeface="Inter UI"/>
              </a:rPr>
              <a:t> </a:t>
            </a:r>
            <a:r>
              <a:rPr lang="en-US" altLang="zh-TW" sz="1100" b="0" i="0" dirty="0" err="1">
                <a:effectLst/>
                <a:latin typeface="Inter UI"/>
              </a:rPr>
              <a:t>systemctl</a:t>
            </a:r>
            <a:r>
              <a:rPr lang="en-US" altLang="zh-TW" sz="1100" b="0" i="0" dirty="0">
                <a:effectLst/>
                <a:latin typeface="Inter UI"/>
              </a:rPr>
              <a:t> start </a:t>
            </a:r>
            <a:r>
              <a:rPr lang="en-US" altLang="zh-TW" sz="1100" b="0" i="0" dirty="0" err="1">
                <a:effectLst/>
                <a:latin typeface="Inter UI"/>
              </a:rPr>
              <a:t>wazuh</a:t>
            </a:r>
            <a:r>
              <a:rPr lang="en-US" altLang="zh-TW" sz="1100" b="0" i="0" dirty="0">
                <a:effectLst/>
                <a:latin typeface="Inter UI"/>
              </a:rPr>
              <a:t>-agent</a:t>
            </a:r>
            <a:endParaRPr lang="zh-TW" altLang="en-US" sz="11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D64C68-150A-42FB-ACD2-6F0C52CD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96" y="2794737"/>
            <a:ext cx="9432816" cy="33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EFEB40-FFED-7125-C4F0-9D1CB473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ngnix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F124B-D60A-8F4F-25CA-4DA193F1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 update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 install nginx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enable nginx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start nginx</a:t>
            </a:r>
          </a:p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systemctl</a:t>
            </a:r>
            <a:r>
              <a:rPr lang="en-US" altLang="zh-TW" dirty="0"/>
              <a:t> status nginx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9F3AB6-DA05-FF3B-57D8-037B159A4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43" y="2994022"/>
            <a:ext cx="9423884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8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34084-9321-9847-62CA-D33DBB33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Required Software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9C4C5-2E1A-1ACB-7B20-94DB7771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Install SSH</a:t>
            </a:r>
            <a:br>
              <a:rPr lang="en-US" altLang="zh-TW" dirty="0"/>
            </a:br>
            <a:r>
              <a:rPr lang="en-US" altLang="zh-TW" dirty="0" err="1"/>
              <a:t>sudo</a:t>
            </a:r>
            <a:r>
              <a:rPr lang="en-US" altLang="zh-TW" dirty="0"/>
              <a:t> apt-get install ssh</a:t>
            </a:r>
          </a:p>
          <a:p>
            <a:r>
              <a:rPr lang="en-US" altLang="zh-TW" b="1" dirty="0"/>
              <a:t>Install Docker</a:t>
            </a:r>
            <a:br>
              <a:rPr lang="en-US" altLang="zh-TW" dirty="0"/>
            </a:br>
            <a:r>
              <a:rPr lang="sv-SE" altLang="zh-TW" dirty="0"/>
              <a:t>sudo apt  install docker.io</a:t>
            </a:r>
          </a:p>
          <a:p>
            <a:r>
              <a:rPr lang="en-US" altLang="zh-TW" b="1" dirty="0"/>
              <a:t>Install Docker-compose</a:t>
            </a:r>
            <a:br>
              <a:rPr lang="en-US" altLang="zh-TW" dirty="0"/>
            </a:br>
            <a:r>
              <a:rPr lang="en-US" altLang="zh-TW" dirty="0" err="1"/>
              <a:t>sudo</a:t>
            </a:r>
            <a:r>
              <a:rPr lang="en-US" altLang="zh-TW" dirty="0"/>
              <a:t> apt  install docker-compose</a:t>
            </a:r>
          </a:p>
          <a:p>
            <a:r>
              <a:rPr lang="en-US" altLang="zh-TW" b="1" dirty="0"/>
              <a:t>Add user to docker group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輸入 </a:t>
            </a:r>
            <a:r>
              <a:rPr lang="en-US" altLang="zh-TW" dirty="0"/>
              <a:t>docker </a:t>
            </a:r>
            <a:r>
              <a:rPr lang="zh-TW" altLang="en-US" dirty="0"/>
              <a:t>指令前不用加 </a:t>
            </a:r>
            <a:r>
              <a:rPr lang="en-US" altLang="zh-TW" dirty="0" err="1"/>
              <a:t>sudo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de-DE" altLang="zh-TW" dirty="0"/>
              <a:t>sudo usermod -aG docker wazuh</a:t>
            </a:r>
          </a:p>
          <a:p>
            <a:endParaRPr lang="de-DE" altLang="zh-TW" dirty="0"/>
          </a:p>
          <a:p>
            <a:r>
              <a:rPr lang="en-US" altLang="zh-TW" dirty="0"/>
              <a:t>Check System Information</a:t>
            </a:r>
          </a:p>
          <a:p>
            <a:pPr lvl="1"/>
            <a:r>
              <a:rPr lang="en-US" altLang="zh-TW" dirty="0" err="1"/>
              <a:t>wazuh@wazuh-vm</a:t>
            </a:r>
            <a:r>
              <a:rPr lang="en-US" altLang="zh-TW" dirty="0"/>
              <a:t>:~$ </a:t>
            </a:r>
            <a:r>
              <a:rPr lang="en-US" altLang="zh-TW" dirty="0" err="1">
                <a:solidFill>
                  <a:srgbClr val="0070C0"/>
                </a:solidFill>
              </a:rPr>
              <a:t>lsb_release</a:t>
            </a:r>
            <a:r>
              <a:rPr lang="en-US" altLang="zh-TW" dirty="0">
                <a:solidFill>
                  <a:srgbClr val="0070C0"/>
                </a:solidFill>
              </a:rPr>
              <a:t> -a</a:t>
            </a:r>
          </a:p>
          <a:p>
            <a:pPr lvl="1"/>
            <a:r>
              <a:rPr lang="en-US" altLang="zh-TW" dirty="0" err="1"/>
              <a:t>wazuh@wazuh-vm</a:t>
            </a:r>
            <a:r>
              <a:rPr lang="en-US" altLang="zh-TW" dirty="0"/>
              <a:t>:~$ </a:t>
            </a:r>
            <a:r>
              <a:rPr lang="en-US" altLang="zh-TW" dirty="0">
                <a:solidFill>
                  <a:srgbClr val="0070C0"/>
                </a:solidFill>
              </a:rPr>
              <a:t>docker version</a:t>
            </a:r>
          </a:p>
          <a:p>
            <a:pPr lvl="1"/>
            <a:r>
              <a:rPr lang="en-US" altLang="zh-TW" dirty="0" err="1"/>
              <a:t>wazuh@wazuh-vm</a:t>
            </a:r>
            <a:r>
              <a:rPr lang="en-US" altLang="zh-TW" dirty="0"/>
              <a:t>:~$ </a:t>
            </a:r>
            <a:r>
              <a:rPr lang="en-US" altLang="zh-TW" dirty="0">
                <a:solidFill>
                  <a:srgbClr val="0070C0"/>
                </a:solidFill>
              </a:rPr>
              <a:t>docker-compose version</a:t>
            </a:r>
          </a:p>
          <a:p>
            <a:pPr lvl="1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01C2F-6859-422D-5055-69DE297AFF31}"/>
              </a:ext>
            </a:extLst>
          </p:cNvPr>
          <p:cNvSpPr txBox="1"/>
          <p:nvPr/>
        </p:nvSpPr>
        <p:spPr>
          <a:xfrm>
            <a:off x="5367812" y="1543622"/>
            <a:ext cx="6094990" cy="110799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:~$ docker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versoin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'docker' not found, but can be installed with: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snap install docker         # version 20.10.24, or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  install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podman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-docker  # version 3.4.4+ds1-1ubuntu1.22.04.2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  install docker.io      # version 24.0.5-0ubuntu1~22.04.1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See 'snap info docker' for additional versions.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0E069F-D190-B7F5-F621-EFAA3ED9A951}"/>
              </a:ext>
            </a:extLst>
          </p:cNvPr>
          <p:cNvSpPr txBox="1"/>
          <p:nvPr/>
        </p:nvSpPr>
        <p:spPr>
          <a:xfrm>
            <a:off x="5367812" y="2754563"/>
            <a:ext cx="6094990" cy="938719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:~$ docker-compose version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Command 'docker-compose' not found, but can be installed with: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snap install docker          # version 20.10.24, or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apt  install docker-compose  # version 1.29.2-1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See 'snap info docker' for additional versions.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31652A-9399-9D59-C4D6-9C10B87F2604}"/>
              </a:ext>
            </a:extLst>
          </p:cNvPr>
          <p:cNvSpPr txBox="1"/>
          <p:nvPr/>
        </p:nvSpPr>
        <p:spPr>
          <a:xfrm>
            <a:off x="5367812" y="3856783"/>
            <a:ext cx="6094990" cy="1107996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lsb_release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 LSB modules are available.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Distributor ID: Ubuntu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    Ubuntu 22.04.3 LTS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Release:        22.04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Codename: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jammy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25982-4BEC-4358-B184-75C9CE5D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wazuh</a:t>
            </a:r>
            <a:r>
              <a:rPr lang="en-US" altLang="zh-TW" dirty="0"/>
              <a:t> 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360A8-8B76-59AE-3470-F699E2AE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Change user to root</a:t>
            </a:r>
            <a:b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:~$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into HOME directory</a:t>
            </a:r>
            <a:b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:/home/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cd</a:t>
            </a:r>
          </a:p>
          <a:p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 </a:t>
            </a:r>
            <a:r>
              <a:rPr lang="en-US" altLang="zh-TW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b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:~# git clone https://github.com/wazuh/wazuh-docker.git -b v4.7.1</a:t>
            </a:r>
          </a:p>
          <a:p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into the single-node directory</a:t>
            </a:r>
            <a:b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root@wazuh-vm:~# cd wazuh-docker/single-node/</a:t>
            </a:r>
            <a:br>
              <a:rPr lang="sv-SE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root@wazuh-vm:~/wazuh-docker/single-node# ll</a:t>
            </a:r>
          </a:p>
          <a:p>
            <a:endParaRPr lang="sv-SE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 the following command to get the desired certificates:</a:t>
            </a:r>
            <a:b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-docker/single-node# docker-compose -f generate-indexer-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certs.yml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--rm generator</a:t>
            </a:r>
          </a:p>
          <a:p>
            <a:endParaRPr lang="zh-TW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8CAC35-B541-1F6A-0792-50FFF7C8F7C2}"/>
              </a:ext>
            </a:extLst>
          </p:cNvPr>
          <p:cNvSpPr txBox="1"/>
          <p:nvPr/>
        </p:nvSpPr>
        <p:spPr>
          <a:xfrm>
            <a:off x="1067304" y="2231622"/>
            <a:ext cx="609499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Cloning into '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-docker'...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remote: Enumerating objects: 11923, done.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remote: Counting objects: 100% (1426/1426), done.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remote: Compressing objects: 100% (466/466), done.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Receiving objects:  53% (6424/11923), 106.00 MiB | 3.77 MiB/s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3E27694-89F8-7368-CEA9-38C82CBA8D71}"/>
              </a:ext>
            </a:extLst>
          </p:cNvPr>
          <p:cNvSpPr txBox="1"/>
          <p:nvPr/>
        </p:nvSpPr>
        <p:spPr>
          <a:xfrm>
            <a:off x="1067304" y="3687660"/>
            <a:ext cx="609499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total 28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 3 root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4096 Dec 24 22:43 ./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 8 root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4096 Dec 24 22:40 ../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 5 root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4096 Dec 24 22:40 config/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root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4282 Dec 24 22:40 docker-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compose.yml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root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292 Dec 24 22:40 generate-indexer-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certs.yml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root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868 Dec 24 22:40 README.md</a:t>
            </a:r>
          </a:p>
        </p:txBody>
      </p:sp>
    </p:spTree>
    <p:extLst>
      <p:ext uri="{BB962C8B-B14F-4D97-AF65-F5344CB8AC3E}">
        <p14:creationId xmlns:p14="http://schemas.microsoft.com/office/powerpoint/2010/main" val="28300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EF760-6C74-7093-86CE-A4B30BBB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wazuh</a:t>
            </a:r>
            <a:r>
              <a:rPr lang="zh-TW" altLang="en-US" dirty="0"/>
              <a:t> 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B35076-BDD1-51B0-FCBF-53B53D7DF201}"/>
              </a:ext>
            </a:extLst>
          </p:cNvPr>
          <p:cNvSpPr txBox="1"/>
          <p:nvPr/>
        </p:nvSpPr>
        <p:spPr>
          <a:xfrm>
            <a:off x="838200" y="793288"/>
            <a:ext cx="9208089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Creating network "single-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node_default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with the default driver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Pulling generator (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/wazuh-certs-generator:0.0.1)...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0.0.1: Pulling from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-certs-generator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edaedc954fb5: Pulling fs layer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573f4d11a520: Pulling fs layer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8f200922197d: Downloading [=======================================&gt;           ]     721B/9                                     edaedc954fb5: Downloading [&gt;                                                  ]  277.8kB/2                                     7.51MB22197d: Download complete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edaedc954fb5: Downloading [=&gt;                                                 ]  838.9kB/2                                     7.51MB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edaedc954fb5: Downloading [==&gt;                                                ]  1.117MB/2                                     7.51MB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edaedc954fb5: Downloading [==&gt;                                                ]  1.404MB/2                                     edaedc954fb5: Downloading [===&gt;                                               ]  1.683MB/2                                     7.51MB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573f4d11a520: Downloading [==&gt;                                                ]  1.961MB/3                                     8.09MB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edaedc954fb5: Pull complete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573f4d11a520: Pull complete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8f200922197d: Pull complete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55a86de68c5c: Pull complete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Digest: sha256:ea8b03a68be67bae0e164d82b232eae54dd132c2aacd8d3118ba8705df9364a4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Status: Downloaded newer image for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/wazuh-certs-generator:0.0.1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Creating single-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node_generator_run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... done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tool to create the certificates exists in the in Packages bucket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24/12/2023 14:47:42 INFO: Admin certificates created.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24/12/2023 14:47:43 INFO: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indexer certificates created.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24/12/2023 14:47:43 INFO: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certificates created.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24/12/2023 14:47:43 INFO: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dashboard certificates created.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Moving created certificates to the destination directory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Changing certificate permissions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Setting UID indexer and dashboard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Setting UID for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manager and worker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-docker/single-node#</a:t>
            </a:r>
          </a:p>
        </p:txBody>
      </p:sp>
    </p:spTree>
    <p:extLst>
      <p:ext uri="{BB962C8B-B14F-4D97-AF65-F5344CB8AC3E}">
        <p14:creationId xmlns:p14="http://schemas.microsoft.com/office/powerpoint/2010/main" val="387975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5FCAC-51C1-82FB-A8D5-D5E886DF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wazuh</a:t>
            </a:r>
            <a:r>
              <a:rPr lang="zh-TW" altLang="en-US" dirty="0"/>
              <a:t> 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5F90A-B5DB-F8DF-94B1-4468F174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789"/>
            <a:ext cx="10515600" cy="254337"/>
          </a:xfrm>
        </p:spPr>
        <p:txBody>
          <a:bodyPr>
            <a:normAutofit/>
          </a:bodyPr>
          <a:lstStyle/>
          <a:p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saves the certificates into the config/</a:t>
            </a:r>
            <a:r>
              <a:rPr lang="en-US" altLang="zh-TW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wazuh_indexer_ssl_certs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directory</a:t>
            </a:r>
            <a:endParaRPr lang="zh-TW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1ABABA-B272-0634-938B-B8BF8C3109B3}"/>
              </a:ext>
            </a:extLst>
          </p:cNvPr>
          <p:cNvSpPr txBox="1"/>
          <p:nvPr/>
        </p:nvSpPr>
        <p:spPr>
          <a:xfrm>
            <a:off x="1079416" y="1148219"/>
            <a:ext cx="98570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-docker/single-node/config/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wazuh_indexer_ssl_certs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total 56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-x------ 2 root 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4096 Dec 24 22:47 ./</a:t>
            </a:r>
          </a:p>
          <a:p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 6 root 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4096 Dec 24 22:47 ../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1704 Dec 24 22:47 admin-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1119 Dec 24 22:47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1704 Dec 24 22:47 root-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ca.key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-resolve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-journal 1704 Dec 24 22:47 root-ca-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manager.key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-resolve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-journal 1204 Dec 24 22:47 root-ca-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1204 Dec 24 22:47 root-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1704 Dec 24 22:47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wazuh.dashboard-key.pem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1261 Dec 24 22:47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wazuh.dashboard.pem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1704 Dec 24 22:47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wazuh.indexer-key.pem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1257 Dec 24 22:47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wazuh.indexer.pem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1704 Dec 24 22:47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wazuh.manager-key.pem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-r-------- 1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1257 Dec 24 22:47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wazuh.manager.pem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11E807D-D4F0-8B34-AADD-FB472675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2" y="4261845"/>
            <a:ext cx="3063029" cy="131805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9D2D1E0-6600-4A45-CB49-508850AF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38" y="4261846"/>
            <a:ext cx="3943229" cy="131805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5F0FA55-E678-C1C3-B7F8-B059D84A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374" y="4261845"/>
            <a:ext cx="4023537" cy="13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12373-82F7-B0A9-F860-BCC10D47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wazuh</a:t>
            </a:r>
            <a:r>
              <a:rPr lang="zh-TW" altLang="en-US" dirty="0"/>
              <a:t> 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896E2-8465-58A9-5C45-6E12D749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the </a:t>
            </a:r>
            <a:r>
              <a:rPr lang="en-US" altLang="zh-TW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single-node deployment using docker-compose:</a:t>
            </a:r>
            <a:b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-docker/single-node/config/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wazuh_indexer_ssl_certs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altLang="zh-TW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-docker/single-node/</a:t>
            </a:r>
            <a:b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root@wazuh-vm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-docker/single-node# docker-compose up –d</a:t>
            </a:r>
          </a:p>
          <a:p>
            <a:r>
              <a:rPr lang="en-US" altLang="zh-TW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root@wazuh-vm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altLang="zh-TW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-docker/single-node# docker </a:t>
            </a:r>
            <a:r>
              <a:rPr lang="en-US" altLang="zh-TW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zh-TW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99D607-6E12-039A-1EFE-3E0E97139B0B}"/>
              </a:ext>
            </a:extLst>
          </p:cNvPr>
          <p:cNvSpPr txBox="1"/>
          <p:nvPr/>
        </p:nvSpPr>
        <p:spPr>
          <a:xfrm>
            <a:off x="1055193" y="1785830"/>
            <a:ext cx="1094706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ID   IMAGE                         COMMAND                  CREATED          STATUS          PORTS                                                                                                                                                           NAMES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4c7a77af206b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/wazuh-dashboard:4.7.1   "/entrypoint.sh"         15 minutes ago   Up 15 minutes   443/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0.0.0.0:443-&gt;5601/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:::443-&gt;5601/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         single-node_wazuh.dashboard_1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4c27c607e89f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/wazuh-indexer:4.7.1     "/entrypoint.sh open…"   15 minutes ago   Up 15 minutes   0.0.0.0:9200-&gt;9200/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:::9200-&gt;9200/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                single-node_wazuh.indexer_1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a0aba21835ff  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wazuh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/wazuh-manager:4.7.1     "/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15 minutes ago   Up 15 minutes   0.0.0.0:1514-1515-&gt;1514-1515/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:::1514-1515-&gt;1514-1515/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0.0.0.0:514-&gt;514/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:::514-&gt;514/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0.0.0.0:55000-&gt;55000/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:::55000-&gt;55000/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1516/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single-node_wazuh.manager_1</a:t>
            </a:r>
          </a:p>
        </p:txBody>
      </p:sp>
    </p:spTree>
    <p:extLst>
      <p:ext uri="{BB962C8B-B14F-4D97-AF65-F5344CB8AC3E}">
        <p14:creationId xmlns:p14="http://schemas.microsoft.com/office/powerpoint/2010/main" val="111776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7E2EE-1CCF-AE48-F3B5-CC4F025F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</a:t>
            </a:r>
            <a:r>
              <a:rPr lang="en-US" altLang="zh-TW" dirty="0" err="1"/>
              <a:t>Wazuh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7B09A-A6A6-C110-249B-480ADEB8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https://192.168.100.150/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F9BD46-1881-D195-7A0D-255EB89A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9" y="1401611"/>
            <a:ext cx="4184865" cy="38609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18392E7-A433-6574-AFF8-7DCFBB1A181D}"/>
              </a:ext>
            </a:extLst>
          </p:cNvPr>
          <p:cNvSpPr txBox="1"/>
          <p:nvPr/>
        </p:nvSpPr>
        <p:spPr>
          <a:xfrm>
            <a:off x="5414530" y="3538112"/>
            <a:ext cx="60949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Default user/password:</a:t>
            </a:r>
          </a:p>
          <a:p>
            <a:endParaRPr lang="en-US" altLang="zh-TW" sz="1400" dirty="0">
              <a:solidFill>
                <a:srgbClr val="303233"/>
              </a:solidFill>
              <a:latin typeface="Lato" panose="020F0502020204030203" pitchFamily="34" charset="0"/>
            </a:endParaRPr>
          </a:p>
          <a:p>
            <a:r>
              <a:rPr lang="en-US" altLang="zh-TW" sz="1400" b="0" i="0" dirty="0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admin/</a:t>
            </a:r>
            <a:r>
              <a:rPr lang="en-US" altLang="zh-TW" sz="1400" b="0" i="0" dirty="0" err="1">
                <a:solidFill>
                  <a:srgbClr val="0070C0"/>
                </a:solidFill>
                <a:effectLst/>
                <a:latin typeface="Lato" panose="020F0502020204030203" pitchFamily="34" charset="0"/>
              </a:rPr>
              <a:t>SecretPassword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2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BF3AE-B40C-3C86-F6EB-F461F60E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Agent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1B03637-10AC-DF04-9A04-AB1C01605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08" y="1034370"/>
            <a:ext cx="10515600" cy="2934488"/>
          </a:xfrm>
        </p:spPr>
      </p:pic>
    </p:spTree>
    <p:extLst>
      <p:ext uri="{BB962C8B-B14F-4D97-AF65-F5344CB8AC3E}">
        <p14:creationId xmlns:p14="http://schemas.microsoft.com/office/powerpoint/2010/main" val="71079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9C90A-1850-BE28-B5F4-D8DD3006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 a server address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FEAC16-967C-0236-05C0-5987E0C3F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222" y="957263"/>
            <a:ext cx="6779556" cy="5219700"/>
          </a:xfr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465CF50F-A9EE-A62F-CC16-A94E3ADE2F45}"/>
              </a:ext>
            </a:extLst>
          </p:cNvPr>
          <p:cNvSpPr/>
          <p:nvPr/>
        </p:nvSpPr>
        <p:spPr>
          <a:xfrm>
            <a:off x="3636405" y="3319999"/>
            <a:ext cx="139280" cy="1816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0DDD04C-7EEF-EDDF-7549-948014A06F0E}"/>
              </a:ext>
            </a:extLst>
          </p:cNvPr>
          <p:cNvSpPr/>
          <p:nvPr/>
        </p:nvSpPr>
        <p:spPr>
          <a:xfrm>
            <a:off x="3636405" y="3567113"/>
            <a:ext cx="139280" cy="181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1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F0EF2854-709C-4674-8BD8-FA47F5B6F94F}" vid="{FD2189B0-7F77-489A-B4C9-49487AC1A4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我的範本</Template>
  <TotalTime>216</TotalTime>
  <Words>1292</Words>
  <Application>Microsoft Office PowerPoint</Application>
  <PresentationFormat>寬螢幕</PresentationFormat>
  <Paragraphs>135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Inter UI</vt:lpstr>
      <vt:lpstr>Arial</vt:lpstr>
      <vt:lpstr>Calibri</vt:lpstr>
      <vt:lpstr>Calibri Light</vt:lpstr>
      <vt:lpstr>Courier New</vt:lpstr>
      <vt:lpstr>Lato</vt:lpstr>
      <vt:lpstr>Office 佈景主題</vt:lpstr>
      <vt:lpstr>Wazuh</vt:lpstr>
      <vt:lpstr>Install Required Software</vt:lpstr>
      <vt:lpstr>Install wazuh (1)</vt:lpstr>
      <vt:lpstr>Install wazuh (2)</vt:lpstr>
      <vt:lpstr>Install wazuh (3)</vt:lpstr>
      <vt:lpstr>Install wazuh (4)</vt:lpstr>
      <vt:lpstr>Login Wazuh</vt:lpstr>
      <vt:lpstr>Add Agent</vt:lpstr>
      <vt:lpstr>Assign a server address</vt:lpstr>
      <vt:lpstr>Optional settings 都不填</vt:lpstr>
      <vt:lpstr>在 Agent Server 執行指令</vt:lpstr>
      <vt:lpstr>Agent 管理畫面</vt:lpstr>
      <vt:lpstr>安裝靶機</vt:lpstr>
      <vt:lpstr>安裝 ngnix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Wazuh</dc:title>
  <dc:creator>怡典 江</dc:creator>
  <cp:lastModifiedBy>怡典 江</cp:lastModifiedBy>
  <cp:revision>22</cp:revision>
  <dcterms:created xsi:type="dcterms:W3CDTF">2023-12-24T12:36:04Z</dcterms:created>
  <dcterms:modified xsi:type="dcterms:W3CDTF">2023-12-25T15:07:24Z</dcterms:modified>
</cp:coreProperties>
</file>