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9" r:id="rId3"/>
    <p:sldId id="262" r:id="rId4"/>
    <p:sldId id="264" r:id="rId5"/>
    <p:sldId id="265" r:id="rId6"/>
    <p:sldId id="260" r:id="rId7"/>
    <p:sldId id="261" r:id="rId8"/>
    <p:sldId id="257" r:id="rId9"/>
    <p:sldId id="258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89B20-2A85-4981-A88C-F72853A28200}" v="6" dt="2023-12-10T13:07:25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怡典 江" userId="a99cbccaf1264cce" providerId="LiveId" clId="{93F89B20-2A85-4981-A88C-F72853A28200}"/>
    <pc:docChg chg="undo custSel modSld">
      <pc:chgData name="怡典 江" userId="a99cbccaf1264cce" providerId="LiveId" clId="{93F89B20-2A85-4981-A88C-F72853A28200}" dt="2023-12-10T13:15:45.034" v="328" actId="6549"/>
      <pc:docMkLst>
        <pc:docMk/>
      </pc:docMkLst>
      <pc:sldChg chg="addSp delSp modSp mod setBg">
        <pc:chgData name="怡典 江" userId="a99cbccaf1264cce" providerId="LiveId" clId="{93F89B20-2A85-4981-A88C-F72853A28200}" dt="2023-12-10T13:01:14.132" v="22" actId="26606"/>
        <pc:sldMkLst>
          <pc:docMk/>
          <pc:sldMk cId="4174969408" sldId="256"/>
        </pc:sldMkLst>
        <pc:spChg chg="add del">
          <ac:chgData name="怡典 江" userId="a99cbccaf1264cce" providerId="LiveId" clId="{93F89B20-2A85-4981-A88C-F72853A28200}" dt="2023-12-10T13:01:14.132" v="20" actId="26606"/>
          <ac:spMkLst>
            <pc:docMk/>
            <pc:sldMk cId="4174969408" sldId="256"/>
            <ac:spMk id="2" creationId="{6765E09C-2946-0F21-B80E-39E58DF5FEC4}"/>
          </ac:spMkLst>
        </pc:spChg>
        <pc:spChg chg="add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2" creationId="{B50FA251-ED7E-F93C-C60C-EA544622FB9F}"/>
          </ac:spMkLst>
        </pc:spChg>
        <pc:spChg chg="add del">
          <ac:chgData name="怡典 江" userId="a99cbccaf1264cce" providerId="LiveId" clId="{93F89B20-2A85-4981-A88C-F72853A28200}" dt="2023-12-10T13:01:12.797" v="17" actId="26606"/>
          <ac:spMkLst>
            <pc:docMk/>
            <pc:sldMk cId="4174969408" sldId="256"/>
            <ac:spMk id="2" creationId="{DD97B464-166B-D813-D0A9-586FB301AE1E}"/>
          </ac:spMkLst>
        </pc:spChg>
        <pc:spChg chg="add del">
          <ac:chgData name="怡典 江" userId="a99cbccaf1264cce" providerId="LiveId" clId="{93F89B20-2A85-4981-A88C-F72853A28200}" dt="2023-12-10T13:01:11.149" v="14" actId="26606"/>
          <ac:spMkLst>
            <pc:docMk/>
            <pc:sldMk cId="4174969408" sldId="256"/>
            <ac:spMk id="2" creationId="{E2117AED-100C-C80C-C347-85225017695F}"/>
          </ac:spMkLst>
        </pc:spChg>
        <pc:spChg chg="add del">
          <ac:chgData name="怡典 江" userId="a99cbccaf1264cce" providerId="LiveId" clId="{93F89B20-2A85-4981-A88C-F72853A28200}" dt="2023-12-10T13:01:12.797" v="17" actId="26606"/>
          <ac:spMkLst>
            <pc:docMk/>
            <pc:sldMk cId="4174969408" sldId="256"/>
            <ac:spMk id="3" creationId="{16CACE15-945A-162E-0276-EC8F1740960A}"/>
          </ac:spMkLst>
        </pc:spChg>
        <pc:spChg chg="add del">
          <ac:chgData name="怡典 江" userId="a99cbccaf1264cce" providerId="LiveId" clId="{93F89B20-2A85-4981-A88C-F72853A28200}" dt="2023-12-10T13:01:11.149" v="14" actId="26606"/>
          <ac:spMkLst>
            <pc:docMk/>
            <pc:sldMk cId="4174969408" sldId="256"/>
            <ac:spMk id="3" creationId="{18BE57C0-7752-8739-9466-DF00EE9AC680}"/>
          </ac:spMkLst>
        </pc:spChg>
        <pc:spChg chg="add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3" creationId="{37D1627D-3318-A3B4-FF69-BDEEB8CE7266}"/>
          </ac:spMkLst>
        </pc:spChg>
        <pc:spChg chg="add del">
          <ac:chgData name="怡典 江" userId="a99cbccaf1264cce" providerId="LiveId" clId="{93F89B20-2A85-4981-A88C-F72853A28200}" dt="2023-12-10T13:01:14.132" v="20" actId="26606"/>
          <ac:spMkLst>
            <pc:docMk/>
            <pc:sldMk cId="4174969408" sldId="256"/>
            <ac:spMk id="3" creationId="{50911C85-2036-2E82-DBC0-39089567A1FE}"/>
          </ac:spMkLst>
        </pc:spChg>
        <pc:spChg chg="del mod replId">
          <ac:chgData name="怡典 江" userId="a99cbccaf1264cce" providerId="LiveId" clId="{93F89B20-2A85-4981-A88C-F72853A28200}" dt="2023-12-10T13:00:42.288" v="7" actId="26606"/>
          <ac:spMkLst>
            <pc:docMk/>
            <pc:sldMk cId="4174969408" sldId="256"/>
            <ac:spMk id="5" creationId="{43E33639-D152-EB67-4EE6-56E398E8D70D}"/>
          </ac:spMkLst>
        </pc:spChg>
        <pc:spChg chg="del mod replId">
          <ac:chgData name="怡典 江" userId="a99cbccaf1264cce" providerId="LiveId" clId="{93F89B20-2A85-4981-A88C-F72853A28200}" dt="2023-12-10T13:00:42.288" v="7" actId="26606"/>
          <ac:spMkLst>
            <pc:docMk/>
            <pc:sldMk cId="4174969408" sldId="256"/>
            <ac:spMk id="6" creationId="{B2411497-E6CE-C6D5-5B38-E2F3ADE07C58}"/>
          </ac:spMkLst>
        </pc:spChg>
        <pc:spChg chg="add del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10" creationId="{5A7802B6-FF37-40CF-A7E2-6F2A0D9A91EF}"/>
          </ac:spMkLst>
        </pc:spChg>
        <pc:spChg chg="add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12" creationId="{5A7802B6-FF37-40CF-A7E2-6F2A0D9A91EF}"/>
          </ac:spMkLst>
        </pc:spChg>
        <pc:spChg chg="add del mod replId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13" creationId="{F4643AAE-36B6-4697-73C3-10C09C74519D}"/>
          </ac:spMkLst>
        </pc:spChg>
        <pc:spChg chg="add del mod replId">
          <ac:chgData name="怡典 江" userId="a99cbccaf1264cce" providerId="LiveId" clId="{93F89B20-2A85-4981-A88C-F72853A28200}" dt="2023-12-10T13:01:14.132" v="22" actId="26606"/>
          <ac:spMkLst>
            <pc:docMk/>
            <pc:sldMk cId="4174969408" sldId="256"/>
            <ac:spMk id="14" creationId="{4E3978FE-C476-B46E-F3C9-E86E3537FD0F}"/>
          </ac:spMkLst>
        </pc:spChg>
        <pc:spChg chg="add del">
          <ac:chgData name="怡典 江" userId="a99cbccaf1264cce" providerId="LiveId" clId="{93F89B20-2A85-4981-A88C-F72853A28200}" dt="2023-12-10T13:01:12.797" v="17" actId="26606"/>
          <ac:spMkLst>
            <pc:docMk/>
            <pc:sldMk cId="4174969408" sldId="256"/>
            <ac:spMk id="15" creationId="{AA330523-F25B-4007-B3E5-ABB5637D160A}"/>
          </ac:spMkLst>
        </pc:spChg>
        <pc:picChg chg="add">
          <ac:chgData name="怡典 江" userId="a99cbccaf1264cce" providerId="LiveId" clId="{93F89B20-2A85-4981-A88C-F72853A28200}" dt="2023-12-10T13:01:14.132" v="22" actId="26606"/>
          <ac:picMkLst>
            <pc:docMk/>
            <pc:sldMk cId="4174969408" sldId="256"/>
            <ac:picMk id="7" creationId="{58A5A0E0-335B-994B-9A2E-29A86CD5696B}"/>
          </ac:picMkLst>
        </pc:picChg>
        <pc:picChg chg="add del">
          <ac:chgData name="怡典 江" userId="a99cbccaf1264cce" providerId="LiveId" clId="{93F89B20-2A85-4981-A88C-F72853A28200}" dt="2023-12-10T13:01:11.149" v="14" actId="26606"/>
          <ac:picMkLst>
            <pc:docMk/>
            <pc:sldMk cId="4174969408" sldId="256"/>
            <ac:picMk id="7" creationId="{76951C5B-A09A-937C-131F-2B5D53C09FAB}"/>
          </ac:picMkLst>
        </pc:picChg>
        <pc:picChg chg="add del">
          <ac:chgData name="怡典 江" userId="a99cbccaf1264cce" providerId="LiveId" clId="{93F89B20-2A85-4981-A88C-F72853A28200}" dt="2023-12-10T13:01:14.132" v="20" actId="26606"/>
          <ac:picMkLst>
            <pc:docMk/>
            <pc:sldMk cId="4174969408" sldId="256"/>
            <ac:picMk id="7" creationId="{8A6814C5-8368-34B3-4B36-CF13256257AB}"/>
          </ac:picMkLst>
        </pc:picChg>
        <pc:picChg chg="add del">
          <ac:chgData name="怡典 江" userId="a99cbccaf1264cce" providerId="LiveId" clId="{93F89B20-2A85-4981-A88C-F72853A28200}" dt="2023-12-10T13:01:12.797" v="17" actId="26606"/>
          <ac:picMkLst>
            <pc:docMk/>
            <pc:sldMk cId="4174969408" sldId="256"/>
            <ac:picMk id="7" creationId="{A2FB1022-929B-7B56-824F-03805FFCFA34}"/>
          </ac:picMkLst>
        </pc:picChg>
        <pc:picChg chg="add del mod replId">
          <ac:chgData name="怡典 江" userId="a99cbccaf1264cce" providerId="LiveId" clId="{93F89B20-2A85-4981-A88C-F72853A28200}" dt="2023-12-10T13:01:14.132" v="22" actId="26606"/>
          <ac:picMkLst>
            <pc:docMk/>
            <pc:sldMk cId="4174969408" sldId="256"/>
            <ac:picMk id="15" creationId="{1316EFEA-BD60-618C-B631-651562F7B285}"/>
          </ac:picMkLst>
        </pc:picChg>
      </pc:sldChg>
      <pc:sldChg chg="modSp mod">
        <pc:chgData name="怡典 江" userId="a99cbccaf1264cce" providerId="LiveId" clId="{93F89B20-2A85-4981-A88C-F72853A28200}" dt="2023-12-10T13:08:36.005" v="220" actId="20577"/>
        <pc:sldMkLst>
          <pc:docMk/>
          <pc:sldMk cId="2382131231" sldId="257"/>
        </pc:sldMkLst>
        <pc:spChg chg="mod">
          <ac:chgData name="怡典 江" userId="a99cbccaf1264cce" providerId="LiveId" clId="{93F89B20-2A85-4981-A88C-F72853A28200}" dt="2023-12-10T13:00:38.379" v="0"/>
          <ac:spMkLst>
            <pc:docMk/>
            <pc:sldMk cId="2382131231" sldId="257"/>
            <ac:spMk id="2" creationId="{04861595-BD35-4467-150F-65C41EF150DC}"/>
          </ac:spMkLst>
        </pc:spChg>
        <pc:spChg chg="mod">
          <ac:chgData name="怡典 江" userId="a99cbccaf1264cce" providerId="LiveId" clId="{93F89B20-2A85-4981-A88C-F72853A28200}" dt="2023-12-10T13:06:46.158" v="170" actId="27636"/>
          <ac:spMkLst>
            <pc:docMk/>
            <pc:sldMk cId="2382131231" sldId="257"/>
            <ac:spMk id="3" creationId="{0B3505F8-8312-9A93-CBDC-A7144463E26E}"/>
          </ac:spMkLst>
        </pc:spChg>
        <pc:spChg chg="mod">
          <ac:chgData name="怡典 江" userId="a99cbccaf1264cce" providerId="LiveId" clId="{93F89B20-2A85-4981-A88C-F72853A28200}" dt="2023-12-10T13:06:56.334" v="172" actId="14100"/>
          <ac:spMkLst>
            <pc:docMk/>
            <pc:sldMk cId="2382131231" sldId="257"/>
            <ac:spMk id="5" creationId="{FA41885F-9500-1679-519A-509639014F37}"/>
          </ac:spMkLst>
        </pc:spChg>
        <pc:spChg chg="mod">
          <ac:chgData name="怡典 江" userId="a99cbccaf1264cce" providerId="LiveId" clId="{93F89B20-2A85-4981-A88C-F72853A28200}" dt="2023-12-10T13:07:24.662" v="180" actId="20578"/>
          <ac:spMkLst>
            <pc:docMk/>
            <pc:sldMk cId="2382131231" sldId="257"/>
            <ac:spMk id="6" creationId="{BA91D7B7-142A-1233-9A86-1C6124AEC1A5}"/>
          </ac:spMkLst>
        </pc:spChg>
        <pc:spChg chg="mod">
          <ac:chgData name="怡典 江" userId="a99cbccaf1264cce" providerId="LiveId" clId="{93F89B20-2A85-4981-A88C-F72853A28200}" dt="2023-12-10T13:07:32.665" v="181" actId="1076"/>
          <ac:spMkLst>
            <pc:docMk/>
            <pc:sldMk cId="2382131231" sldId="257"/>
            <ac:spMk id="8" creationId="{DCA8BF97-561E-AE5A-41C3-0F1F864D0CD9}"/>
          </ac:spMkLst>
        </pc:spChg>
        <pc:spChg chg="mod">
          <ac:chgData name="怡典 江" userId="a99cbccaf1264cce" providerId="LiveId" clId="{93F89B20-2A85-4981-A88C-F72853A28200}" dt="2023-12-10T13:08:36.005" v="220" actId="20577"/>
          <ac:spMkLst>
            <pc:docMk/>
            <pc:sldMk cId="2382131231" sldId="257"/>
            <ac:spMk id="10" creationId="{4E198A9C-C2D9-1E2B-7263-F6765D22DCCF}"/>
          </ac:spMkLst>
        </pc:spChg>
      </pc:sldChg>
      <pc:sldChg chg="modSp mod">
        <pc:chgData name="怡典 江" userId="a99cbccaf1264cce" providerId="LiveId" clId="{93F89B20-2A85-4981-A88C-F72853A28200}" dt="2023-12-10T13:10:10.937" v="234" actId="14100"/>
        <pc:sldMkLst>
          <pc:docMk/>
          <pc:sldMk cId="1662020884" sldId="258"/>
        </pc:sldMkLst>
        <pc:spChg chg="mod">
          <ac:chgData name="怡典 江" userId="a99cbccaf1264cce" providerId="LiveId" clId="{93F89B20-2A85-4981-A88C-F72853A28200}" dt="2023-12-10T13:00:38.379" v="0"/>
          <ac:spMkLst>
            <pc:docMk/>
            <pc:sldMk cId="1662020884" sldId="258"/>
            <ac:spMk id="2" creationId="{4880122F-2B0B-5DBE-A99F-D1D7CBFEFCB7}"/>
          </ac:spMkLst>
        </pc:spChg>
        <pc:spChg chg="mod">
          <ac:chgData name="怡典 江" userId="a99cbccaf1264cce" providerId="LiveId" clId="{93F89B20-2A85-4981-A88C-F72853A28200}" dt="2023-12-10T13:10:10.937" v="234" actId="14100"/>
          <ac:spMkLst>
            <pc:docMk/>
            <pc:sldMk cId="1662020884" sldId="258"/>
            <ac:spMk id="3" creationId="{9657F4BF-A544-C4A1-E9E9-0381B3601948}"/>
          </ac:spMkLst>
        </pc:spChg>
      </pc:sldChg>
      <pc:sldChg chg="modSp mod">
        <pc:chgData name="怡典 江" userId="a99cbccaf1264cce" providerId="LiveId" clId="{93F89B20-2A85-4981-A88C-F72853A28200}" dt="2023-12-10T13:14:44.418" v="327" actId="6549"/>
        <pc:sldMkLst>
          <pc:docMk/>
          <pc:sldMk cId="3437238789" sldId="259"/>
        </pc:sldMkLst>
        <pc:spChg chg="mod">
          <ac:chgData name="怡典 江" userId="a99cbccaf1264cce" providerId="LiveId" clId="{93F89B20-2A85-4981-A88C-F72853A28200}" dt="2023-12-10T13:14:44.418" v="327" actId="6549"/>
          <ac:spMkLst>
            <pc:docMk/>
            <pc:sldMk cId="3437238789" sldId="259"/>
            <ac:spMk id="2" creationId="{429BAE55-8306-1FAF-BE45-0731B5704BC5}"/>
          </ac:spMkLst>
        </pc:spChg>
        <pc:spChg chg="mod">
          <ac:chgData name="怡典 江" userId="a99cbccaf1264cce" providerId="LiveId" clId="{93F89B20-2A85-4981-A88C-F72853A28200}" dt="2023-12-10T13:03:50.693" v="94" actId="1035"/>
          <ac:spMkLst>
            <pc:docMk/>
            <pc:sldMk cId="3437238789" sldId="259"/>
            <ac:spMk id="7" creationId="{68A8A8D4-5ABE-7262-AB2C-1D6D101F80EC}"/>
          </ac:spMkLst>
        </pc:spChg>
        <pc:spChg chg="mod">
          <ac:chgData name="怡典 江" userId="a99cbccaf1264cce" providerId="LiveId" clId="{93F89B20-2A85-4981-A88C-F72853A28200}" dt="2023-12-10T13:00:53.353" v="8" actId="1076"/>
          <ac:spMkLst>
            <pc:docMk/>
            <pc:sldMk cId="3437238789" sldId="259"/>
            <ac:spMk id="9" creationId="{FBC8747B-F612-0D67-001A-E47F806DAE47}"/>
          </ac:spMkLst>
        </pc:spChg>
        <pc:spChg chg="mod">
          <ac:chgData name="怡典 江" userId="a99cbccaf1264cce" providerId="LiveId" clId="{93F89B20-2A85-4981-A88C-F72853A28200}" dt="2023-12-10T13:04:14.081" v="96" actId="6549"/>
          <ac:spMkLst>
            <pc:docMk/>
            <pc:sldMk cId="3437238789" sldId="259"/>
            <ac:spMk id="11" creationId="{20507FF3-ABB1-6118-1E6E-2752A62EDE32}"/>
          </ac:spMkLst>
        </pc:spChg>
        <pc:spChg chg="mod">
          <ac:chgData name="怡典 江" userId="a99cbccaf1264cce" providerId="LiveId" clId="{93F89B20-2A85-4981-A88C-F72853A28200}" dt="2023-12-10T13:03:50.693" v="94" actId="1035"/>
          <ac:spMkLst>
            <pc:docMk/>
            <pc:sldMk cId="3437238789" sldId="259"/>
            <ac:spMk id="12" creationId="{C08F6A27-F839-9A43-8917-5A9ED691F7BF}"/>
          </ac:spMkLst>
        </pc:spChg>
        <pc:picChg chg="mod">
          <ac:chgData name="怡典 江" userId="a99cbccaf1264cce" providerId="LiveId" clId="{93F89B20-2A85-4981-A88C-F72853A28200}" dt="2023-12-10T13:00:53.353" v="8" actId="1076"/>
          <ac:picMkLst>
            <pc:docMk/>
            <pc:sldMk cId="3437238789" sldId="259"/>
            <ac:picMk id="5" creationId="{D8E8E45B-AB87-09B3-9FC8-568D87D96AEB}"/>
          </ac:picMkLst>
        </pc:picChg>
        <pc:picChg chg="mod">
          <ac:chgData name="怡典 江" userId="a99cbccaf1264cce" providerId="LiveId" clId="{93F89B20-2A85-4981-A88C-F72853A28200}" dt="2023-12-10T13:03:50.693" v="94" actId="1035"/>
          <ac:picMkLst>
            <pc:docMk/>
            <pc:sldMk cId="3437238789" sldId="259"/>
            <ac:picMk id="13" creationId="{328394B4-229A-E4B0-EF3C-4D27AC3A8421}"/>
          </ac:picMkLst>
        </pc:picChg>
      </pc:sldChg>
      <pc:sldChg chg="addSp delSp modSp mod setBg">
        <pc:chgData name="怡典 江" userId="a99cbccaf1264cce" providerId="LiveId" clId="{93F89B20-2A85-4981-A88C-F72853A28200}" dt="2023-12-10T13:15:45.034" v="328" actId="6549"/>
        <pc:sldMkLst>
          <pc:docMk/>
          <pc:sldMk cId="54883094" sldId="260"/>
        </pc:sldMkLst>
        <pc:spChg chg="add del">
          <ac:chgData name="怡典 江" userId="a99cbccaf1264cce" providerId="LiveId" clId="{93F89B20-2A85-4981-A88C-F72853A28200}" dt="2023-12-10T13:02:41.230" v="31" actId="26606"/>
          <ac:spMkLst>
            <pc:docMk/>
            <pc:sldMk cId="54883094" sldId="260"/>
            <ac:spMk id="2" creationId="{000A537B-3ED6-CBD7-F52B-57B484FC49A4}"/>
          </ac:spMkLst>
        </pc:spChg>
        <pc:spChg chg="add mod">
          <ac:chgData name="怡典 江" userId="a99cbccaf1264cce" providerId="LiveId" clId="{93F89B20-2A85-4981-A88C-F72853A28200}" dt="2023-12-10T13:04:54.858" v="102" actId="113"/>
          <ac:spMkLst>
            <pc:docMk/>
            <pc:sldMk cId="54883094" sldId="260"/>
            <ac:spMk id="2" creationId="{B849BECD-903D-F095-7CAB-EC74F364E371}"/>
          </ac:spMkLst>
        </pc:spChg>
        <pc:spChg chg="add del">
          <ac:chgData name="怡典 江" userId="a99cbccaf1264cce" providerId="LiveId" clId="{93F89B20-2A85-4981-A88C-F72853A28200}" dt="2023-12-10T13:02:41.230" v="31" actId="26606"/>
          <ac:spMkLst>
            <pc:docMk/>
            <pc:sldMk cId="54883094" sldId="260"/>
            <ac:spMk id="3" creationId="{7DCEC9C9-D256-79B2-FFD4-F6D667FF0217}"/>
          </ac:spMkLst>
        </pc:spChg>
        <pc:spChg chg="add mod">
          <ac:chgData name="怡典 江" userId="a99cbccaf1264cce" providerId="LiveId" clId="{93F89B20-2A85-4981-A88C-F72853A28200}" dt="2023-12-10T13:15:45.034" v="328" actId="6549"/>
          <ac:spMkLst>
            <pc:docMk/>
            <pc:sldMk cId="54883094" sldId="260"/>
            <ac:spMk id="3" creationId="{C5B770BE-5413-E219-2D50-87E71FA952BA}"/>
          </ac:spMkLst>
        </pc:spChg>
        <pc:spChg chg="add">
          <ac:chgData name="怡典 江" userId="a99cbccaf1264cce" providerId="LiveId" clId="{93F89B20-2A85-4981-A88C-F72853A28200}" dt="2023-12-10T13:02:41.230" v="33" actId="26606"/>
          <ac:spMkLst>
            <pc:docMk/>
            <pc:sldMk cId="54883094" sldId="260"/>
            <ac:spMk id="8" creationId="{E80B86A7-A1EC-475B-9166-88902B033A38}"/>
          </ac:spMkLst>
        </pc:spChg>
        <pc:spChg chg="add del">
          <ac:chgData name="怡典 江" userId="a99cbccaf1264cce" providerId="LiveId" clId="{93F89B20-2A85-4981-A88C-F72853A28200}" dt="2023-12-10T13:02:41.230" v="31" actId="26606"/>
          <ac:spMkLst>
            <pc:docMk/>
            <pc:sldMk cId="54883094" sldId="260"/>
            <ac:spMk id="9" creationId="{EB6743CF-E74B-4A3C-A785-599069DB89DF}"/>
          </ac:spMkLst>
        </pc:spChg>
        <pc:spChg chg="add">
          <ac:chgData name="怡典 江" userId="a99cbccaf1264cce" providerId="LiveId" clId="{93F89B20-2A85-4981-A88C-F72853A28200}" dt="2023-12-10T13:02:41.230" v="33" actId="26606"/>
          <ac:spMkLst>
            <pc:docMk/>
            <pc:sldMk cId="54883094" sldId="260"/>
            <ac:spMk id="10" creationId="{C2C29CB1-9F74-4879-A6AF-AEA67B6F1F4D}"/>
          </ac:spMkLst>
        </pc:spChg>
        <pc:spChg chg="add del mod replId">
          <ac:chgData name="怡典 江" userId="a99cbccaf1264cce" providerId="LiveId" clId="{93F89B20-2A85-4981-A88C-F72853A28200}" dt="2023-12-10T13:02:41.230" v="33" actId="26606"/>
          <ac:spMkLst>
            <pc:docMk/>
            <pc:sldMk cId="54883094" sldId="260"/>
            <ac:spMk id="11" creationId="{B55C4CE2-1357-B802-8469-ACA6108F162F}"/>
          </ac:spMkLst>
        </pc:spChg>
        <pc:spChg chg="add">
          <ac:chgData name="怡典 江" userId="a99cbccaf1264cce" providerId="LiveId" clId="{93F89B20-2A85-4981-A88C-F72853A28200}" dt="2023-12-10T13:02:41.230" v="33" actId="26606"/>
          <ac:spMkLst>
            <pc:docMk/>
            <pc:sldMk cId="54883094" sldId="260"/>
            <ac:spMk id="12" creationId="{7E2C7115-5336-410C-AD71-0F0952A2E5A7}"/>
          </ac:spMkLst>
        </pc:spChg>
        <pc:spChg chg="add del mod replId">
          <ac:chgData name="怡典 江" userId="a99cbccaf1264cce" providerId="LiveId" clId="{93F89B20-2A85-4981-A88C-F72853A28200}" dt="2023-12-10T13:02:41.230" v="33" actId="26606"/>
          <ac:spMkLst>
            <pc:docMk/>
            <pc:sldMk cId="54883094" sldId="260"/>
            <ac:spMk id="13" creationId="{F126AD63-D5AC-E746-F9F5-D99A6B28D1C4}"/>
          </ac:spMkLst>
        </pc:spChg>
        <pc:picChg chg="add del">
          <ac:chgData name="怡典 江" userId="a99cbccaf1264cce" providerId="LiveId" clId="{93F89B20-2A85-4981-A88C-F72853A28200}" dt="2023-12-10T13:02:41.230" v="31" actId="26606"/>
          <ac:picMkLst>
            <pc:docMk/>
            <pc:sldMk cId="54883094" sldId="260"/>
            <ac:picMk id="5" creationId="{9C39A0B4-8CE7-E7AB-F40E-6D8C07189495}"/>
          </ac:picMkLst>
        </pc:picChg>
      </pc:sldChg>
      <pc:sldChg chg="addSp delSp modSp mod setBg">
        <pc:chgData name="怡典 江" userId="a99cbccaf1264cce" providerId="LiveId" clId="{93F89B20-2A85-4981-A88C-F72853A28200}" dt="2023-12-10T13:06:15.127" v="118" actId="108"/>
        <pc:sldMkLst>
          <pc:docMk/>
          <pc:sldMk cId="1059392843" sldId="261"/>
        </pc:sldMkLst>
        <pc:spChg chg="add del">
          <ac:chgData name="怡典 江" userId="a99cbccaf1264cce" providerId="LiveId" clId="{93F89B20-2A85-4981-A88C-F72853A28200}" dt="2023-12-10T13:02:55.483" v="39" actId="26606"/>
          <ac:spMkLst>
            <pc:docMk/>
            <pc:sldMk cId="1059392843" sldId="261"/>
            <ac:spMk id="2" creationId="{087FDE09-AD1A-1400-F04C-934D03F2031A}"/>
          </ac:spMkLst>
        </pc:spChg>
        <pc:spChg chg="add mod">
          <ac:chgData name="怡典 江" userId="a99cbccaf1264cce" providerId="LiveId" clId="{93F89B20-2A85-4981-A88C-F72853A28200}" dt="2023-12-10T13:05:06.868" v="105" actId="113"/>
          <ac:spMkLst>
            <pc:docMk/>
            <pc:sldMk cId="1059392843" sldId="261"/>
            <ac:spMk id="2" creationId="{10A00FC4-374B-52C9-700B-B5DBCFEEBFC5}"/>
          </ac:spMkLst>
        </pc:spChg>
        <pc:spChg chg="add del">
          <ac:chgData name="怡典 江" userId="a99cbccaf1264cce" providerId="LiveId" clId="{93F89B20-2A85-4981-A88C-F72853A28200}" dt="2023-12-10T13:02:54.165" v="36" actId="26606"/>
          <ac:spMkLst>
            <pc:docMk/>
            <pc:sldMk cId="1059392843" sldId="261"/>
            <ac:spMk id="2" creationId="{A8C4E014-3124-872C-CB2E-D043C2EF39FD}"/>
          </ac:spMkLst>
        </pc:spChg>
        <pc:spChg chg="add del">
          <ac:chgData name="怡典 江" userId="a99cbccaf1264cce" providerId="LiveId" clId="{93F89B20-2A85-4981-A88C-F72853A28200}" dt="2023-12-10T13:02:55.483" v="39" actId="26606"/>
          <ac:spMkLst>
            <pc:docMk/>
            <pc:sldMk cId="1059392843" sldId="261"/>
            <ac:spMk id="3" creationId="{209C8966-EE6E-DA9A-8E46-A532394F1E88}"/>
          </ac:spMkLst>
        </pc:spChg>
        <pc:spChg chg="add mod">
          <ac:chgData name="怡典 江" userId="a99cbccaf1264cce" providerId="LiveId" clId="{93F89B20-2A85-4981-A88C-F72853A28200}" dt="2023-12-10T13:06:15.127" v="118" actId="108"/>
          <ac:spMkLst>
            <pc:docMk/>
            <pc:sldMk cId="1059392843" sldId="261"/>
            <ac:spMk id="3" creationId="{959E2DBD-4DFD-9C6D-DC19-B7BA3B6EBD82}"/>
          </ac:spMkLst>
        </pc:spChg>
        <pc:spChg chg="add del">
          <ac:chgData name="怡典 江" userId="a99cbccaf1264cce" providerId="LiveId" clId="{93F89B20-2A85-4981-A88C-F72853A28200}" dt="2023-12-10T13:02:54.165" v="36" actId="26606"/>
          <ac:spMkLst>
            <pc:docMk/>
            <pc:sldMk cId="1059392843" sldId="261"/>
            <ac:spMk id="3" creationId="{9C6D11A8-BC21-97DD-64BB-3767096F8AF7}"/>
          </ac:spMkLst>
        </pc:spChg>
        <pc:spChg chg="add del">
          <ac:chgData name="怡典 江" userId="a99cbccaf1264cce" providerId="LiveId" clId="{93F89B20-2A85-4981-A88C-F72853A28200}" dt="2023-12-10T13:02:54.165" v="36" actId="26606"/>
          <ac:spMkLst>
            <pc:docMk/>
            <pc:sldMk cId="1059392843" sldId="261"/>
            <ac:spMk id="8" creationId="{603AE127-802C-459A-A612-DB85B67F0DC0}"/>
          </ac:spMkLst>
        </pc:spChg>
        <pc:spChg chg="add del">
          <ac:chgData name="怡典 江" userId="a99cbccaf1264cce" providerId="LiveId" clId="{93F89B20-2A85-4981-A88C-F72853A28200}" dt="2023-12-10T13:02:55.483" v="39" actId="26606"/>
          <ac:spMkLst>
            <pc:docMk/>
            <pc:sldMk cId="1059392843" sldId="261"/>
            <ac:spMk id="9" creationId="{EB6743CF-E74B-4A3C-A785-599069DB89DF}"/>
          </ac:spMkLst>
        </pc:spChg>
        <pc:spChg chg="add del">
          <ac:chgData name="怡典 江" userId="a99cbccaf1264cce" providerId="LiveId" clId="{93F89B20-2A85-4981-A88C-F72853A28200}" dt="2023-12-10T13:02:54.165" v="36" actId="26606"/>
          <ac:spMkLst>
            <pc:docMk/>
            <pc:sldMk cId="1059392843" sldId="261"/>
            <ac:spMk id="10" creationId="{9323D83D-50D6-4040-A58B-FCEA340F886A}"/>
          </ac:spMkLst>
        </pc:spChg>
        <pc:spChg chg="add del">
          <ac:chgData name="怡典 江" userId="a99cbccaf1264cce" providerId="LiveId" clId="{93F89B20-2A85-4981-A88C-F72853A28200}" dt="2023-12-10T13:02:54.165" v="36" actId="26606"/>
          <ac:spMkLst>
            <pc:docMk/>
            <pc:sldMk cId="1059392843" sldId="261"/>
            <ac:spMk id="14" creationId="{F10FD715-4DCE-4779-B634-EC78315EA213}"/>
          </ac:spMkLst>
        </pc:spChg>
        <pc:spChg chg="add">
          <ac:chgData name="怡典 江" userId="a99cbccaf1264cce" providerId="LiveId" clId="{93F89B20-2A85-4981-A88C-F72853A28200}" dt="2023-12-10T13:02:55.499" v="41" actId="26606"/>
          <ac:spMkLst>
            <pc:docMk/>
            <pc:sldMk cId="1059392843" sldId="261"/>
            <ac:spMk id="19" creationId="{E80B86A7-A1EC-475B-9166-88902B033A38}"/>
          </ac:spMkLst>
        </pc:spChg>
        <pc:spChg chg="add">
          <ac:chgData name="怡典 江" userId="a99cbccaf1264cce" providerId="LiveId" clId="{93F89B20-2A85-4981-A88C-F72853A28200}" dt="2023-12-10T13:02:55.499" v="41" actId="26606"/>
          <ac:spMkLst>
            <pc:docMk/>
            <pc:sldMk cId="1059392843" sldId="261"/>
            <ac:spMk id="20" creationId="{C2C29CB1-9F74-4879-A6AF-AEA67B6F1F4D}"/>
          </ac:spMkLst>
        </pc:spChg>
        <pc:spChg chg="add">
          <ac:chgData name="怡典 江" userId="a99cbccaf1264cce" providerId="LiveId" clId="{93F89B20-2A85-4981-A88C-F72853A28200}" dt="2023-12-10T13:02:55.499" v="41" actId="26606"/>
          <ac:spMkLst>
            <pc:docMk/>
            <pc:sldMk cId="1059392843" sldId="261"/>
            <ac:spMk id="21" creationId="{7E2C7115-5336-410C-AD71-0F0952A2E5A7}"/>
          </ac:spMkLst>
        </pc:spChg>
        <pc:spChg chg="add del mod replId">
          <ac:chgData name="怡典 江" userId="a99cbccaf1264cce" providerId="LiveId" clId="{93F89B20-2A85-4981-A88C-F72853A28200}" dt="2023-12-10T13:02:55.499" v="41" actId="26606"/>
          <ac:spMkLst>
            <pc:docMk/>
            <pc:sldMk cId="1059392843" sldId="261"/>
            <ac:spMk id="22" creationId="{767A4DCF-F906-4D79-7C23-F39ACB6BECF9}"/>
          </ac:spMkLst>
        </pc:spChg>
        <pc:spChg chg="add del mod replId">
          <ac:chgData name="怡典 江" userId="a99cbccaf1264cce" providerId="LiveId" clId="{93F89B20-2A85-4981-A88C-F72853A28200}" dt="2023-12-10T13:02:55.499" v="41" actId="26606"/>
          <ac:spMkLst>
            <pc:docMk/>
            <pc:sldMk cId="1059392843" sldId="261"/>
            <ac:spMk id="23" creationId="{A22A36D6-78D7-D722-EB4D-3B3855C6B48D}"/>
          </ac:spMkLst>
        </pc:spChg>
        <pc:picChg chg="add del">
          <ac:chgData name="怡典 江" userId="a99cbccaf1264cce" providerId="LiveId" clId="{93F89B20-2A85-4981-A88C-F72853A28200}" dt="2023-12-10T13:02:55.483" v="39" actId="26606"/>
          <ac:picMkLst>
            <pc:docMk/>
            <pc:sldMk cId="1059392843" sldId="261"/>
            <ac:picMk id="16" creationId="{017707FF-34AA-ADB5-190D-2D2C9D51D936}"/>
          </ac:picMkLst>
        </pc:picChg>
        <pc:cxnChg chg="add del">
          <ac:chgData name="怡典 江" userId="a99cbccaf1264cce" providerId="LiveId" clId="{93F89B20-2A85-4981-A88C-F72853A28200}" dt="2023-12-10T13:02:54.165" v="36" actId="26606"/>
          <ac:cxnSpMkLst>
            <pc:docMk/>
            <pc:sldMk cId="1059392843" sldId="261"/>
            <ac:cxnSpMk id="12" creationId="{1A1FE6BB-DFB2-4080-9B5E-076EF5DDE67B}"/>
          </ac:cxnSpMkLst>
        </pc:cxnChg>
      </pc:sldChg>
      <pc:sldChg chg="addSp delSp modSp mod setBg">
        <pc:chgData name="怡典 江" userId="a99cbccaf1264cce" providerId="LiveId" clId="{93F89B20-2A85-4981-A88C-F72853A28200}" dt="2023-12-10T13:04:24.169" v="97" actId="207"/>
        <pc:sldMkLst>
          <pc:docMk/>
          <pc:sldMk cId="1651390604" sldId="262"/>
        </pc:sldMkLst>
        <pc:spChg chg="add mod">
          <ac:chgData name="怡典 江" userId="a99cbccaf1264cce" providerId="LiveId" clId="{93F89B20-2A85-4981-A88C-F72853A28200}" dt="2023-12-10T13:04:24.169" v="97" actId="207"/>
          <ac:spMkLst>
            <pc:docMk/>
            <pc:sldMk cId="1651390604" sldId="262"/>
            <ac:spMk id="2" creationId="{521F25C3-179F-2159-1E5E-D10DA8825463}"/>
          </ac:spMkLst>
        </pc:spChg>
        <pc:spChg chg="add">
          <ac:chgData name="怡典 江" userId="a99cbccaf1264cce" providerId="LiveId" clId="{93F89B20-2A85-4981-A88C-F72853A28200}" dt="2023-12-10T13:01:42.375" v="24" actId="26606"/>
          <ac:spMkLst>
            <pc:docMk/>
            <pc:sldMk cId="1651390604" sldId="262"/>
            <ac:spMk id="6" creationId="{67A26AF2-C969-05FE-F273-93D54C5A14AF}"/>
          </ac:spMkLst>
        </pc:spChg>
        <pc:spChg chg="del mod replId">
          <ac:chgData name="怡典 江" userId="a99cbccaf1264cce" providerId="LiveId" clId="{93F89B20-2A85-4981-A88C-F72853A28200}" dt="2023-12-10T13:01:42.375" v="24" actId="26606"/>
          <ac:spMkLst>
            <pc:docMk/>
            <pc:sldMk cId="1651390604" sldId="262"/>
            <ac:spMk id="8" creationId="{D329FE46-D7CE-3498-BD44-F4278C1040C8}"/>
          </ac:spMkLst>
        </pc:spChg>
        <pc:spChg chg="del mod replId">
          <ac:chgData name="怡典 江" userId="a99cbccaf1264cce" providerId="LiveId" clId="{93F89B20-2A85-4981-A88C-F72853A28200}" dt="2023-12-10T13:01:42.375" v="24" actId="26606"/>
          <ac:spMkLst>
            <pc:docMk/>
            <pc:sldMk cId="1651390604" sldId="262"/>
            <ac:spMk id="10" creationId="{8672D9E9-E9F4-CA84-C43B-A82A31FAAE27}"/>
          </ac:spMkLst>
        </pc:spChg>
        <pc:graphicFrameChg chg="add">
          <ac:chgData name="怡典 江" userId="a99cbccaf1264cce" providerId="LiveId" clId="{93F89B20-2A85-4981-A88C-F72853A28200}" dt="2023-12-10T13:01:42.375" v="24" actId="26606"/>
          <ac:graphicFrameMkLst>
            <pc:docMk/>
            <pc:sldMk cId="1651390604" sldId="262"/>
            <ac:graphicFrameMk id="4" creationId="{9A932233-60A3-A390-F3B1-FCB245C3833E}"/>
          </ac:graphicFrameMkLst>
        </pc:graphicFrameChg>
        <pc:graphicFrameChg chg="del mod replId">
          <ac:chgData name="怡典 江" userId="a99cbccaf1264cce" providerId="LiveId" clId="{93F89B20-2A85-4981-A88C-F72853A28200}" dt="2023-12-10T13:01:42.375" v="24" actId="26606"/>
          <ac:graphicFrameMkLst>
            <pc:docMk/>
            <pc:sldMk cId="1651390604" sldId="262"/>
            <ac:graphicFrameMk id="9" creationId="{26C70C7B-93BC-CC64-BD86-E23FDFBAE8E8}"/>
          </ac:graphicFrameMkLst>
        </pc:graphicFrameChg>
      </pc:sldChg>
      <pc:sldChg chg="addSp delSp modSp mod setBg">
        <pc:chgData name="怡典 江" userId="a99cbccaf1264cce" providerId="LiveId" clId="{93F89B20-2A85-4981-A88C-F72853A28200}" dt="2023-12-10T13:04:28.940" v="98" actId="207"/>
        <pc:sldMkLst>
          <pc:docMk/>
          <pc:sldMk cId="2640960241" sldId="264"/>
        </pc:sldMkLst>
        <pc:spChg chg="add mod">
          <ac:chgData name="怡典 江" userId="a99cbccaf1264cce" providerId="LiveId" clId="{93F89B20-2A85-4981-A88C-F72853A28200}" dt="2023-12-10T13:04:28.940" v="98" actId="207"/>
          <ac:spMkLst>
            <pc:docMk/>
            <pc:sldMk cId="2640960241" sldId="264"/>
            <ac:spMk id="2" creationId="{CE89CD89-C1DE-200F-6F38-40CB3F7A8F31}"/>
          </ac:spMkLst>
        </pc:spChg>
        <pc:spChg chg="add">
          <ac:chgData name="怡典 江" userId="a99cbccaf1264cce" providerId="LiveId" clId="{93F89B20-2A85-4981-A88C-F72853A28200}" dt="2023-12-10T13:02:08.517" v="26" actId="26606"/>
          <ac:spMkLst>
            <pc:docMk/>
            <pc:sldMk cId="2640960241" sldId="264"/>
            <ac:spMk id="3" creationId="{A02195BD-5240-8288-91BA-7678A47CD9A7}"/>
          </ac:spMkLst>
        </pc:spChg>
        <pc:spChg chg="del mod replId">
          <ac:chgData name="怡典 江" userId="a99cbccaf1264cce" providerId="LiveId" clId="{93F89B20-2A85-4981-A88C-F72853A28200}" dt="2023-12-10T13:02:08.517" v="26" actId="26606"/>
          <ac:spMkLst>
            <pc:docMk/>
            <pc:sldMk cId="2640960241" sldId="264"/>
            <ac:spMk id="6" creationId="{D329FE46-D7CE-3498-BD44-F4278C1040C8}"/>
          </ac:spMkLst>
        </pc:spChg>
        <pc:spChg chg="del mod replId">
          <ac:chgData name="怡典 江" userId="a99cbccaf1264cce" providerId="LiveId" clId="{93F89B20-2A85-4981-A88C-F72853A28200}" dt="2023-12-10T13:02:08.517" v="26" actId="26606"/>
          <ac:spMkLst>
            <pc:docMk/>
            <pc:sldMk cId="2640960241" sldId="264"/>
            <ac:spMk id="8" creationId="{95C6342B-4B20-17E9-E806-52B7F724EAF8}"/>
          </ac:spMkLst>
        </pc:spChg>
        <pc:graphicFrameChg chg="add">
          <ac:chgData name="怡典 江" userId="a99cbccaf1264cce" providerId="LiveId" clId="{93F89B20-2A85-4981-A88C-F72853A28200}" dt="2023-12-10T13:02:08.517" v="26" actId="26606"/>
          <ac:graphicFrameMkLst>
            <pc:docMk/>
            <pc:sldMk cId="2640960241" sldId="264"/>
            <ac:graphicFrameMk id="4" creationId="{70FFBE4A-0485-FA86-A646-54593EAA54D3}"/>
          </ac:graphicFrameMkLst>
        </pc:graphicFrameChg>
        <pc:graphicFrameChg chg="del mod replId">
          <ac:chgData name="怡典 江" userId="a99cbccaf1264cce" providerId="LiveId" clId="{93F89B20-2A85-4981-A88C-F72853A28200}" dt="2023-12-10T13:02:08.517" v="26" actId="26606"/>
          <ac:graphicFrameMkLst>
            <pc:docMk/>
            <pc:sldMk cId="2640960241" sldId="264"/>
            <ac:graphicFrameMk id="7" creationId="{26C70C7B-93BC-CC64-BD86-E23FDFBAE8E8}"/>
          </ac:graphicFrameMkLst>
        </pc:graphicFrameChg>
      </pc:sldChg>
      <pc:sldChg chg="addSp delSp modSp mod setBg">
        <pc:chgData name="怡典 江" userId="a99cbccaf1264cce" providerId="LiveId" clId="{93F89B20-2A85-4981-A88C-F72853A28200}" dt="2023-12-10T13:04:32.266" v="99" actId="207"/>
        <pc:sldMkLst>
          <pc:docMk/>
          <pc:sldMk cId="3448955719" sldId="265"/>
        </pc:sldMkLst>
        <pc:spChg chg="add mod">
          <ac:chgData name="怡典 江" userId="a99cbccaf1264cce" providerId="LiveId" clId="{93F89B20-2A85-4981-A88C-F72853A28200}" dt="2023-12-10T13:04:32.266" v="99" actId="207"/>
          <ac:spMkLst>
            <pc:docMk/>
            <pc:sldMk cId="3448955719" sldId="265"/>
            <ac:spMk id="2" creationId="{FEC7DDCC-F87D-1CC4-6377-C9ECE0499D57}"/>
          </ac:spMkLst>
        </pc:spChg>
        <pc:spChg chg="add">
          <ac:chgData name="怡典 江" userId="a99cbccaf1264cce" providerId="LiveId" clId="{93F89B20-2A85-4981-A88C-F72853A28200}" dt="2023-12-10T13:02:19.353" v="28" actId="26606"/>
          <ac:spMkLst>
            <pc:docMk/>
            <pc:sldMk cId="3448955719" sldId="265"/>
            <ac:spMk id="3" creationId="{7310DE2E-2CE1-DCAC-96F7-61C50ADC3B0E}"/>
          </ac:spMkLst>
        </pc:spChg>
        <pc:spChg chg="del mod replId">
          <ac:chgData name="怡典 江" userId="a99cbccaf1264cce" providerId="LiveId" clId="{93F89B20-2A85-4981-A88C-F72853A28200}" dt="2023-12-10T13:02:19.353" v="28" actId="26606"/>
          <ac:spMkLst>
            <pc:docMk/>
            <pc:sldMk cId="3448955719" sldId="265"/>
            <ac:spMk id="6" creationId="{D329FE46-D7CE-3498-BD44-F4278C1040C8}"/>
          </ac:spMkLst>
        </pc:spChg>
        <pc:spChg chg="del mod replId">
          <ac:chgData name="怡典 江" userId="a99cbccaf1264cce" providerId="LiveId" clId="{93F89B20-2A85-4981-A88C-F72853A28200}" dt="2023-12-10T13:02:19.353" v="28" actId="26606"/>
          <ac:spMkLst>
            <pc:docMk/>
            <pc:sldMk cId="3448955719" sldId="265"/>
            <ac:spMk id="8" creationId="{B537E38A-F293-E55D-209C-C6B5241A1537}"/>
          </ac:spMkLst>
        </pc:spChg>
        <pc:graphicFrameChg chg="add">
          <ac:chgData name="怡典 江" userId="a99cbccaf1264cce" providerId="LiveId" clId="{93F89B20-2A85-4981-A88C-F72853A28200}" dt="2023-12-10T13:02:19.353" v="28" actId="26606"/>
          <ac:graphicFrameMkLst>
            <pc:docMk/>
            <pc:sldMk cId="3448955719" sldId="265"/>
            <ac:graphicFrameMk id="4" creationId="{03D3A6E4-094F-7ECA-90A8-81EDB0642B34}"/>
          </ac:graphicFrameMkLst>
        </pc:graphicFrameChg>
        <pc:graphicFrameChg chg="del mod replId">
          <ac:chgData name="怡典 江" userId="a99cbccaf1264cce" providerId="LiveId" clId="{93F89B20-2A85-4981-A88C-F72853A28200}" dt="2023-12-10T13:02:19.353" v="28" actId="26606"/>
          <ac:graphicFrameMkLst>
            <pc:docMk/>
            <pc:sldMk cId="3448955719" sldId="265"/>
            <ac:graphicFrameMk id="7" creationId="{26C70C7B-93BC-CC64-BD86-E23FDFBAE8E8}"/>
          </ac:graphicFrameMkLst>
        </pc:graphicFrameChg>
      </pc:sldChg>
      <pc:sldChg chg="modSp mod">
        <pc:chgData name="怡典 江" userId="a99cbccaf1264cce" providerId="LiveId" clId="{93F89B20-2A85-4981-A88C-F72853A28200}" dt="2023-12-10T13:13:54.247" v="281" actId="1076"/>
        <pc:sldMkLst>
          <pc:docMk/>
          <pc:sldMk cId="2777992384" sldId="266"/>
        </pc:sldMkLst>
        <pc:spChg chg="mod">
          <ac:chgData name="怡典 江" userId="a99cbccaf1264cce" providerId="LiveId" clId="{93F89B20-2A85-4981-A88C-F72853A28200}" dt="2023-12-10T13:13:28.827" v="277" actId="207"/>
          <ac:spMkLst>
            <pc:docMk/>
            <pc:sldMk cId="2777992384" sldId="266"/>
            <ac:spMk id="2" creationId="{726C8164-7FD1-7F94-4C4F-590328C06661}"/>
          </ac:spMkLst>
        </pc:spChg>
        <pc:spChg chg="mod">
          <ac:chgData name="怡典 江" userId="a99cbccaf1264cce" providerId="LiveId" clId="{93F89B20-2A85-4981-A88C-F72853A28200}" dt="2023-12-10T13:13:45.201" v="279" actId="948"/>
          <ac:spMkLst>
            <pc:docMk/>
            <pc:sldMk cId="2777992384" sldId="266"/>
            <ac:spMk id="6" creationId="{92967BB7-A300-B8BC-4889-FDABC089EB7D}"/>
          </ac:spMkLst>
        </pc:spChg>
        <pc:spChg chg="mod">
          <ac:chgData name="怡典 江" userId="a99cbccaf1264cce" providerId="LiveId" clId="{93F89B20-2A85-4981-A88C-F72853A28200}" dt="2023-12-10T13:13:23.477" v="275" actId="1076"/>
          <ac:spMkLst>
            <pc:docMk/>
            <pc:sldMk cId="2777992384" sldId="266"/>
            <ac:spMk id="8" creationId="{55F502EB-0A67-4F66-555C-6E3B0490799F}"/>
          </ac:spMkLst>
        </pc:spChg>
        <pc:picChg chg="mod">
          <ac:chgData name="怡典 江" userId="a99cbccaf1264cce" providerId="LiveId" clId="{93F89B20-2A85-4981-A88C-F72853A28200}" dt="2023-12-10T13:13:54.247" v="281" actId="1076"/>
          <ac:picMkLst>
            <pc:docMk/>
            <pc:sldMk cId="2777992384" sldId="266"/>
            <ac:picMk id="4" creationId="{9BD1C779-5CF9-98EF-19C3-D0B5E8DF0321}"/>
          </ac:picMkLst>
        </pc:picChg>
      </pc:sldChg>
      <pc:sldChg chg="modSp mod">
        <pc:chgData name="怡典 江" userId="a99cbccaf1264cce" providerId="LiveId" clId="{93F89B20-2A85-4981-A88C-F72853A28200}" dt="2023-12-10T13:13:17.196" v="274" actId="113"/>
        <pc:sldMkLst>
          <pc:docMk/>
          <pc:sldMk cId="2134309161" sldId="267"/>
        </pc:sldMkLst>
        <pc:spChg chg="mod">
          <ac:chgData name="怡典 江" userId="a99cbccaf1264cce" providerId="LiveId" clId="{93F89B20-2A85-4981-A88C-F72853A28200}" dt="2023-12-10T13:13:17.196" v="274" actId="113"/>
          <ac:spMkLst>
            <pc:docMk/>
            <pc:sldMk cId="2134309161" sldId="267"/>
            <ac:spMk id="2" creationId="{1F7DF73A-E881-08B0-729A-B50EC7EF5571}"/>
          </ac:spMkLst>
        </pc:spChg>
        <pc:spChg chg="mod">
          <ac:chgData name="怡典 江" userId="a99cbccaf1264cce" providerId="LiveId" clId="{93F89B20-2A85-4981-A88C-F72853A28200}" dt="2023-12-10T13:00:38.379" v="0"/>
          <ac:spMkLst>
            <pc:docMk/>
            <pc:sldMk cId="2134309161" sldId="267"/>
            <ac:spMk id="3" creationId="{E5C960BB-D58D-5CD6-3A66-697BCED3F7D0}"/>
          </ac:spMkLst>
        </pc:spChg>
      </pc:sldChg>
      <pc:sldChg chg="modSp mod">
        <pc:chgData name="怡典 江" userId="a99cbccaf1264cce" providerId="LiveId" clId="{93F89B20-2A85-4981-A88C-F72853A28200}" dt="2023-12-10T13:13:09.987" v="273" actId="403"/>
        <pc:sldMkLst>
          <pc:docMk/>
          <pc:sldMk cId="270496582" sldId="268"/>
        </pc:sldMkLst>
        <pc:spChg chg="mod">
          <ac:chgData name="怡典 江" userId="a99cbccaf1264cce" providerId="LiveId" clId="{93F89B20-2A85-4981-A88C-F72853A28200}" dt="2023-12-10T13:00:38.379" v="0"/>
          <ac:spMkLst>
            <pc:docMk/>
            <pc:sldMk cId="270496582" sldId="268"/>
            <ac:spMk id="2" creationId="{DDC62E2C-B239-8539-46A9-A441497F76E8}"/>
          </ac:spMkLst>
        </pc:spChg>
        <pc:spChg chg="mod">
          <ac:chgData name="怡典 江" userId="a99cbccaf1264cce" providerId="LiveId" clId="{93F89B20-2A85-4981-A88C-F72853A28200}" dt="2023-12-10T13:13:09.987" v="273" actId="403"/>
          <ac:spMkLst>
            <pc:docMk/>
            <pc:sldMk cId="270496582" sldId="268"/>
            <ac:spMk id="3" creationId="{0A862809-57FB-2B6F-C67F-0A79D7B2E4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58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71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5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9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85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88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2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6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6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H28PKBB6wM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rdpass.com/most-common-passwords-l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rdpass.com/most-common-passwords-li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rdpass.com/most-common-passwords-li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FA251-ED7E-F93C-C60C-EA544622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tx1"/>
                </a:solidFill>
              </a:rPr>
              <a:t>如何設定安全的密碼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D1627D-3318-A3B4-FF69-BDEEB8CE7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YD</a:t>
            </a:r>
            <a:r>
              <a:rPr lang="zh-TW" altLang="en-US" dirty="0"/>
              <a:t> </a:t>
            </a:r>
            <a:r>
              <a:rPr lang="en-US" altLang="zh-TW" dirty="0"/>
              <a:t>Chiang</a:t>
            </a:r>
          </a:p>
          <a:p>
            <a:pPr algn="l"/>
            <a:r>
              <a:rPr lang="en-US" altLang="zh-TW" dirty="0"/>
              <a:t>2023/12/10</a:t>
            </a:r>
            <a:endParaRPr lang="zh-TW" altLang="en-US" dirty="0"/>
          </a:p>
        </p:txBody>
      </p:sp>
      <p:sp>
        <p:nvSpPr>
          <p:cNvPr id="12" name="Isosceles Triangle 1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7" name="Graphic 6" descr="膝上型電腦鎖">
            <a:extLst>
              <a:ext uri="{FF2B5EF4-FFF2-40B4-BE49-F238E27FC236}">
                <a16:creationId xmlns:a16="http://schemas.microsoft.com/office/drawing/2014/main" id="{58A5A0E0-335B-994B-9A2E-29A86CD5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DF73A-E881-08B0-729A-B50EC7E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政府組態基準</a:t>
            </a:r>
            <a:r>
              <a:rPr lang="en-US" altLang="zh-TW" b="1" dirty="0">
                <a:solidFill>
                  <a:schemeClr val="tx1"/>
                </a:solidFill>
              </a:rPr>
              <a:t>(GCB)</a:t>
            </a:r>
            <a:r>
              <a:rPr lang="zh-TW" altLang="en-US" b="1" dirty="0">
                <a:solidFill>
                  <a:schemeClr val="tx1"/>
                </a:solidFill>
              </a:rPr>
              <a:t>密碼設定原則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960BB-D58D-5CD6-3A66-697BCED3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密碼不能空白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or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沒有設定、不能與帳戶名稱完全相同、不能用預設密碼</a:t>
            </a:r>
          </a:p>
          <a:p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密碼最小長度為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8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碼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(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重要設備建議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12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碼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)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。</a:t>
            </a:r>
          </a:p>
          <a:p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密碼複雜度必須包含下列四種字元中的三種：</a:t>
            </a:r>
          </a:p>
          <a:p>
            <a:pPr lvl="1"/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英文大寫字元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(A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到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Z)</a:t>
            </a:r>
          </a:p>
          <a:p>
            <a:pPr lvl="1"/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英文小寫字元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(a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到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z) </a:t>
            </a:r>
          </a:p>
          <a:p>
            <a:pPr lvl="1"/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10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進位數字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(0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到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9)</a:t>
            </a:r>
          </a:p>
          <a:p>
            <a:pPr lvl="1"/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特殊符號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(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例如：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!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$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#</a:t>
            </a:r>
            <a:r>
              <a:rPr lang="zh-TW" altLang="en-US" dirty="0">
                <a:solidFill>
                  <a:srgbClr val="141414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dirty="0">
                <a:solidFill>
                  <a:srgbClr val="141414"/>
                </a:solidFill>
                <a:latin typeface="Helvetica" panose="020B0604020202020204" pitchFamily="34" charset="0"/>
              </a:rPr>
              <a:t>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3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62E2C-B239-8539-46A9-A441497F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141414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TW" altLang="en-US" b="1" i="0" dirty="0">
                <a:solidFill>
                  <a:srgbClr val="141414"/>
                </a:solidFill>
                <a:effectLst/>
                <a:latin typeface="Helvetica" panose="020B0604020202020204" pitchFamily="34" charset="0"/>
              </a:rPr>
              <a:t>大步驟，設定可記憶的強式密碼家族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62809-57FB-2B6F-C67F-0A79D7B2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44" y="1338293"/>
            <a:ext cx="9625928" cy="5183620"/>
          </a:xfrm>
        </p:spPr>
        <p:txBody>
          <a:bodyPr>
            <a:normAutofit fontScale="92500" lnSpcReduction="10000"/>
          </a:bodyPr>
          <a:lstStyle/>
          <a:p>
            <a:pPr marL="342900" indent="-342900" algn="l" rtl="0">
              <a:spcBef>
                <a:spcPts val="600"/>
              </a:spcBef>
              <a:buAutoNum type="arabicPeriod"/>
            </a:pPr>
            <a:r>
              <a:rPr lang="zh-TW" altLang="en-US" sz="17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選取一個自己能夠記憶的字串與其選用一個字，不如使用一個短語</a:t>
            </a:r>
            <a:endParaRPr lang="en-US" altLang="zh-TW" sz="17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選用英文單字（以下我們用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banana 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為例），如果你的英文不錯，也可以選用一個短句開始，像是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love banana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也可以透過慣用中文的輸入法，做為密碼字串的來源，以「我愛香蕉」四個字為例，注音輸入法的編碼是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ji394vu;rul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。使用注音輸入法的限制是，當鍵盤沒有注音符號時，使用者必須能知道注音對應的英文字母位置。</a:t>
            </a:r>
            <a:endParaRPr lang="en-US" altLang="zh-TW" sz="1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TW" altLang="en-US" sz="17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安插與替換數字和符號</a:t>
            </a:r>
            <a:endParaRPr lang="en-US" altLang="zh-TW" sz="17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將原來的字串，加入一些數字與符號。如果是短句，則可以省去其中的幾個字，再使用數字和符號替換。例如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 banana 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I10v1b@n@n@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把英文字替換，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l1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o0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e1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a@)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ji394vu;rul 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ji394&amp;vu;rul</a:t>
            </a: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我愛香蕉中間加入一個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變成我愛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香蕉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TW" alt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調整部分英文字母為大寫</a:t>
            </a:r>
            <a:endParaRPr lang="en-US" altLang="zh-TW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1500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透過前述的方法，我們已經得到一個包含英文字母、數字與符號的密碼，只需調整部分字母為大寫，以符合強式密碼同時需要大小寫字母的要求：</a:t>
            </a:r>
            <a:endParaRPr lang="en-US" altLang="zh-TW" sz="1500" b="0" i="0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I10v1b@nana  I10veB@n@n@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ji394&amp;vu;rul  Ji394&amp;Vu;Rul</a:t>
            </a: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每個拼音第一個英文字為大寫，遇到英文則不變化</a:t>
            </a:r>
            <a:r>
              <a:rPr lang="en-US" altLang="zh-TW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TW" sz="13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TW" altLang="en-US" sz="17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套用各網站服務的關鍵字串</a:t>
            </a:r>
            <a:endParaRPr lang="en-US" altLang="zh-TW" sz="17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1500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這樣的密碼雖然有規則可循，但是該怎麼將一個變成多個呢？其實，我們可在剛才產生的密碼中間，穿插自己可識別該網站或是應用程式的字串，就能加以區隔，建立不同的密碼。</a:t>
            </a:r>
            <a:endParaRPr lang="en-US" altLang="zh-TW" sz="1500" b="0" i="0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300" b="0" i="0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透過剛剛產生的密碼 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Ji394&amp;Vu;Rul </a:t>
            </a:r>
            <a:r>
              <a:rPr lang="zh-TW" altLang="en-US" sz="13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為例</a:t>
            </a:r>
            <a:endParaRPr lang="en-US" altLang="zh-TW" sz="13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用於 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Gamil </a:t>
            </a: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信箱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Ji394&amp;Vu;Rul@gm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用於 </a:t>
            </a:r>
            <a:r>
              <a:rPr lang="en-US" altLang="zh-TW" sz="13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Instgram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 Ji394@ig&amp;Vu;Rul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300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用於 </a:t>
            </a:r>
            <a:r>
              <a:rPr lang="en-US" altLang="zh-TW" sz="1300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Line: line@</a:t>
            </a:r>
            <a:r>
              <a:rPr lang="en-US" altLang="zh-TW" sz="13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Ji394&amp;Vu;Rul</a:t>
            </a:r>
            <a:endParaRPr lang="en-US" altLang="zh-TW" sz="1300" b="0" i="0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AutoNum type="arabicPeriod"/>
            </a:pPr>
            <a:endParaRPr lang="en-US" altLang="zh-TW" sz="1000" b="0" i="0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AutoNum type="arabicPeriod"/>
            </a:pPr>
            <a:endParaRPr lang="zh-TW" altLang="en-US" sz="1600" b="0" i="0" dirty="0">
              <a:solidFill>
                <a:srgbClr val="1414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C8164-7FD1-7F94-4C4F-590328C0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來自</a:t>
            </a:r>
            <a:r>
              <a:rPr lang="en-US" altLang="zh-TW" b="1" dirty="0">
                <a:solidFill>
                  <a:schemeClr val="tx1"/>
                </a:solidFill>
              </a:rPr>
              <a:t>FBI </a:t>
            </a:r>
            <a:r>
              <a:rPr lang="zh-TW" altLang="en-US" b="1" dirty="0">
                <a:solidFill>
                  <a:schemeClr val="tx1"/>
                </a:solidFill>
              </a:rPr>
              <a:t>的建議：以長密詞取代密碼</a:t>
            </a:r>
          </a:p>
        </p:txBody>
      </p:sp>
      <p:pic>
        <p:nvPicPr>
          <p:cNvPr id="4" name="線上媒體 3" title="Protected Voices: Passphrases and Multi-Factor Authentication">
            <a:hlinkClick r:id="" action="ppaction://media"/>
            <a:extLst>
              <a:ext uri="{FF2B5EF4-FFF2-40B4-BE49-F238E27FC236}">
                <a16:creationId xmlns:a16="http://schemas.microsoft.com/office/drawing/2014/main" id="{9BD1C779-5CF9-98EF-19C3-D0B5E8DF03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1135" y="2215046"/>
            <a:ext cx="7421563" cy="4175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967BB7-A300-B8BC-4889-FDABC089EB7D}"/>
              </a:ext>
            </a:extLst>
          </p:cNvPr>
          <p:cNvSpPr txBox="1"/>
          <p:nvPr/>
        </p:nvSpPr>
        <p:spPr>
          <a:xfrm>
            <a:off x="747365" y="1219888"/>
            <a:ext cx="1103083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/>
              <a:t>改用</a:t>
            </a:r>
            <a:r>
              <a:rPr lang="en-US" altLang="zh-TW" sz="1600" dirty="0"/>
              <a:t>15</a:t>
            </a:r>
            <a:r>
              <a:rPr lang="zh-TW" altLang="en-US" sz="1600" dirty="0"/>
              <a:t>字元以上的密詞（</a:t>
            </a:r>
            <a:r>
              <a:rPr lang="en-US" altLang="zh-TW" sz="1600" dirty="0"/>
              <a:t>passphrase</a:t>
            </a:r>
            <a:r>
              <a:rPr lang="zh-TW" altLang="en-US" sz="1600" dirty="0"/>
              <a:t>）取代複雜的密碼 </a:t>
            </a:r>
            <a:r>
              <a:rPr lang="en-US" altLang="zh-TW" sz="1600" dirty="0">
                <a:sym typeface="Wingdings" panose="05000000000000000000" pitchFamily="2" charset="2"/>
              </a:rPr>
              <a:t> </a:t>
            </a:r>
            <a:r>
              <a:rPr lang="zh-TW" altLang="en-US" sz="1600" dirty="0">
                <a:sym typeface="Wingdings" panose="05000000000000000000" pitchFamily="2" charset="2"/>
              </a:rPr>
              <a:t>選一個夠長的字串就夠用了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ym typeface="Wingdings" panose="05000000000000000000" pitchFamily="2" charset="2"/>
              </a:rPr>
              <a:t> </a:t>
            </a:r>
            <a:r>
              <a:rPr lang="zh-TW" alt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喵喵是我的貓咪 </a:t>
            </a:r>
            <a:r>
              <a:rPr lang="en-US" altLang="zh-TW" sz="1600" dirty="0">
                <a:solidFill>
                  <a:srgbClr val="0070C0"/>
                </a:solidFill>
                <a:sym typeface="Wingdings" panose="05000000000000000000" pitchFamily="2" charset="2"/>
              </a:rPr>
              <a:t>(aulaulg4ji32k7aulau)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不用設定多久變更一次的期限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F502EB-0A67-4F66-555C-6E3B0490799F}"/>
              </a:ext>
            </a:extLst>
          </p:cNvPr>
          <p:cNvSpPr txBox="1"/>
          <p:nvPr/>
        </p:nvSpPr>
        <p:spPr>
          <a:xfrm>
            <a:off x="885636" y="6390171"/>
            <a:ext cx="609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https://www.youtube.com/watch?v=iH28PKBB6wM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79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BAE55-8306-1FAF-BE45-0731B570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11111"/>
                </a:solidFill>
                <a:effectLst/>
                <a:latin typeface="Noto Sans TC"/>
              </a:rPr>
              <a:t>密碼長度與強度多久被破解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E8E45B-AB87-09B3-9FC8-568D87D96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187" y="1337554"/>
            <a:ext cx="5324727" cy="266078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8A8A8D4-5ABE-7262-AB2C-1D6D101F80EC}"/>
              </a:ext>
            </a:extLst>
          </p:cNvPr>
          <p:cNvSpPr txBox="1"/>
          <p:nvPr/>
        </p:nvSpPr>
        <p:spPr>
          <a:xfrm>
            <a:off x="516242" y="1367664"/>
            <a:ext cx="60949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/>
              <a:t>一、駭客可在低於</a:t>
            </a:r>
            <a:r>
              <a:rPr lang="en-US" altLang="zh-TW" sz="1400" b="1" dirty="0"/>
              <a:t>2</a:t>
            </a:r>
            <a:r>
              <a:rPr lang="zh-TW" altLang="en-US" sz="1400" b="1" dirty="0"/>
              <a:t>秒內瞬間破解的密碼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4</a:t>
            </a:r>
            <a:r>
              <a:rPr lang="zh-TW" altLang="en-US" sz="1400" dirty="0"/>
              <a:t>個到</a:t>
            </a:r>
            <a:r>
              <a:rPr lang="en-US" altLang="zh-TW" sz="1400" dirty="0"/>
              <a:t>11</a:t>
            </a:r>
            <a:r>
              <a:rPr lang="zh-TW" altLang="en-US" sz="1400" dirty="0"/>
              <a:t>個數字組合。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4</a:t>
            </a:r>
            <a:r>
              <a:rPr lang="zh-TW" altLang="en-US" sz="1400" dirty="0"/>
              <a:t>個到</a:t>
            </a:r>
            <a:r>
              <a:rPr lang="en-US" altLang="zh-TW" sz="1400" dirty="0"/>
              <a:t>8</a:t>
            </a:r>
            <a:r>
              <a:rPr lang="zh-TW" altLang="en-US" sz="1400" dirty="0"/>
              <a:t>個的英文字母小寫組合。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4</a:t>
            </a:r>
            <a:r>
              <a:rPr lang="zh-TW" altLang="en-US" sz="1400" dirty="0"/>
              <a:t>個到</a:t>
            </a:r>
            <a:r>
              <a:rPr lang="en-US" altLang="zh-TW" sz="1400" dirty="0"/>
              <a:t>6</a:t>
            </a:r>
            <a:r>
              <a:rPr lang="zh-TW" altLang="en-US" sz="1400" dirty="0"/>
              <a:t>個的英文字母大小寫組合。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4</a:t>
            </a:r>
            <a:r>
              <a:rPr lang="zh-TW" altLang="en-US" sz="1400" dirty="0"/>
              <a:t>個到</a:t>
            </a:r>
            <a:r>
              <a:rPr lang="en-US" altLang="zh-TW" sz="1400" dirty="0"/>
              <a:t>6</a:t>
            </a:r>
            <a:r>
              <a:rPr lang="zh-TW" altLang="en-US" sz="1400" dirty="0"/>
              <a:t>個的數字與英文字母大小寫組合。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4</a:t>
            </a:r>
            <a:r>
              <a:rPr lang="zh-TW" altLang="en-US" sz="1400" dirty="0"/>
              <a:t>個到</a:t>
            </a:r>
            <a:r>
              <a:rPr lang="en-US" altLang="zh-TW" sz="1400" dirty="0"/>
              <a:t>6</a:t>
            </a:r>
            <a:r>
              <a:rPr lang="zh-TW" altLang="en-US" sz="1400" dirty="0"/>
              <a:t>個的數字混合英文字母大小寫與符號的組合。</a:t>
            </a:r>
          </a:p>
          <a:p>
            <a:endParaRPr lang="zh-TW" altLang="en-US" sz="1400" dirty="0"/>
          </a:p>
          <a:p>
            <a:r>
              <a:rPr lang="zh-TW" altLang="en-US" sz="1400" b="1" dirty="0"/>
              <a:t>二、駭客可在低於一分鐘內破解的密碼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12</a:t>
            </a:r>
            <a:r>
              <a:rPr lang="zh-TW" altLang="en-US" sz="1400" dirty="0"/>
              <a:t>個數字組合</a:t>
            </a:r>
            <a:r>
              <a:rPr lang="en-US" altLang="zh-TW" sz="1400" dirty="0"/>
              <a:t>2</a:t>
            </a:r>
            <a:r>
              <a:rPr lang="zh-TW" altLang="en-US" sz="1400" dirty="0"/>
              <a:t>秒內破解。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13</a:t>
            </a:r>
            <a:r>
              <a:rPr lang="zh-TW" altLang="en-US" sz="1400" dirty="0"/>
              <a:t>個數字組合</a:t>
            </a:r>
            <a:r>
              <a:rPr lang="en-US" altLang="zh-TW" sz="1400" dirty="0"/>
              <a:t>19</a:t>
            </a:r>
            <a:r>
              <a:rPr lang="zh-TW" altLang="en-US" sz="1400" dirty="0"/>
              <a:t>秒內破解。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9</a:t>
            </a:r>
            <a:r>
              <a:rPr lang="zh-TW" altLang="en-US" sz="1400" dirty="0"/>
              <a:t>個英文小寫字母組合</a:t>
            </a:r>
            <a:r>
              <a:rPr lang="en-US" altLang="zh-TW" sz="1400" dirty="0"/>
              <a:t>10</a:t>
            </a:r>
            <a:r>
              <a:rPr lang="zh-TW" altLang="en-US" sz="1400" dirty="0"/>
              <a:t>秒內破解。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7</a:t>
            </a:r>
            <a:r>
              <a:rPr lang="zh-TW" altLang="en-US" sz="1400" dirty="0"/>
              <a:t>個英文字母大小寫組合</a:t>
            </a:r>
            <a:r>
              <a:rPr lang="en-US" altLang="zh-TW" sz="1400" dirty="0"/>
              <a:t>2</a:t>
            </a:r>
            <a:r>
              <a:rPr lang="zh-TW" altLang="en-US" sz="1400" dirty="0"/>
              <a:t>秒內破解。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7</a:t>
            </a:r>
            <a:r>
              <a:rPr lang="zh-TW" altLang="en-US" sz="1400" dirty="0"/>
              <a:t>個數字與英文字母大小寫組合</a:t>
            </a:r>
            <a:r>
              <a:rPr lang="en-US" altLang="zh-TW" sz="1400" dirty="0"/>
              <a:t>7</a:t>
            </a:r>
            <a:r>
              <a:rPr lang="zh-TW" altLang="en-US" sz="1400" dirty="0"/>
              <a:t>秒內破解。</a:t>
            </a:r>
          </a:p>
          <a:p>
            <a:pPr marL="630238" indent="-273050">
              <a:buFont typeface="Arial" panose="020B0604020202020204" pitchFamily="34" charset="0"/>
              <a:buChar char="•"/>
            </a:pPr>
            <a:r>
              <a:rPr lang="en-US" altLang="zh-TW" sz="1400" dirty="0"/>
              <a:t>7</a:t>
            </a:r>
            <a:r>
              <a:rPr lang="zh-TW" altLang="en-US" sz="1400" dirty="0"/>
              <a:t>個數字混合英文字母大小寫與符號的組合</a:t>
            </a:r>
            <a:r>
              <a:rPr lang="en-US" altLang="zh-TW" sz="1400" dirty="0"/>
              <a:t>31</a:t>
            </a:r>
            <a:r>
              <a:rPr lang="zh-TW" altLang="en-US" sz="1400" dirty="0"/>
              <a:t>秒內破解。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C8747B-F612-0D67-001A-E47F806DAE47}"/>
              </a:ext>
            </a:extLst>
          </p:cNvPr>
          <p:cNvSpPr txBox="1"/>
          <p:nvPr/>
        </p:nvSpPr>
        <p:spPr>
          <a:xfrm>
            <a:off x="6225187" y="4037553"/>
            <a:ext cx="609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資料來源：</a:t>
            </a:r>
            <a:r>
              <a:rPr lang="en-US" altLang="zh-TW" sz="1200" dirty="0"/>
              <a:t>https://www.hivesystems.io/password-table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507FF3-ABB1-6118-1E6E-2752A62EDE32}"/>
              </a:ext>
            </a:extLst>
          </p:cNvPr>
          <p:cNvSpPr txBox="1"/>
          <p:nvPr/>
        </p:nvSpPr>
        <p:spPr>
          <a:xfrm>
            <a:off x="660820" y="4664634"/>
            <a:ext cx="111287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b="1" dirty="0"/>
              <a:t>怎樣的密碼組合，會讓駭客得花上至少</a:t>
            </a:r>
            <a:r>
              <a:rPr lang="en-US" altLang="zh-TW" sz="1600" b="1" dirty="0"/>
              <a:t>3</a:t>
            </a:r>
            <a:r>
              <a:rPr lang="zh-TW" altLang="en-US" sz="1600" b="1" dirty="0"/>
              <a:t>年的時間才會破解？</a:t>
            </a:r>
            <a:endParaRPr lang="en-US" altLang="zh-TW" sz="1600" b="1" dirty="0"/>
          </a:p>
          <a:p>
            <a:pPr marL="538163"/>
            <a:r>
              <a:rPr lang="zh-TW" altLang="en-US" sz="1600" dirty="0"/>
              <a:t>基本上需要符合兩個條件：</a:t>
            </a:r>
            <a:endParaRPr lang="en-US" altLang="zh-TW" sz="1600" dirty="0"/>
          </a:p>
          <a:p>
            <a:pPr marL="538163"/>
            <a:r>
              <a:rPr lang="en-US" altLang="zh-TW" sz="1600" dirty="0"/>
              <a:t>1. </a:t>
            </a:r>
            <a:r>
              <a:rPr lang="zh-TW" altLang="en-US" sz="1600" dirty="0"/>
              <a:t>密碼字元長度至少要在</a:t>
            </a:r>
            <a:r>
              <a:rPr lang="en-US" altLang="zh-TW" sz="1600" dirty="0"/>
              <a:t>10</a:t>
            </a:r>
            <a:r>
              <a:rPr lang="zh-TW" altLang="en-US" sz="1600" dirty="0"/>
              <a:t>個以上</a:t>
            </a:r>
            <a:endParaRPr lang="en-US" altLang="zh-TW" sz="1600" dirty="0"/>
          </a:p>
          <a:p>
            <a:pPr marL="538163"/>
            <a:r>
              <a:rPr lang="en-US" altLang="zh-TW" sz="1600" dirty="0"/>
              <a:t>2. </a:t>
            </a:r>
            <a:r>
              <a:rPr lang="zh-TW" altLang="en-US" sz="1600" dirty="0"/>
              <a:t>密碼需採數字混合英文大小寫字母。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8F6A27-F839-9A43-8917-5A9ED691F7BF}"/>
              </a:ext>
            </a:extLst>
          </p:cNvPr>
          <p:cNvSpPr txBox="1"/>
          <p:nvPr/>
        </p:nvSpPr>
        <p:spPr>
          <a:xfrm>
            <a:off x="6503746" y="52377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但是，你記得住嗎</a:t>
            </a:r>
            <a:r>
              <a:rPr lang="en-US" altLang="zh-TW" b="1" dirty="0">
                <a:solidFill>
                  <a:srgbClr val="C00000"/>
                </a:solidFill>
              </a:rPr>
              <a:t>?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8394B4-229A-E4B0-EF3C-4D27AC3A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38" y="5154315"/>
            <a:ext cx="2167284" cy="1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25C3-179F-2159-1E5E-D10DA882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i="0" dirty="0">
                <a:effectLst/>
              </a:rPr>
              <a:t> </a:t>
            </a:r>
            <a:r>
              <a:rPr lang="en-US" altLang="zh-TW" b="1" i="0" dirty="0">
                <a:solidFill>
                  <a:schemeClr val="tx1"/>
                </a:solidFill>
                <a:effectLst/>
              </a:rPr>
              <a:t>2022</a:t>
            </a:r>
            <a:r>
              <a:rPr lang="zh-TW" altLang="en-US" b="1" i="0" dirty="0">
                <a:solidFill>
                  <a:schemeClr val="tx1"/>
                </a:solidFill>
                <a:effectLst/>
              </a:rPr>
              <a:t>全世界常用密碼排名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A26AF2-C969-05FE-F273-93D54C5A14AF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資料來源 </a:t>
            </a:r>
            <a:r>
              <a:rPr lang="en-US" altLang="zh-TW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https://nordpass.com/most-common-passwords-list/</a:t>
            </a:r>
            <a:endParaRPr lang="en-US" altLang="zh-TW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932233-60A3-A390-F3B1-FCB245C38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85164"/>
              </p:ext>
            </p:extLst>
          </p:nvPr>
        </p:nvGraphicFramePr>
        <p:xfrm>
          <a:off x="994835" y="2159331"/>
          <a:ext cx="4928568" cy="3882362"/>
        </p:xfrm>
        <a:graphic>
          <a:graphicData uri="http://schemas.openxmlformats.org/drawingml/2006/table">
            <a:tbl>
              <a:tblPr firstRow="1" bandRow="1"/>
              <a:tblGrid>
                <a:gridCol w="940311">
                  <a:extLst>
                    <a:ext uri="{9D8B030D-6E8A-4147-A177-3AD203B41FA5}">
                      <a16:colId xmlns:a16="http://schemas.microsoft.com/office/drawing/2014/main" val="2743186397"/>
                    </a:ext>
                  </a:extLst>
                </a:gridCol>
                <a:gridCol w="1329419">
                  <a:extLst>
                    <a:ext uri="{9D8B030D-6E8A-4147-A177-3AD203B41FA5}">
                      <a16:colId xmlns:a16="http://schemas.microsoft.com/office/drawing/2014/main" val="2424634752"/>
                    </a:ext>
                  </a:extLst>
                </a:gridCol>
                <a:gridCol w="1329419">
                  <a:extLst>
                    <a:ext uri="{9D8B030D-6E8A-4147-A177-3AD203B41FA5}">
                      <a16:colId xmlns:a16="http://schemas.microsoft.com/office/drawing/2014/main" val="951060356"/>
                    </a:ext>
                  </a:extLst>
                </a:gridCol>
                <a:gridCol w="1329419">
                  <a:extLst>
                    <a:ext uri="{9D8B030D-6E8A-4147-A177-3AD203B41FA5}">
                      <a16:colId xmlns:a16="http://schemas.microsoft.com/office/drawing/2014/main" val="1827110955"/>
                    </a:ext>
                  </a:extLst>
                </a:gridCol>
              </a:tblGrid>
              <a:tr h="352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排名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密碼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破解時間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數量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89349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password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4,929,113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06068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1,523,537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88603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123456789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413,056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752332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guest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10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376,417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143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qwerty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309,679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02004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12345678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284,946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37406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111111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229,047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09599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8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188,602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67958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col123456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140,505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83766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10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123123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>
                          <a:effectLst/>
                        </a:rPr>
                        <a:t>127,762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9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9CD89-C1DE-200F-6F38-40CB3F7A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i="0" dirty="0">
                <a:effectLst/>
              </a:rPr>
              <a:t> </a:t>
            </a:r>
            <a:r>
              <a:rPr lang="en-US" altLang="zh-TW" b="1" i="0" dirty="0">
                <a:solidFill>
                  <a:schemeClr val="tx1"/>
                </a:solidFill>
                <a:effectLst/>
              </a:rPr>
              <a:t>2022</a:t>
            </a:r>
            <a:r>
              <a:rPr lang="zh-TW" altLang="en-US" b="1" i="0" dirty="0">
                <a:solidFill>
                  <a:schemeClr val="tx1"/>
                </a:solidFill>
                <a:effectLst/>
              </a:rPr>
              <a:t>台灣常用密碼排名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2195BD-5240-8288-91BA-7678A47CD9A7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資料來源 </a:t>
            </a:r>
            <a:r>
              <a:rPr lang="en-US" altLang="zh-TW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https://nordpass.com/most-common-passwords-list/</a:t>
            </a:r>
            <a:endParaRPr lang="en-US" altLang="zh-TW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0FFBE4A-0485-FA86-A646-54593EAA5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754319"/>
              </p:ext>
            </p:extLst>
          </p:nvPr>
        </p:nvGraphicFramePr>
        <p:xfrm>
          <a:off x="1039295" y="2159331"/>
          <a:ext cx="4839648" cy="3882362"/>
        </p:xfrm>
        <a:graphic>
          <a:graphicData uri="http://schemas.openxmlformats.org/drawingml/2006/table">
            <a:tbl>
              <a:tblPr firstRow="1" bandRow="1"/>
              <a:tblGrid>
                <a:gridCol w="940311">
                  <a:extLst>
                    <a:ext uri="{9D8B030D-6E8A-4147-A177-3AD203B41FA5}">
                      <a16:colId xmlns:a16="http://schemas.microsoft.com/office/drawing/2014/main" val="2743186397"/>
                    </a:ext>
                  </a:extLst>
                </a:gridCol>
                <a:gridCol w="1329419">
                  <a:extLst>
                    <a:ext uri="{9D8B030D-6E8A-4147-A177-3AD203B41FA5}">
                      <a16:colId xmlns:a16="http://schemas.microsoft.com/office/drawing/2014/main" val="2424634752"/>
                    </a:ext>
                  </a:extLst>
                </a:gridCol>
                <a:gridCol w="1329419">
                  <a:extLst>
                    <a:ext uri="{9D8B030D-6E8A-4147-A177-3AD203B41FA5}">
                      <a16:colId xmlns:a16="http://schemas.microsoft.com/office/drawing/2014/main" val="951060356"/>
                    </a:ext>
                  </a:extLst>
                </a:gridCol>
                <a:gridCol w="1240499">
                  <a:extLst>
                    <a:ext uri="{9D8B030D-6E8A-4147-A177-3AD203B41FA5}">
                      <a16:colId xmlns:a16="http://schemas.microsoft.com/office/drawing/2014/main" val="1827110955"/>
                    </a:ext>
                  </a:extLst>
                </a:gridCol>
              </a:tblGrid>
              <a:tr h="352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排名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密碼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破解時間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solidFill>
                            <a:srgbClr val="FFFFFF"/>
                          </a:solidFill>
                          <a:effectLst/>
                        </a:rPr>
                        <a:t>數量</a:t>
                      </a:r>
                      <a:endParaRPr lang="zh-TW" altLang="en-US" sz="1500">
                        <a:effectLst/>
                      </a:endParaRP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89349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vip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27,458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06068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4,110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88603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3,421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752332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000000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1,361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143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1qaz2wsx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1,219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02004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6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1,197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37406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12345678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1,059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09599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8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1111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882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67958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847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83766"/>
                  </a:ext>
                </a:extLst>
              </a:tr>
              <a:tr h="35294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10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123456789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>
                          <a:effectLst/>
                        </a:rPr>
                        <a:t>＜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秒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>
                          <a:effectLst/>
                        </a:rPr>
                        <a:t>800</a:t>
                      </a:r>
                    </a:p>
                  </a:txBody>
                  <a:tcPr marL="51181" marR="51181" marT="51181" marB="511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6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7DDCC-F87D-1CC4-6377-C9ECE049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i="0" dirty="0">
                <a:effectLst/>
              </a:rPr>
              <a:t> </a:t>
            </a:r>
            <a:r>
              <a:rPr lang="zh-TW" altLang="en-US" b="1" i="0" dirty="0">
                <a:solidFill>
                  <a:schemeClr val="tx1"/>
                </a:solidFill>
                <a:effectLst/>
              </a:rPr>
              <a:t>全世界</a:t>
            </a:r>
            <a:r>
              <a:rPr lang="en-US" altLang="zh-TW" b="1" i="0" dirty="0">
                <a:solidFill>
                  <a:schemeClr val="tx1"/>
                </a:solidFill>
                <a:effectLst/>
              </a:rPr>
              <a:t>2019~2022</a:t>
            </a:r>
            <a:r>
              <a:rPr lang="zh-TW" altLang="en-US" b="1" i="0" dirty="0">
                <a:solidFill>
                  <a:schemeClr val="tx1"/>
                </a:solidFill>
                <a:effectLst/>
              </a:rPr>
              <a:t>密碼排名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10DE2E-2CE1-DCAC-96F7-61C50ADC3B0E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資料來源 </a:t>
            </a:r>
            <a:r>
              <a:rPr lang="en-US" altLang="zh-TW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https://nordpass.com/most-common-passwords-list/</a:t>
            </a:r>
            <a:endParaRPr lang="en-US" altLang="zh-TW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D3A6E4-094F-7ECA-90A8-81EDB0642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64572"/>
              </p:ext>
            </p:extLst>
          </p:nvPr>
        </p:nvGraphicFramePr>
        <p:xfrm>
          <a:off x="817474" y="2250536"/>
          <a:ext cx="5283291" cy="3699960"/>
        </p:xfrm>
        <a:graphic>
          <a:graphicData uri="http://schemas.openxmlformats.org/drawingml/2006/table">
            <a:tbl>
              <a:tblPr firstRow="1" bandRow="1"/>
              <a:tblGrid>
                <a:gridCol w="896131">
                  <a:extLst>
                    <a:ext uri="{9D8B030D-6E8A-4147-A177-3AD203B41FA5}">
                      <a16:colId xmlns:a16="http://schemas.microsoft.com/office/drawing/2014/main" val="2743186397"/>
                    </a:ext>
                  </a:extLst>
                </a:gridCol>
                <a:gridCol w="1091607">
                  <a:extLst>
                    <a:ext uri="{9D8B030D-6E8A-4147-A177-3AD203B41FA5}">
                      <a16:colId xmlns:a16="http://schemas.microsoft.com/office/drawing/2014/main" val="977662924"/>
                    </a:ext>
                  </a:extLst>
                </a:gridCol>
                <a:gridCol w="1129409">
                  <a:extLst>
                    <a:ext uri="{9D8B030D-6E8A-4147-A177-3AD203B41FA5}">
                      <a16:colId xmlns:a16="http://schemas.microsoft.com/office/drawing/2014/main" val="2424634752"/>
                    </a:ext>
                  </a:extLst>
                </a:gridCol>
                <a:gridCol w="1129409">
                  <a:extLst>
                    <a:ext uri="{9D8B030D-6E8A-4147-A177-3AD203B41FA5}">
                      <a16:colId xmlns:a16="http://schemas.microsoft.com/office/drawing/2014/main" val="951060356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1827110955"/>
                    </a:ext>
                  </a:extLst>
                </a:gridCol>
              </a:tblGrid>
              <a:tr h="3363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rgbClr val="FFFFFF"/>
                          </a:solidFill>
                          <a:effectLst/>
                        </a:rPr>
                        <a:t>排名</a:t>
                      </a:r>
                      <a:endParaRPr lang="zh-TW" altLang="en-US" sz="1400">
                        <a:effectLst/>
                      </a:endParaRP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zh-TW" altLang="en-US" sz="1400">
                        <a:effectLst/>
                      </a:endParaRP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  <a:endParaRPr lang="zh-TW" altLang="en-US" sz="1400">
                        <a:effectLst/>
                      </a:endParaRP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  <a:endParaRPr lang="zh-TW" altLang="en-US" sz="1400">
                        <a:effectLst/>
                      </a:endParaRP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  <a:endParaRPr lang="zh-TW" altLang="en-US" sz="1400">
                        <a:effectLst/>
                      </a:endParaRP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89349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06068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88603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picture1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752332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test1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qwerty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guest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143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qwerty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02004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111111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37406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7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zinch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123123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111111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111111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09599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8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g_czechout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123123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67958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9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Asdf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1234567890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1234567890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col123456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83766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10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qwerty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senha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1234567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123123</a:t>
                      </a:r>
                    </a:p>
                  </a:txBody>
                  <a:tcPr marL="48776" marR="48776" marT="48776" marB="4877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9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49BECD-903D-F095-7CAB-EC74F364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千萬要避免的不良密碼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770BE-5413-E219-2D50-87E71FA9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不設定密碼（空白密碼）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使用簡單字元組合（如 </a:t>
            </a:r>
            <a:r>
              <a:rPr lang="en-US" altLang="zh-TW" dirty="0"/>
              <a:t>1234</a:t>
            </a:r>
            <a:r>
              <a:rPr lang="zh-TW" altLang="en-US" dirty="0"/>
              <a:t>、 </a:t>
            </a:r>
            <a:r>
              <a:rPr lang="en-US" altLang="zh-TW" dirty="0" err="1"/>
              <a:t>abcd</a:t>
            </a:r>
            <a:r>
              <a:rPr lang="zh-TW" altLang="en-US" dirty="0"/>
              <a:t>、</a:t>
            </a:r>
            <a:r>
              <a:rPr lang="en-US" altLang="zh-TW" dirty="0"/>
              <a:t>111111 </a:t>
            </a:r>
            <a:r>
              <a:rPr lang="zh-TW" altLang="en-US" dirty="0"/>
              <a:t>等） 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密碼與帳號相同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使用生日、身分證字號、</a:t>
            </a:r>
            <a:r>
              <a:rPr lang="zh-TW" altLang="en-US"/>
              <a:t>英文名字</a:t>
            </a:r>
            <a:r>
              <a:rPr lang="zh-TW" altLang="en-US" dirty="0"/>
              <a:t>等包含個資的密碼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使用公司、部門、單位名稱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使用與系統管理相關專有名詞 （如 </a:t>
            </a:r>
            <a:r>
              <a:rPr lang="en-US" altLang="zh-TW" dirty="0"/>
              <a:t>admin</a:t>
            </a:r>
            <a:r>
              <a:rPr lang="zh-TW" altLang="en-US" dirty="0"/>
              <a:t>、</a:t>
            </a:r>
            <a:r>
              <a:rPr lang="en-US" altLang="zh-TW" dirty="0"/>
              <a:t>password </a:t>
            </a:r>
            <a:r>
              <a:rPr lang="zh-TW" altLang="en-US" dirty="0"/>
              <a:t>等） 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簡單英文單字或片語 </a:t>
            </a:r>
            <a:r>
              <a:rPr lang="en-US" altLang="zh-TW" dirty="0"/>
              <a:t>( </a:t>
            </a:r>
            <a:r>
              <a:rPr lang="zh-TW" altLang="en-US" dirty="0"/>
              <a:t>如 </a:t>
            </a:r>
            <a:r>
              <a:rPr lang="en-US" altLang="zh-TW" dirty="0"/>
              <a:t>superman</a:t>
            </a:r>
            <a:r>
              <a:rPr lang="zh-TW" altLang="en-US" dirty="0"/>
              <a:t>、</a:t>
            </a:r>
            <a:r>
              <a:rPr lang="en-US" altLang="zh-TW" dirty="0" err="1"/>
              <a:t>iloveyou</a:t>
            </a:r>
            <a:r>
              <a:rPr lang="en-US" altLang="zh-TW" dirty="0"/>
              <a:t> </a:t>
            </a:r>
            <a:r>
              <a:rPr lang="zh-TW" altLang="en-US" dirty="0"/>
              <a:t>等</a:t>
            </a:r>
            <a:r>
              <a:rPr lang="en-US" altLang="zh-TW" dirty="0"/>
              <a:t>) 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隨意數字組合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連續字元組合（如 </a:t>
            </a:r>
            <a:r>
              <a:rPr lang="en-US" altLang="zh-TW" dirty="0" err="1"/>
              <a:t>mnopqr</a:t>
            </a:r>
            <a:r>
              <a:rPr lang="zh-TW" altLang="en-US" dirty="0"/>
              <a:t>、 </a:t>
            </a:r>
            <a:r>
              <a:rPr lang="en-US" altLang="zh-TW" dirty="0"/>
              <a:t>87654 </a:t>
            </a:r>
            <a:r>
              <a:rPr lang="zh-TW" altLang="en-US" dirty="0"/>
              <a:t>等） 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鍵盤順序組合（如 </a:t>
            </a:r>
            <a:r>
              <a:rPr lang="en-US" altLang="zh-TW" dirty="0" err="1"/>
              <a:t>asdfgh</a:t>
            </a:r>
            <a:r>
              <a:rPr lang="zh-TW" altLang="en-US" dirty="0"/>
              <a:t>、 </a:t>
            </a:r>
            <a:r>
              <a:rPr lang="en-US" altLang="zh-TW" dirty="0"/>
              <a:t>1qaz </a:t>
            </a:r>
            <a:r>
              <a:rPr lang="zh-TW" altLang="en-US" dirty="0"/>
              <a:t>等）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8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00FC4-374B-52C9-700B-B5DBCFEE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建議的密碼設定技巧</a:t>
            </a:r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E2DBD-4DFD-9C6D-DC19-B7BA3B6E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433779"/>
            <a:ext cx="9756341" cy="49011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1400" b="1" dirty="0"/>
              <a:t>穿插法</a:t>
            </a:r>
            <a:r>
              <a:rPr lang="zh-TW" altLang="en-US" sz="1400" dirty="0"/>
              <a:t> </a:t>
            </a:r>
            <a:r>
              <a:rPr lang="en-US" altLang="zh-TW" sz="1400" dirty="0"/>
              <a:t>– </a:t>
            </a:r>
            <a:r>
              <a:rPr lang="zh-TW" altLang="en-US" sz="1400" dirty="0"/>
              <a:t>以兩個英文字或數字穿插，不過若使用兩段數字的穿插就沒有意義了。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Love</a:t>
            </a:r>
            <a:r>
              <a:rPr lang="zh-TW" altLang="en-US" sz="1400" dirty="0"/>
              <a:t>與</a:t>
            </a:r>
            <a:r>
              <a:rPr lang="en-US" altLang="zh-TW" sz="1400" dirty="0"/>
              <a:t>2023</a:t>
            </a:r>
            <a:r>
              <a:rPr lang="zh-TW" altLang="en-US" sz="1400" dirty="0"/>
              <a:t>穿插後變成</a:t>
            </a:r>
            <a:r>
              <a:rPr lang="en-US" altLang="zh-TW" sz="1400" dirty="0"/>
              <a:t>L2o0v2e3</a:t>
            </a:r>
            <a:r>
              <a:rPr lang="zh-TW" altLang="en-US" sz="1400" dirty="0"/>
              <a:t>，但不要設定為</a:t>
            </a:r>
            <a:r>
              <a:rPr lang="en-US" altLang="zh-TW" sz="1400" dirty="0"/>
              <a:t>Love2023</a:t>
            </a:r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字母位移法 </a:t>
            </a:r>
            <a:r>
              <a:rPr lang="en-US" altLang="zh-TW" sz="1400" dirty="0"/>
              <a:t>– </a:t>
            </a:r>
            <a:r>
              <a:rPr lang="zh-TW" altLang="en-US" sz="1400" dirty="0"/>
              <a:t>將英文字母位移數個字，如 </a:t>
            </a:r>
            <a:r>
              <a:rPr lang="en-US" altLang="zh-TW" sz="1400" dirty="0"/>
              <a:t>A </a:t>
            </a:r>
            <a:r>
              <a:rPr lang="zh-TW" altLang="en-US" sz="1400" dirty="0"/>
              <a:t>向後位移一位變成 </a:t>
            </a:r>
            <a:r>
              <a:rPr lang="en-US" altLang="zh-TW" sz="1400" dirty="0"/>
              <a:t>B</a:t>
            </a:r>
            <a:r>
              <a:rPr lang="zh-TW" altLang="en-US" sz="1400" dirty="0"/>
              <a:t>，</a:t>
            </a:r>
            <a:r>
              <a:rPr lang="en-US" altLang="zh-TW" sz="1400" dirty="0"/>
              <a:t>D </a:t>
            </a:r>
            <a:r>
              <a:rPr lang="zh-TW" altLang="en-US" sz="1400" dirty="0"/>
              <a:t>向後 位移兩位變成 </a:t>
            </a:r>
            <a:r>
              <a:rPr lang="en-US" altLang="zh-TW" sz="1400" dirty="0"/>
              <a:t>F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Love</a:t>
            </a:r>
            <a:r>
              <a:rPr lang="zh-TW" altLang="en-US" sz="1400" dirty="0"/>
              <a:t>位移後變成</a:t>
            </a:r>
            <a:r>
              <a:rPr lang="en-US" altLang="zh-TW" sz="1400" dirty="0" err="1"/>
              <a:t>Mpwf</a:t>
            </a: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順序位移法 </a:t>
            </a:r>
            <a:r>
              <a:rPr lang="en-US" altLang="zh-TW" sz="1400" dirty="0"/>
              <a:t>– </a:t>
            </a:r>
            <a:r>
              <a:rPr lang="zh-TW" altLang="en-US" sz="1400" dirty="0"/>
              <a:t>將有意義的字面重新排列順 序，可降低字面的明顯意義，例如將奇數與偶數字元對調，或 以任一固定序列進行位移。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Love</a:t>
            </a:r>
            <a:r>
              <a:rPr lang="zh-TW" altLang="en-US" sz="1400" dirty="0"/>
              <a:t>以</a:t>
            </a:r>
            <a:r>
              <a:rPr lang="en-US" altLang="zh-TW" sz="1400" dirty="0"/>
              <a:t>2023</a:t>
            </a:r>
            <a:r>
              <a:rPr lang="zh-TW" altLang="en-US" sz="1400" dirty="0"/>
              <a:t>重新排序後變成</a:t>
            </a:r>
            <a:r>
              <a:rPr lang="en-US" altLang="zh-TW" sz="1400" dirty="0" err="1"/>
              <a:t>oLve</a:t>
            </a: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輸入法變化 </a:t>
            </a:r>
            <a:r>
              <a:rPr lang="en-US" altLang="zh-TW" sz="1400" dirty="0"/>
              <a:t>– </a:t>
            </a:r>
            <a:r>
              <a:rPr lang="zh-TW" altLang="en-US" sz="1400" dirty="0"/>
              <a:t>中文輸入法即是種最簡單又有效的變換方式，只要把特定的幾個中文字，採用不同的輸入法鍵入，即是一串旁人難以理解的密碼。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</a:t>
            </a:r>
            <a:r>
              <a:rPr lang="zh-TW" altLang="en-US" sz="1400" dirty="0"/>
              <a:t>我的寵物叫小花，以注音輸入法第一碼做為密碼為</a:t>
            </a:r>
            <a:r>
              <a:rPr lang="en-US" altLang="zh-TW" sz="1400" dirty="0"/>
              <a:t>j2tjrvc</a:t>
            </a:r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鍵盤位移法 </a:t>
            </a:r>
            <a:r>
              <a:rPr lang="en-US" altLang="zh-TW" sz="1400" dirty="0"/>
              <a:t>–</a:t>
            </a:r>
            <a:r>
              <a:rPr lang="zh-TW" altLang="en-US" sz="1400" dirty="0"/>
              <a:t> 利用電腦鍵盤之位置進行位 移，如 </a:t>
            </a:r>
            <a:r>
              <a:rPr lang="en-US" altLang="zh-TW" sz="1400" dirty="0"/>
              <a:t>A </a:t>
            </a:r>
            <a:r>
              <a:rPr lang="zh-TW" altLang="en-US" sz="1400" dirty="0"/>
              <a:t>向右移兩位為 </a:t>
            </a:r>
            <a:r>
              <a:rPr lang="en-US" altLang="zh-TW" sz="1400" dirty="0"/>
              <a:t>D</a:t>
            </a:r>
            <a:r>
              <a:rPr lang="zh-TW" altLang="en-US" sz="1400" dirty="0"/>
              <a:t>，</a:t>
            </a:r>
            <a:r>
              <a:rPr lang="en-US" altLang="zh-TW" sz="1400" dirty="0"/>
              <a:t>B </a:t>
            </a:r>
            <a:r>
              <a:rPr lang="zh-TW" altLang="en-US" sz="1400" dirty="0"/>
              <a:t>向左移一位為 </a:t>
            </a:r>
            <a:r>
              <a:rPr lang="en-US" altLang="zh-TW" sz="1400" dirty="0"/>
              <a:t>V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Love </a:t>
            </a:r>
            <a:r>
              <a:rPr lang="zh-TW" altLang="en-US" sz="1400" dirty="0"/>
              <a:t>在鍵盤向左移動兩位為</a:t>
            </a:r>
            <a:r>
              <a:rPr lang="en-US" altLang="zh-TW" sz="1400" dirty="0" err="1"/>
              <a:t>Juxq</a:t>
            </a: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替換法</a:t>
            </a:r>
            <a:r>
              <a:rPr lang="zh-TW" altLang="en-US" sz="1400" dirty="0"/>
              <a:t> </a:t>
            </a:r>
            <a:r>
              <a:rPr lang="en-US" altLang="zh-TW" sz="1400" dirty="0"/>
              <a:t>– </a:t>
            </a:r>
            <a:r>
              <a:rPr lang="zh-TW" altLang="en-US" sz="1400" dirty="0"/>
              <a:t>利用字形或發音相近的英文字母與數字交互替換，例如可以將英文字母 </a:t>
            </a:r>
            <a:r>
              <a:rPr lang="en-US" altLang="zh-TW" sz="1400" dirty="0"/>
              <a:t>O </a:t>
            </a:r>
            <a:r>
              <a:rPr lang="zh-TW" altLang="en-US" sz="1400" dirty="0"/>
              <a:t>換成數字 </a:t>
            </a:r>
            <a:r>
              <a:rPr lang="en-US" altLang="zh-TW" sz="1400" dirty="0"/>
              <a:t>0</a:t>
            </a:r>
            <a:r>
              <a:rPr lang="zh-TW" altLang="en-US" sz="1400" dirty="0"/>
              <a:t>，字母 </a:t>
            </a:r>
            <a:r>
              <a:rPr lang="en-US" altLang="zh-TW" sz="1400" dirty="0"/>
              <a:t>S </a:t>
            </a:r>
            <a:r>
              <a:rPr lang="zh-TW" altLang="en-US" sz="1400" dirty="0"/>
              <a:t>換成數字 </a:t>
            </a:r>
            <a:r>
              <a:rPr lang="en-US" altLang="zh-TW" sz="1400" dirty="0"/>
              <a:t>5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Love </a:t>
            </a:r>
            <a:r>
              <a:rPr lang="zh-TW" altLang="en-US" sz="1400" dirty="0"/>
              <a:t>替換後變成 </a:t>
            </a:r>
            <a:r>
              <a:rPr lang="en-US" altLang="zh-TW" sz="1400" dirty="0"/>
              <a:t>Lov1</a:t>
            </a:r>
          </a:p>
          <a:p>
            <a:pPr>
              <a:lnSpc>
                <a:spcPct val="90000"/>
              </a:lnSpc>
            </a:pPr>
            <a:r>
              <a:rPr lang="zh-TW" altLang="en-US" sz="1400" b="1" dirty="0"/>
              <a:t>掐頭去尾法</a:t>
            </a:r>
            <a:r>
              <a:rPr lang="zh-TW" altLang="en-US" sz="1400" dirty="0"/>
              <a:t> </a:t>
            </a:r>
            <a:r>
              <a:rPr lang="en-US" altLang="zh-TW" sz="1400" dirty="0"/>
              <a:t>–</a:t>
            </a:r>
            <a:r>
              <a:rPr lang="zh-TW" altLang="en-US" sz="1400" dirty="0"/>
              <a:t>利用一段話（或一段歌詞），取每個英文單字字首當成密碼。</a:t>
            </a:r>
            <a:endParaRPr lang="en-US" altLang="zh-TW" sz="140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400" dirty="0"/>
              <a:t>例如</a:t>
            </a:r>
            <a:r>
              <a:rPr lang="en-US" altLang="zh-TW" sz="1400" dirty="0"/>
              <a:t>: Two heads are better than one</a:t>
            </a:r>
            <a:r>
              <a:rPr lang="zh-TW" altLang="en-US" sz="1400" dirty="0"/>
              <a:t>，取第一個字母 </a:t>
            </a:r>
            <a:r>
              <a:rPr lang="en-US" altLang="zh-TW" sz="1400" dirty="0" err="1"/>
              <a:t>thabto</a:t>
            </a:r>
            <a:endParaRPr lang="zh-TW" altLang="en-US" sz="1400" dirty="0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9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61595-BD35-4467-150F-65C41EF1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密碼複雜度高就是安全？發明人卻後悔了！</a:t>
            </a:r>
            <a:endParaRPr lang="en-US" altLang="zh-TW" b="1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505F8-8312-9A93-CBDC-A7144463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41"/>
            <a:ext cx="8996142" cy="2519139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美國國家標準與技術研究所（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NIST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， 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National Institute of Standards and Technology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）一名叫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Bill Burr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的主管在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 2003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年草擬了一份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8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頁的指南，教大家怎麼建立安全的密碼，這份文件就叫做「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NIST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特別刊物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800-63.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附錄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」。裡面建議大家設定密碼要用奇怪而無意義的字加上罕見的字元、大寫英文和數字，並且時常更換密碼。</a:t>
            </a: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我們後來常看到的大小寫、英數字規範，或多或少就是源自於這份文件。當時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Burr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的專業並非資安，而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2023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的他已經高齡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72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歲，也從研究所退休了。最近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Bill Burr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接受</a:t>
            </a:r>
            <a:r>
              <a:rPr lang="zh-TW" altLang="en-US" i="0" u="none" strike="noStrike" dirty="0">
                <a:effectLst/>
                <a:latin typeface="helvetica neue"/>
              </a:rPr>
              <a:t>華爾街日報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訪問，提到了他很後悔也很抱歉為大家帶來這麼多困擾。儘管這份白皮書是早在一般人還用不到網際網路的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1980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年代就完成，而且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Burr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當時對此研究不深，他還是後悔讓大家設下太難懂又難記的密碼，況且其中很多規則可能放錯了重點。</a:t>
            </a: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基本上，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Burr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提到的規則並沒有錯，如果有心人要駭入你的帳號，密碼愈複雜、愈違反直覺愈不容易猜中。但他沒考慮到，使用者天性最怕麻煩：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41885F-9500-1679-519A-509639014F37}"/>
              </a:ext>
            </a:extLst>
          </p:cNvPr>
          <p:cNvSpPr txBox="1"/>
          <p:nvPr/>
        </p:nvSpPr>
        <p:spPr>
          <a:xfrm>
            <a:off x="1142748" y="3746554"/>
            <a:ext cx="973921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b="1" i="0" dirty="0">
                <a:effectLst/>
                <a:latin typeface="helvetica neue"/>
              </a:rPr>
              <a:t>「你要他加入大寫、符號且 </a:t>
            </a:r>
            <a:r>
              <a:rPr lang="en-US" altLang="zh-TW" b="1" i="0" dirty="0">
                <a:effectLst/>
                <a:latin typeface="helvetica neue"/>
              </a:rPr>
              <a:t>90 </a:t>
            </a:r>
            <a:r>
              <a:rPr lang="zh-TW" altLang="en-US" b="1" i="0" dirty="0">
                <a:effectLst/>
                <a:latin typeface="helvetica neue"/>
              </a:rPr>
              <a:t>天改一次密碼，他就會從 </a:t>
            </a:r>
            <a:r>
              <a:rPr lang="en-US" altLang="zh-TW" b="1" i="0" dirty="0">
                <a:solidFill>
                  <a:srgbClr val="C00000"/>
                </a:solidFill>
                <a:effectLst/>
                <a:latin typeface="helvetica neue"/>
              </a:rPr>
              <a:t>P@55w0rd!1 </a:t>
            </a:r>
            <a:r>
              <a:rPr lang="zh-TW" altLang="en-US" b="1" i="0" dirty="0">
                <a:effectLst/>
                <a:latin typeface="helvetica neue"/>
              </a:rPr>
              <a:t>改成 </a:t>
            </a:r>
            <a:r>
              <a:rPr lang="en-US" altLang="zh-TW" b="1" i="0" dirty="0">
                <a:solidFill>
                  <a:srgbClr val="C00000"/>
                </a:solidFill>
                <a:effectLst/>
                <a:latin typeface="helvetica neue"/>
              </a:rPr>
              <a:t>P@55w0rd!2</a:t>
            </a:r>
            <a:r>
              <a:rPr lang="zh-TW" altLang="en-US" b="1" i="0" dirty="0">
                <a:effectLst/>
                <a:latin typeface="helvetica neue"/>
              </a:rPr>
              <a:t>。」</a:t>
            </a:r>
            <a:endParaRPr lang="zh-TW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1D7B7-142A-1233-9A86-1C6124AEC1A5}"/>
              </a:ext>
            </a:extLst>
          </p:cNvPr>
          <p:cNvSpPr txBox="1">
            <a:spLocks/>
          </p:cNvSpPr>
          <p:nvPr/>
        </p:nvSpPr>
        <p:spPr>
          <a:xfrm>
            <a:off x="754557" y="4188154"/>
            <a:ext cx="10515600" cy="228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lnSpc>
                <a:spcPct val="80000"/>
              </a:lnSpc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b="1" dirty="0">
                <a:solidFill>
                  <a:srgbClr val="555555"/>
                </a:solidFill>
                <a:latin typeface="helvetica neue"/>
              </a:rPr>
              <a:t>這些年來使用者已經被訓練成會設定人類難懂的密碼，但對機器來說卻相對好懂</a:t>
            </a:r>
            <a:endParaRPr lang="en-US" altLang="zh-TW" b="1" dirty="0">
              <a:solidFill>
                <a:srgbClr val="555555"/>
              </a:solidFill>
              <a:latin typeface="helvetica neue"/>
            </a:endParaRPr>
          </a:p>
          <a:p>
            <a:pPr lvl="1"/>
            <a:r>
              <a:rPr lang="zh-TW" altLang="en-US" dirty="0">
                <a:solidFill>
                  <a:srgbClr val="555555"/>
                </a:solidFill>
                <a:latin typeface="helvetica neue"/>
              </a:rPr>
              <a:t> 電腦運算能力愈來愈強大 ，逐字去猜密碼的暴力破解法所需時間也愈來愈短。</a:t>
            </a:r>
            <a:endParaRPr lang="en-US" altLang="zh-TW" dirty="0">
              <a:solidFill>
                <a:srgbClr val="555555"/>
              </a:solidFill>
              <a:latin typeface="helvetica neue"/>
            </a:endParaRPr>
          </a:p>
          <a:p>
            <a:pPr lvl="1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A8BF97-561E-AE5A-41C3-0F1F864D0CD9}"/>
              </a:ext>
            </a:extLst>
          </p:cNvPr>
          <p:cNvSpPr txBox="1"/>
          <p:nvPr/>
        </p:nvSpPr>
        <p:spPr>
          <a:xfrm>
            <a:off x="1142748" y="4784334"/>
            <a:ext cx="975902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b="1" i="0" dirty="0">
                <a:effectLst/>
                <a:latin typeface="helvetica neue"/>
              </a:rPr>
              <a:t>Tr0ub4dor&amp;3</a:t>
            </a:r>
            <a:r>
              <a:rPr lang="zh-TW" altLang="en-US" b="1" i="0" dirty="0">
                <a:effectLst/>
                <a:latin typeface="helvetica neue"/>
              </a:rPr>
              <a:t>（一串</a:t>
            </a:r>
            <a:r>
              <a:rPr lang="zh-TW" altLang="en-US" b="1" dirty="0">
                <a:latin typeface="helvetica neue"/>
              </a:rPr>
              <a:t>人類難懂</a:t>
            </a:r>
            <a:r>
              <a:rPr lang="zh-TW" altLang="en-US" b="1" i="0" dirty="0">
                <a:effectLst/>
                <a:latin typeface="helvetica neue"/>
              </a:rPr>
              <a:t>難記的密碼，符合各種常見規則）有 </a:t>
            </a:r>
            <a:r>
              <a:rPr lang="en-US" altLang="zh-TW" b="1" i="0" dirty="0">
                <a:effectLst/>
                <a:latin typeface="helvetica neue"/>
              </a:rPr>
              <a:t>2</a:t>
            </a:r>
            <a:r>
              <a:rPr lang="en-US" altLang="zh-TW" b="1" i="0" baseline="30000" dirty="0">
                <a:effectLst/>
                <a:latin typeface="helvetica neue"/>
              </a:rPr>
              <a:t>28</a:t>
            </a:r>
            <a:r>
              <a:rPr lang="zh-TW" altLang="en-US" b="1" i="0" dirty="0">
                <a:effectLst/>
                <a:latin typeface="helvetica neue"/>
              </a:rPr>
              <a:t>種組合，每秒猜 </a:t>
            </a:r>
            <a:r>
              <a:rPr lang="en-US" altLang="zh-TW" b="1" i="0" dirty="0">
                <a:effectLst/>
                <a:latin typeface="helvetica neue"/>
              </a:rPr>
              <a:t>1000 </a:t>
            </a:r>
            <a:r>
              <a:rPr lang="zh-TW" altLang="en-US" b="1" i="0" dirty="0">
                <a:effectLst/>
                <a:latin typeface="helvetica neue"/>
              </a:rPr>
              <a:t>次，電腦只要約 </a:t>
            </a:r>
            <a:r>
              <a:rPr lang="en-US" altLang="zh-TW" b="1" i="0" dirty="0">
                <a:effectLst/>
                <a:latin typeface="helvetica neue"/>
              </a:rPr>
              <a:t>3 </a:t>
            </a:r>
            <a:r>
              <a:rPr lang="zh-TW" altLang="en-US" b="1" i="0" dirty="0">
                <a:effectLst/>
                <a:latin typeface="helvetica neue"/>
              </a:rPr>
              <a:t>天就能猜出來。</a:t>
            </a:r>
            <a:endParaRPr lang="en-US" altLang="zh-TW" b="1" i="0" dirty="0">
              <a:effectLst/>
              <a:latin typeface="helvetica neue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198A9C-C2D9-1E2B-7263-F6765D22DCCF}"/>
              </a:ext>
            </a:extLst>
          </p:cNvPr>
          <p:cNvSpPr txBox="1"/>
          <p:nvPr/>
        </p:nvSpPr>
        <p:spPr>
          <a:xfrm>
            <a:off x="1142748" y="5517303"/>
            <a:ext cx="975902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b="1" i="0" dirty="0">
                <a:effectLst/>
                <a:latin typeface="helvetica neue"/>
              </a:rPr>
              <a:t>「</a:t>
            </a:r>
            <a:r>
              <a:rPr lang="en-US" altLang="zh-TW" b="1" i="0" dirty="0" err="1">
                <a:solidFill>
                  <a:srgbClr val="C00000"/>
                </a:solidFill>
                <a:effectLst/>
                <a:latin typeface="helvetica neue"/>
              </a:rPr>
              <a:t>correct</a:t>
            </a:r>
            <a:r>
              <a:rPr lang="en-US" altLang="zh-TW" b="1" i="0" dirty="0" err="1">
                <a:solidFill>
                  <a:srgbClr val="0070C0"/>
                </a:solidFill>
                <a:effectLst/>
                <a:latin typeface="helvetica neue"/>
              </a:rPr>
              <a:t>horse</a:t>
            </a:r>
            <a:r>
              <a:rPr lang="en-US" altLang="zh-TW" b="1" i="0" dirty="0" err="1">
                <a:solidFill>
                  <a:srgbClr val="00CC00"/>
                </a:solidFill>
                <a:effectLst/>
                <a:latin typeface="helvetica neue"/>
              </a:rPr>
              <a:t>battery</a:t>
            </a:r>
            <a:r>
              <a:rPr lang="en-US" altLang="zh-TW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staple</a:t>
            </a:r>
            <a:r>
              <a:rPr lang="zh-TW" altLang="en-US" b="1" i="0" dirty="0">
                <a:effectLst/>
                <a:latin typeface="helvetica neue"/>
              </a:rPr>
              <a:t>」（一串用 </a:t>
            </a:r>
            <a:r>
              <a:rPr lang="en-US" altLang="zh-TW" b="1" i="0" dirty="0">
                <a:effectLst/>
                <a:latin typeface="helvetica neue"/>
              </a:rPr>
              <a:t>4 </a:t>
            </a:r>
            <a:r>
              <a:rPr lang="zh-TW" altLang="en-US" b="1" i="0" dirty="0">
                <a:effectLst/>
                <a:latin typeface="helvetica neue"/>
              </a:rPr>
              <a:t>個隨機詞組成的密碼，沒有符合規則），有 </a:t>
            </a:r>
            <a:r>
              <a:rPr lang="en-US" altLang="zh-TW" b="1" i="0" dirty="0">
                <a:effectLst/>
                <a:latin typeface="helvetica neue"/>
              </a:rPr>
              <a:t>2</a:t>
            </a:r>
            <a:r>
              <a:rPr lang="en-US" altLang="zh-TW" b="1" i="0" baseline="30000" dirty="0">
                <a:effectLst/>
                <a:latin typeface="helvetica neue"/>
              </a:rPr>
              <a:t>44</a:t>
            </a:r>
            <a:r>
              <a:rPr lang="zh-TW" altLang="en-US" b="1" dirty="0">
                <a:latin typeface="helvetica neue"/>
              </a:rPr>
              <a:t>種組合</a:t>
            </a:r>
            <a:r>
              <a:rPr lang="zh-TW" altLang="en-US" b="1" i="0" dirty="0">
                <a:effectLst/>
                <a:latin typeface="helvetica neue"/>
              </a:rPr>
              <a:t>，每秒猜 </a:t>
            </a:r>
            <a:r>
              <a:rPr lang="en-US" altLang="zh-TW" b="1" i="0" dirty="0">
                <a:effectLst/>
                <a:latin typeface="helvetica neue"/>
              </a:rPr>
              <a:t>1000 </a:t>
            </a:r>
            <a:r>
              <a:rPr lang="zh-TW" altLang="en-US" b="1" i="0" dirty="0">
                <a:effectLst/>
                <a:latin typeface="helvetica neue"/>
              </a:rPr>
              <a:t>次大約需要 </a:t>
            </a:r>
            <a:r>
              <a:rPr lang="en-US" altLang="zh-TW" b="1" i="0" dirty="0">
                <a:effectLst/>
                <a:latin typeface="helvetica neue"/>
              </a:rPr>
              <a:t>550 </a:t>
            </a:r>
            <a:r>
              <a:rPr lang="zh-TW" altLang="en-US" b="1" i="0" dirty="0">
                <a:effectLst/>
                <a:latin typeface="helvetica neue"/>
              </a:rPr>
              <a:t>年。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821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0122F-2B0B-5DBE-A99F-D1D7CBFE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與其追求字符複雜度，不如擁抱字串長度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7F4BF-A544-C4A1-E9E9-0381B360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6183"/>
            <a:ext cx="9266009" cy="47151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早在 </a:t>
            </a:r>
            <a:r>
              <a:rPr lang="en-US" altLang="zh-TW" dirty="0"/>
              <a:t>Bill Burr </a:t>
            </a:r>
            <a:r>
              <a:rPr lang="zh-TW" altLang="en-US" dirty="0"/>
              <a:t>接受訪問之前，</a:t>
            </a:r>
            <a:r>
              <a:rPr lang="en-US" altLang="zh-TW" dirty="0"/>
              <a:t>NIST </a:t>
            </a:r>
            <a:r>
              <a:rPr lang="zh-TW" altLang="en-US" dirty="0"/>
              <a:t>已變成強調密碼長度而非組成複雜度，</a:t>
            </a:r>
            <a:r>
              <a:rPr lang="zh-TW" altLang="en-US" b="1" dirty="0">
                <a:solidFill>
                  <a:srgbClr val="0070C0"/>
                </a:solidFill>
              </a:rPr>
              <a:t>只要密碼長度足夠，即使是一串簡單的英文字元所組成的密碼，其排列組合的可能性數量就已足夠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考慮到一般民眾為了使用方便好記又符合複雜度要求的密碼，常常會利用鍵盤排列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!@#$QWERasdf)</a:t>
            </a:r>
            <a:r>
              <a:rPr lang="zh-TW" altLang="en-US" dirty="0"/>
              <a:t>、象形文字</a:t>
            </a:r>
            <a:r>
              <a:rPr lang="en-US" altLang="zh-TW" dirty="0"/>
              <a:t>(</a:t>
            </a:r>
            <a:r>
              <a:rPr lang="zh-TW" altLang="en-US" dirty="0"/>
              <a:t>例如將 </a:t>
            </a:r>
            <a:r>
              <a:rPr lang="en-US" altLang="zh-TW" dirty="0"/>
              <a:t>s </a:t>
            </a:r>
            <a:r>
              <a:rPr lang="zh-TW" altLang="en-US" dirty="0"/>
              <a:t>取代成 </a:t>
            </a:r>
            <a:r>
              <a:rPr lang="en-US" altLang="zh-TW" dirty="0"/>
              <a:t>5</a:t>
            </a:r>
            <a:r>
              <a:rPr lang="zh-TW" altLang="en-US" dirty="0"/>
              <a:t>，或是將 </a:t>
            </a:r>
            <a:r>
              <a:rPr lang="en-US" altLang="zh-TW" dirty="0"/>
              <a:t>a </a:t>
            </a:r>
            <a:r>
              <a:rPr lang="zh-TW" altLang="en-US" dirty="0"/>
              <a:t>取代成 </a:t>
            </a:r>
            <a:r>
              <a:rPr lang="en-US" altLang="zh-TW" dirty="0"/>
              <a:t>@)</a:t>
            </a:r>
            <a:r>
              <a:rPr lang="zh-TW" altLang="en-US" dirty="0"/>
              <a:t>等手法來設計密碼，這也是為什麼 </a:t>
            </a:r>
            <a:r>
              <a:rPr lang="en-US" altLang="zh-TW" dirty="0"/>
              <a:t>P@55w0rd </a:t>
            </a:r>
            <a:r>
              <a:rPr lang="zh-TW" altLang="en-US" dirty="0"/>
              <a:t>也會登上密碼使用排行榜上的前段班。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對駭客而言，為了節省破解時間，一開始會先利用「慣用密碼紀錄表」來進行密碼破解</a:t>
            </a:r>
            <a:r>
              <a:rPr lang="en-US" altLang="zh-TW" dirty="0"/>
              <a:t>(</a:t>
            </a:r>
            <a:r>
              <a:rPr lang="zh-TW" altLang="en-US" dirty="0"/>
              <a:t>撞庫攻擊</a:t>
            </a:r>
            <a:r>
              <a:rPr lang="en-US" altLang="zh-TW" dirty="0"/>
              <a:t>)</a:t>
            </a:r>
            <a:r>
              <a:rPr lang="zh-TW" altLang="en-US" dirty="0"/>
              <a:t>，因</a:t>
            </a:r>
            <a:r>
              <a:rPr lang="en-US" altLang="zh-TW" dirty="0"/>
              <a:t>P@55w0rd</a:t>
            </a:r>
            <a:r>
              <a:rPr lang="zh-TW" altLang="en-US" dirty="0"/>
              <a:t> 其實比</a:t>
            </a:r>
            <a:r>
              <a:rPr lang="en-US" altLang="zh-TW" dirty="0" err="1"/>
              <a:t>ilovemycompany</a:t>
            </a:r>
            <a:r>
              <a:rPr lang="zh-TW" altLang="en-US" dirty="0"/>
              <a:t>這類簡單規則組成的字串更能輕易被破解。但要特別注意的是，使用簡單組成規則的前提是</a:t>
            </a:r>
            <a:r>
              <a:rPr lang="zh-TW" altLang="en-US" b="1" dirty="0">
                <a:solidFill>
                  <a:srgbClr val="0070C0"/>
                </a:solidFill>
              </a:rPr>
              <a:t>字串長度要夠長 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建議至少 </a:t>
            </a:r>
            <a:r>
              <a:rPr lang="en-US" altLang="zh-TW" b="1" dirty="0">
                <a:solidFill>
                  <a:srgbClr val="0070C0"/>
                </a:solidFill>
              </a:rPr>
              <a:t>12 </a:t>
            </a:r>
            <a:r>
              <a:rPr lang="zh-TW" altLang="en-US" b="1" dirty="0">
                <a:solidFill>
                  <a:srgbClr val="0070C0"/>
                </a:solidFill>
              </a:rPr>
              <a:t>個字元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dirty="0"/>
              <a:t>，可能性數目才足夠。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理論上，密碼組成字符愈複雜確實會提升破解的難度，但因為使用的對象是人而非機器，人類的創造力可以無限，但記憶力卻是有限，無法記憶過於複雜的密碼，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為了配合複雜度要求反而容易產生其他不安全的使用行為，導致變得更不安全</a:t>
            </a:r>
            <a:r>
              <a:rPr lang="zh-TW" altLang="en-US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b="1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一招打天下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：好不容易創造了一組好記又複雜的密碼，所以在各種網路服務都使用同一組帳號密碼。</a:t>
            </a:r>
            <a:endParaRPr lang="en-US" altLang="zh-TW" b="0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b="1" dirty="0"/>
              <a:t>上有政策下有對策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： 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90 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天內強迫更換密碼，且限制密碼不可重複使用，用戶就會在密碼尾數加上字元 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，下次變更時尾數則變成 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，依此類推。</a:t>
            </a:r>
            <a:endParaRPr lang="en-US" altLang="zh-TW" b="0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b="1" dirty="0"/>
              <a:t>自製密碼本</a:t>
            </a:r>
            <a:r>
              <a:rPr lang="zh-TW" altLang="en-US" dirty="0"/>
              <a:t>：將密碼抄錄於紙本或存在電腦桌面的檔案裡，甚至整理成一個 </a:t>
            </a:r>
            <a:r>
              <a:rPr lang="en-US" altLang="zh-TW" dirty="0"/>
              <a:t>Excel </a:t>
            </a:r>
            <a:r>
              <a:rPr lang="zh-TW" altLang="en-US" dirty="0"/>
              <a:t>檔記錄各個帳號和密碼。</a:t>
            </a:r>
          </a:p>
        </p:txBody>
      </p:sp>
    </p:spTree>
    <p:extLst>
      <p:ext uri="{BB962C8B-B14F-4D97-AF65-F5344CB8AC3E}">
        <p14:creationId xmlns:p14="http://schemas.microsoft.com/office/powerpoint/2010/main" val="16620208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2226</Words>
  <Application>Microsoft Office PowerPoint</Application>
  <PresentationFormat>寬螢幕</PresentationFormat>
  <Paragraphs>248</Paragraphs>
  <Slides>12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helvetica neue</vt:lpstr>
      <vt:lpstr>Noto Sans TC</vt:lpstr>
      <vt:lpstr>Arial</vt:lpstr>
      <vt:lpstr>Helvetica</vt:lpstr>
      <vt:lpstr>Lato</vt:lpstr>
      <vt:lpstr>Times New Roman</vt:lpstr>
      <vt:lpstr>Trebuchet MS</vt:lpstr>
      <vt:lpstr>Wingdings</vt:lpstr>
      <vt:lpstr>Wingdings 3</vt:lpstr>
      <vt:lpstr>多面向</vt:lpstr>
      <vt:lpstr>如何設定安全的密碼</vt:lpstr>
      <vt:lpstr>密碼長度與強度多久被破解</vt:lpstr>
      <vt:lpstr> 2022全世界常用密碼排名</vt:lpstr>
      <vt:lpstr> 2022台灣常用密碼排名</vt:lpstr>
      <vt:lpstr> 全世界2019~2022密碼排名</vt:lpstr>
      <vt:lpstr>千萬要避免的不良密碼</vt:lpstr>
      <vt:lpstr>建議的密碼設定技巧</vt:lpstr>
      <vt:lpstr>密碼複雜度高就是安全？發明人卻後悔了！</vt:lpstr>
      <vt:lpstr>與其追求字符複雜度，不如擁抱字串長度</vt:lpstr>
      <vt:lpstr>政府組態基準(GCB)密碼設定原則</vt:lpstr>
      <vt:lpstr>4大步驟，設定可記憶的強式密碼家族</vt:lpstr>
      <vt:lpstr>來自FBI 的建議：以長密詞取代密碼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怡典 江</dc:creator>
  <cp:lastModifiedBy>怡典 江</cp:lastModifiedBy>
  <cp:revision>53</cp:revision>
  <dcterms:created xsi:type="dcterms:W3CDTF">2023-12-10T08:45:58Z</dcterms:created>
  <dcterms:modified xsi:type="dcterms:W3CDTF">2023-12-10T15:59:31Z</dcterms:modified>
</cp:coreProperties>
</file>