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A875C-7617-4721-A91D-47428DBDC630}" v="11" dt="2023-12-10T15:54:07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怡典 江" userId="a99cbccaf1264cce" providerId="LiveId" clId="{045A875C-7617-4721-A91D-47428DBDC630}"/>
    <pc:docChg chg="undo custSel addSld delSld modSld">
      <pc:chgData name="怡典 江" userId="a99cbccaf1264cce" providerId="LiveId" clId="{045A875C-7617-4721-A91D-47428DBDC630}" dt="2023-12-10T16:00:07.652" v="1011" actId="120"/>
      <pc:docMkLst>
        <pc:docMk/>
      </pc:docMkLst>
      <pc:sldChg chg="addSp delSp modSp mod setBg addAnim delAnim setClrOvrMap">
        <pc:chgData name="怡典 江" userId="a99cbccaf1264cce" providerId="LiveId" clId="{045A875C-7617-4721-A91D-47428DBDC630}" dt="2023-12-10T16:00:07.652" v="1011" actId="120"/>
        <pc:sldMkLst>
          <pc:docMk/>
          <pc:sldMk cId="4174969408" sldId="256"/>
        </pc:sldMkLst>
        <pc:spChg chg="add mod">
          <ac:chgData name="怡典 江" userId="a99cbccaf1264cce" providerId="LiveId" clId="{045A875C-7617-4721-A91D-47428DBDC630}" dt="2023-12-10T16:00:04.263" v="1010" actId="120"/>
          <ac:spMkLst>
            <pc:docMk/>
            <pc:sldMk cId="4174969408" sldId="256"/>
            <ac:spMk id="2" creationId="{61B5C0F2-9BE9-8672-72CC-AB55C3602AB8}"/>
          </ac:spMkLst>
        </pc:spChg>
        <pc:spChg chg="add del">
          <ac:chgData name="怡典 江" userId="a99cbccaf1264cce" providerId="LiveId" clId="{045A875C-7617-4721-A91D-47428DBDC630}" dt="2023-12-10T15:48:08.237" v="798" actId="26606"/>
          <ac:spMkLst>
            <pc:docMk/>
            <pc:sldMk cId="4174969408" sldId="256"/>
            <ac:spMk id="2" creationId="{920BEE6F-2152-8CBD-71B8-31058C9032C8}"/>
          </ac:spMkLst>
        </pc:spChg>
        <pc:spChg chg="add del">
          <ac:chgData name="怡典 江" userId="a99cbccaf1264cce" providerId="LiveId" clId="{045A875C-7617-4721-A91D-47428DBDC630}" dt="2023-12-10T15:48:15.293" v="806" actId="26606"/>
          <ac:spMkLst>
            <pc:docMk/>
            <pc:sldMk cId="4174969408" sldId="256"/>
            <ac:spMk id="2" creationId="{A332EDA4-9FE6-59BA-9055-592F8BFC9BAC}"/>
          </ac:spMkLst>
        </pc:spChg>
        <pc:spChg chg="add del">
          <ac:chgData name="怡典 江" userId="a99cbccaf1264cce" providerId="LiveId" clId="{045A875C-7617-4721-A91D-47428DBDC630}" dt="2023-12-10T15:48:12.655" v="801" actId="26606"/>
          <ac:spMkLst>
            <pc:docMk/>
            <pc:sldMk cId="4174969408" sldId="256"/>
            <ac:spMk id="2" creationId="{ECEDDE34-0693-8803-0E36-78BD62E99332}"/>
          </ac:spMkLst>
        </pc:spChg>
        <pc:spChg chg="add mod">
          <ac:chgData name="怡典 江" userId="a99cbccaf1264cce" providerId="LiveId" clId="{045A875C-7617-4721-A91D-47428DBDC630}" dt="2023-12-10T16:00:07.652" v="1011" actId="120"/>
          <ac:spMkLst>
            <pc:docMk/>
            <pc:sldMk cId="4174969408" sldId="256"/>
            <ac:spMk id="3" creationId="{64463930-EA3D-4131-9407-D145A383B0CB}"/>
          </ac:spMkLst>
        </pc:spChg>
        <pc:spChg chg="add del">
          <ac:chgData name="怡典 江" userId="a99cbccaf1264cce" providerId="LiveId" clId="{045A875C-7617-4721-A91D-47428DBDC630}" dt="2023-12-10T15:48:12.655" v="801" actId="26606"/>
          <ac:spMkLst>
            <pc:docMk/>
            <pc:sldMk cId="4174969408" sldId="256"/>
            <ac:spMk id="3" creationId="{71AD148F-64DF-707B-1FF1-A7A5A190A9F4}"/>
          </ac:spMkLst>
        </pc:spChg>
        <pc:spChg chg="add del">
          <ac:chgData name="怡典 江" userId="a99cbccaf1264cce" providerId="LiveId" clId="{045A875C-7617-4721-A91D-47428DBDC630}" dt="2023-12-10T15:48:15.293" v="806" actId="26606"/>
          <ac:spMkLst>
            <pc:docMk/>
            <pc:sldMk cId="4174969408" sldId="256"/>
            <ac:spMk id="3" creationId="{88D9AF29-2485-EFA1-9909-6EE883D4F900}"/>
          </ac:spMkLst>
        </pc:spChg>
        <pc:spChg chg="add del">
          <ac:chgData name="怡典 江" userId="a99cbccaf1264cce" providerId="LiveId" clId="{045A875C-7617-4721-A91D-47428DBDC630}" dt="2023-12-10T15:48:08.237" v="798" actId="26606"/>
          <ac:spMkLst>
            <pc:docMk/>
            <pc:sldMk cId="4174969408" sldId="256"/>
            <ac:spMk id="3" creationId="{C77FC8C6-300B-B251-8FBD-D609096245F2}"/>
          </ac:spMkLst>
        </pc:spChg>
        <pc:spChg chg="add del">
          <ac:chgData name="怡典 江" userId="a99cbccaf1264cce" providerId="LiveId" clId="{045A875C-7617-4721-A91D-47428DBDC630}" dt="2023-12-10T15:48:08.237" v="798" actId="26606"/>
          <ac:spMkLst>
            <pc:docMk/>
            <pc:sldMk cId="4174969408" sldId="256"/>
            <ac:spMk id="8" creationId="{0ADFFC45-3DC9-4433-926F-043E879D9DFC}"/>
          </ac:spMkLst>
        </pc:spChg>
        <pc:spChg chg="add del">
          <ac:chgData name="怡典 江" userId="a99cbccaf1264cce" providerId="LiveId" clId="{045A875C-7617-4721-A91D-47428DBDC630}" dt="2023-12-10T15:48:15.293" v="806" actId="26606"/>
          <ac:spMkLst>
            <pc:docMk/>
            <pc:sldMk cId="4174969408" sldId="256"/>
            <ac:spMk id="13" creationId="{66D61E08-70C3-48D8-BEA0-787111DC30DA}"/>
          </ac:spMkLst>
        </pc:spChg>
        <pc:spChg chg="add del">
          <ac:chgData name="怡典 江" userId="a99cbccaf1264cce" providerId="LiveId" clId="{045A875C-7617-4721-A91D-47428DBDC630}" dt="2023-12-10T15:48:15.293" v="806" actId="26606"/>
          <ac:spMkLst>
            <pc:docMk/>
            <pc:sldMk cId="4174969408" sldId="256"/>
            <ac:spMk id="15" creationId="{FC55298F-0AE5-478E-AD2B-03C2614C5833}"/>
          </ac:spMkLst>
        </pc:spChg>
        <pc:spChg chg="add del">
          <ac:chgData name="怡典 江" userId="a99cbccaf1264cce" providerId="LiveId" clId="{045A875C-7617-4721-A91D-47428DBDC630}" dt="2023-12-10T15:48:15.293" v="806" actId="26606"/>
          <ac:spMkLst>
            <pc:docMk/>
            <pc:sldMk cId="4174969408" sldId="256"/>
            <ac:spMk id="17" creationId="{C180E4EA-0B63-4779-A895-7E90E71088F3}"/>
          </ac:spMkLst>
        </pc:spChg>
        <pc:spChg chg="add del">
          <ac:chgData name="怡典 江" userId="a99cbccaf1264cce" providerId="LiveId" clId="{045A875C-7617-4721-A91D-47428DBDC630}" dt="2023-12-10T15:48:12.655" v="801" actId="26606"/>
          <ac:spMkLst>
            <pc:docMk/>
            <pc:sldMk cId="4174969408" sldId="256"/>
            <ac:spMk id="18" creationId="{3C195FC1-B568-4C72-9902-34CB35DDD7A1}"/>
          </ac:spMkLst>
        </pc:spChg>
        <pc:spChg chg="add del">
          <ac:chgData name="怡典 江" userId="a99cbccaf1264cce" providerId="LiveId" clId="{045A875C-7617-4721-A91D-47428DBDC630}" dt="2023-12-10T15:48:08.237" v="798" actId="26606"/>
          <ac:spMkLst>
            <pc:docMk/>
            <pc:sldMk cId="4174969408" sldId="256"/>
            <ac:spMk id="19" creationId="{69370F01-B8C9-4CE4-824C-92B2792E6ED0}"/>
          </ac:spMkLst>
        </pc:spChg>
        <pc:spChg chg="add del">
          <ac:chgData name="怡典 江" userId="a99cbccaf1264cce" providerId="LiveId" clId="{045A875C-7617-4721-A91D-47428DBDC630}" dt="2023-12-10T15:48:12.655" v="801" actId="26606"/>
          <ac:spMkLst>
            <pc:docMk/>
            <pc:sldMk cId="4174969408" sldId="256"/>
            <ac:spMk id="20" creationId="{EF2BDF77-362C-43F0-8CBB-A969EC2AE0C4}"/>
          </ac:spMkLst>
        </pc:spChg>
        <pc:spChg chg="add del">
          <ac:chgData name="怡典 江" userId="a99cbccaf1264cce" providerId="LiveId" clId="{045A875C-7617-4721-A91D-47428DBDC630}" dt="2023-12-10T15:48:12.655" v="801" actId="26606"/>
          <ac:spMkLst>
            <pc:docMk/>
            <pc:sldMk cId="4174969408" sldId="256"/>
            <ac:spMk id="21" creationId="{9179DE42-5613-4B35-A1E6-6CCBAA13C743}"/>
          </ac:spMkLst>
        </pc:spChg>
        <pc:spChg chg="add del">
          <ac:chgData name="怡典 江" userId="a99cbccaf1264cce" providerId="LiveId" clId="{045A875C-7617-4721-A91D-47428DBDC630}" dt="2023-12-10T15:48:12.655" v="801" actId="26606"/>
          <ac:spMkLst>
            <pc:docMk/>
            <pc:sldMk cId="4174969408" sldId="256"/>
            <ac:spMk id="22" creationId="{4BE96B01-3929-432D-B8C2-ADBCB74C2EF4}"/>
          </ac:spMkLst>
        </pc:spChg>
        <pc:spChg chg="add del">
          <ac:chgData name="怡典 江" userId="a99cbccaf1264cce" providerId="LiveId" clId="{045A875C-7617-4721-A91D-47428DBDC630}" dt="2023-12-10T15:48:12.655" v="801" actId="26606"/>
          <ac:spMkLst>
            <pc:docMk/>
            <pc:sldMk cId="4174969408" sldId="256"/>
            <ac:spMk id="24" creationId="{2A6FCDE6-CDE2-4C51-B18E-A95CFB679714}"/>
          </ac:spMkLst>
        </pc:spChg>
        <pc:spChg chg="add del">
          <ac:chgData name="怡典 江" userId="a99cbccaf1264cce" providerId="LiveId" clId="{045A875C-7617-4721-A91D-47428DBDC630}" dt="2023-12-10T15:48:12.655" v="801" actId="26606"/>
          <ac:spMkLst>
            <pc:docMk/>
            <pc:sldMk cId="4174969408" sldId="256"/>
            <ac:spMk id="25" creationId="{52FB45E9-914E-4471-AC87-E475CD51767D}"/>
          </ac:spMkLst>
        </pc:spChg>
        <pc:spChg chg="add del">
          <ac:chgData name="怡典 江" userId="a99cbccaf1264cce" providerId="LiveId" clId="{045A875C-7617-4721-A91D-47428DBDC630}" dt="2023-12-10T15:48:12.655" v="801" actId="26606"/>
          <ac:spMkLst>
            <pc:docMk/>
            <pc:sldMk cId="4174969408" sldId="256"/>
            <ac:spMk id="26" creationId="{9D2E8756-2465-473A-BA2A-2DB1D6224745}"/>
          </ac:spMkLst>
        </pc:spChg>
        <pc:spChg chg="add del">
          <ac:chgData name="怡典 江" userId="a99cbccaf1264cce" providerId="LiveId" clId="{045A875C-7617-4721-A91D-47428DBDC630}" dt="2023-12-10T15:48:12.655" v="801" actId="26606"/>
          <ac:spMkLst>
            <pc:docMk/>
            <pc:sldMk cId="4174969408" sldId="256"/>
            <ac:spMk id="27" creationId="{C310626D-5743-49D4-8F7D-88C4F8F05774}"/>
          </ac:spMkLst>
        </pc:spChg>
        <pc:spChg chg="add del">
          <ac:chgData name="怡典 江" userId="a99cbccaf1264cce" providerId="LiveId" clId="{045A875C-7617-4721-A91D-47428DBDC630}" dt="2023-12-10T15:48:15.293" v="806" actId="26606"/>
          <ac:spMkLst>
            <pc:docMk/>
            <pc:sldMk cId="4174969408" sldId="256"/>
            <ac:spMk id="30" creationId="{CEE01D9D-3DE8-4EED-B0D3-8F3C79CC7673}"/>
          </ac:spMkLst>
        </pc:spChg>
        <pc:spChg chg="add del">
          <ac:chgData name="怡典 江" userId="a99cbccaf1264cce" providerId="LiveId" clId="{045A875C-7617-4721-A91D-47428DBDC630}" dt="2023-12-10T15:48:15.293" v="806" actId="26606"/>
          <ac:spMkLst>
            <pc:docMk/>
            <pc:sldMk cId="4174969408" sldId="256"/>
            <ac:spMk id="31" creationId="{89AF5CE9-607F-43F4-8983-DCD6DA4051FD}"/>
          </ac:spMkLst>
        </pc:spChg>
        <pc:spChg chg="add del">
          <ac:chgData name="怡典 江" userId="a99cbccaf1264cce" providerId="LiveId" clId="{045A875C-7617-4721-A91D-47428DBDC630}" dt="2023-12-10T15:48:15.293" v="806" actId="26606"/>
          <ac:spMkLst>
            <pc:docMk/>
            <pc:sldMk cId="4174969408" sldId="256"/>
            <ac:spMk id="32" creationId="{6EEA2DBD-9E1E-4521-8C01-F32AD18A89E3}"/>
          </ac:spMkLst>
        </pc:spChg>
        <pc:spChg chg="add del">
          <ac:chgData name="怡典 江" userId="a99cbccaf1264cce" providerId="LiveId" clId="{045A875C-7617-4721-A91D-47428DBDC630}" dt="2023-12-10T15:48:15.293" v="806" actId="26606"/>
          <ac:spMkLst>
            <pc:docMk/>
            <pc:sldMk cId="4174969408" sldId="256"/>
            <ac:spMk id="33" creationId="{15BBD2C1-BA9B-46A9-A27A-33498B169272}"/>
          </ac:spMkLst>
        </pc:spChg>
        <pc:spChg chg="add del">
          <ac:chgData name="怡典 江" userId="a99cbccaf1264cce" providerId="LiveId" clId="{045A875C-7617-4721-A91D-47428DBDC630}" dt="2023-12-10T15:59:50.113" v="1006" actId="26606"/>
          <ac:spMkLst>
            <pc:docMk/>
            <pc:sldMk cId="4174969408" sldId="256"/>
            <ac:spMk id="39" creationId="{66D61E08-70C3-48D8-BEA0-787111DC30DA}"/>
          </ac:spMkLst>
        </pc:spChg>
        <pc:spChg chg="add del">
          <ac:chgData name="怡典 江" userId="a99cbccaf1264cce" providerId="LiveId" clId="{045A875C-7617-4721-A91D-47428DBDC630}" dt="2023-12-10T15:59:50.113" v="1006" actId="26606"/>
          <ac:spMkLst>
            <pc:docMk/>
            <pc:sldMk cId="4174969408" sldId="256"/>
            <ac:spMk id="40" creationId="{FC55298F-0AE5-478E-AD2B-03C2614C5833}"/>
          </ac:spMkLst>
        </pc:spChg>
        <pc:spChg chg="add del">
          <ac:chgData name="怡典 江" userId="a99cbccaf1264cce" providerId="LiveId" clId="{045A875C-7617-4721-A91D-47428DBDC630}" dt="2023-12-10T15:59:50.113" v="1006" actId="26606"/>
          <ac:spMkLst>
            <pc:docMk/>
            <pc:sldMk cId="4174969408" sldId="256"/>
            <ac:spMk id="41" creationId="{C180E4EA-0B63-4779-A895-7E90E71088F3}"/>
          </ac:spMkLst>
        </pc:spChg>
        <pc:spChg chg="add del">
          <ac:chgData name="怡典 江" userId="a99cbccaf1264cce" providerId="LiveId" clId="{045A875C-7617-4721-A91D-47428DBDC630}" dt="2023-12-10T15:59:50.113" v="1006" actId="26606"/>
          <ac:spMkLst>
            <pc:docMk/>
            <pc:sldMk cId="4174969408" sldId="256"/>
            <ac:spMk id="42" creationId="{CEE01D9D-3DE8-4EED-B0D3-8F3C79CC7673}"/>
          </ac:spMkLst>
        </pc:spChg>
        <pc:spChg chg="add del">
          <ac:chgData name="怡典 江" userId="a99cbccaf1264cce" providerId="LiveId" clId="{045A875C-7617-4721-A91D-47428DBDC630}" dt="2023-12-10T15:59:50.113" v="1006" actId="26606"/>
          <ac:spMkLst>
            <pc:docMk/>
            <pc:sldMk cId="4174969408" sldId="256"/>
            <ac:spMk id="43" creationId="{89AF5CE9-607F-43F4-8983-DCD6DA4051FD}"/>
          </ac:spMkLst>
        </pc:spChg>
        <pc:spChg chg="add del">
          <ac:chgData name="怡典 江" userId="a99cbccaf1264cce" providerId="LiveId" clId="{045A875C-7617-4721-A91D-47428DBDC630}" dt="2023-12-10T15:59:50.113" v="1006" actId="26606"/>
          <ac:spMkLst>
            <pc:docMk/>
            <pc:sldMk cId="4174969408" sldId="256"/>
            <ac:spMk id="44" creationId="{6EEA2DBD-9E1E-4521-8C01-F32AD18A89E3}"/>
          </ac:spMkLst>
        </pc:spChg>
        <pc:spChg chg="add del">
          <ac:chgData name="怡典 江" userId="a99cbccaf1264cce" providerId="LiveId" clId="{045A875C-7617-4721-A91D-47428DBDC630}" dt="2023-12-10T15:59:50.113" v="1006" actId="26606"/>
          <ac:spMkLst>
            <pc:docMk/>
            <pc:sldMk cId="4174969408" sldId="256"/>
            <ac:spMk id="45" creationId="{15BBD2C1-BA9B-46A9-A27A-33498B169272}"/>
          </ac:spMkLst>
        </pc:spChg>
        <pc:spChg chg="add del mod replId">
          <ac:chgData name="怡典 江" userId="a99cbccaf1264cce" providerId="LiveId" clId="{045A875C-7617-4721-A91D-47428DBDC630}" dt="2023-12-10T15:48:15.293" v="808" actId="26606"/>
          <ac:spMkLst>
            <pc:docMk/>
            <pc:sldMk cId="4174969408" sldId="256"/>
            <ac:spMk id="46" creationId="{43E33639-D152-EB67-4EE6-56E398E8D70D}"/>
          </ac:spMkLst>
        </pc:spChg>
        <pc:spChg chg="add del mod replId">
          <ac:chgData name="怡典 江" userId="a99cbccaf1264cce" providerId="LiveId" clId="{045A875C-7617-4721-A91D-47428DBDC630}" dt="2023-12-10T15:48:15.293" v="808" actId="26606"/>
          <ac:spMkLst>
            <pc:docMk/>
            <pc:sldMk cId="4174969408" sldId="256"/>
            <ac:spMk id="47" creationId="{B2411497-E6CE-C6D5-5B38-E2F3ADE07C58}"/>
          </ac:spMkLst>
        </pc:spChg>
        <pc:spChg chg="add del mod replId">
          <ac:chgData name="怡典 江" userId="a99cbccaf1264cce" providerId="LiveId" clId="{045A875C-7617-4721-A91D-47428DBDC630}" dt="2023-12-10T15:59:50.113" v="1006" actId="26606"/>
          <ac:spMkLst>
            <pc:docMk/>
            <pc:sldMk cId="4174969408" sldId="256"/>
            <ac:spMk id="48" creationId="{A48C6B99-09EC-D18E-1DC7-B8F99D4C4738}"/>
          </ac:spMkLst>
        </pc:spChg>
        <pc:spChg chg="add del mod replId">
          <ac:chgData name="怡典 江" userId="a99cbccaf1264cce" providerId="LiveId" clId="{045A875C-7617-4721-A91D-47428DBDC630}" dt="2023-12-10T15:59:50.113" v="1006" actId="26606"/>
          <ac:spMkLst>
            <pc:docMk/>
            <pc:sldMk cId="4174969408" sldId="256"/>
            <ac:spMk id="49" creationId="{2578B72B-DF7E-D0A5-2023-35A7CF8909F9}"/>
          </ac:spMkLst>
        </pc:spChg>
        <pc:spChg chg="add">
          <ac:chgData name="怡典 江" userId="a99cbccaf1264cce" providerId="LiveId" clId="{045A875C-7617-4721-A91D-47428DBDC630}" dt="2023-12-10T15:59:50.113" v="1006" actId="26606"/>
          <ac:spMkLst>
            <pc:docMk/>
            <pc:sldMk cId="4174969408" sldId="256"/>
            <ac:spMk id="50" creationId="{3167F201-EA3A-41F3-8305-5985A44A95A1}"/>
          </ac:spMkLst>
        </pc:spChg>
        <pc:spChg chg="add">
          <ac:chgData name="怡典 江" userId="a99cbccaf1264cce" providerId="LiveId" clId="{045A875C-7617-4721-A91D-47428DBDC630}" dt="2023-12-10T15:59:50.113" v="1006" actId="26606"/>
          <ac:spMkLst>
            <pc:docMk/>
            <pc:sldMk cId="4174969408" sldId="256"/>
            <ac:spMk id="52" creationId="{FFD44D11-B1C5-420A-9591-370DC8BAA10E}"/>
          </ac:spMkLst>
        </pc:spChg>
        <pc:spChg chg="add">
          <ac:chgData name="怡典 江" userId="a99cbccaf1264cce" providerId="LiveId" clId="{045A875C-7617-4721-A91D-47428DBDC630}" dt="2023-12-10T15:59:50.113" v="1006" actId="26606"/>
          <ac:spMkLst>
            <pc:docMk/>
            <pc:sldMk cId="4174969408" sldId="256"/>
            <ac:spMk id="58" creationId="{1C4DC544-6AEA-484E-A978-32384E2F9BD9}"/>
          </ac:spMkLst>
        </pc:spChg>
        <pc:spChg chg="add">
          <ac:chgData name="怡典 江" userId="a99cbccaf1264cce" providerId="LiveId" clId="{045A875C-7617-4721-A91D-47428DBDC630}" dt="2023-12-10T15:59:50.113" v="1006" actId="26606"/>
          <ac:spMkLst>
            <pc:docMk/>
            <pc:sldMk cId="4174969408" sldId="256"/>
            <ac:spMk id="60" creationId="{A1F1470C-B594-449D-A8CD-EB7BC156F7BD}"/>
          </ac:spMkLst>
        </pc:spChg>
        <pc:spChg chg="add">
          <ac:chgData name="怡典 江" userId="a99cbccaf1264cce" providerId="LiveId" clId="{045A875C-7617-4721-A91D-47428DBDC630}" dt="2023-12-10T15:59:50.113" v="1006" actId="26606"/>
          <ac:spMkLst>
            <pc:docMk/>
            <pc:sldMk cId="4174969408" sldId="256"/>
            <ac:spMk id="62" creationId="{B809F8B1-FE88-427F-98C6-1B8CFED80282}"/>
          </ac:spMkLst>
        </pc:spChg>
        <pc:spChg chg="add">
          <ac:chgData name="怡典 江" userId="a99cbccaf1264cce" providerId="LiveId" clId="{045A875C-7617-4721-A91D-47428DBDC630}" dt="2023-12-10T15:59:50.113" v="1006" actId="26606"/>
          <ac:spMkLst>
            <pc:docMk/>
            <pc:sldMk cId="4174969408" sldId="256"/>
            <ac:spMk id="64" creationId="{2050D290-680D-48D7-9488-498F59E54FFC}"/>
          </ac:spMkLst>
        </pc:spChg>
        <pc:spChg chg="add">
          <ac:chgData name="怡典 江" userId="a99cbccaf1264cce" providerId="LiveId" clId="{045A875C-7617-4721-A91D-47428DBDC630}" dt="2023-12-10T15:59:50.113" v="1006" actId="26606"/>
          <ac:spMkLst>
            <pc:docMk/>
            <pc:sldMk cId="4174969408" sldId="256"/>
            <ac:spMk id="66" creationId="{E8C81616-E276-41D8-92C5-1C891FE995BE}"/>
          </ac:spMkLst>
        </pc:spChg>
        <pc:spChg chg="add">
          <ac:chgData name="怡典 江" userId="a99cbccaf1264cce" providerId="LiveId" clId="{045A875C-7617-4721-A91D-47428DBDC630}" dt="2023-12-10T15:59:50.113" v="1006" actId="26606"/>
          <ac:spMkLst>
            <pc:docMk/>
            <pc:sldMk cId="4174969408" sldId="256"/>
            <ac:spMk id="68" creationId="{86BBDB21-2BF1-4C2F-A790-19FBC789C3F2}"/>
          </ac:spMkLst>
        </pc:spChg>
        <pc:spChg chg="add">
          <ac:chgData name="怡典 江" userId="a99cbccaf1264cce" providerId="LiveId" clId="{045A875C-7617-4721-A91D-47428DBDC630}" dt="2023-12-10T15:59:50.113" v="1006" actId="26606"/>
          <ac:spMkLst>
            <pc:docMk/>
            <pc:sldMk cId="4174969408" sldId="256"/>
            <ac:spMk id="70" creationId="{E78FF87C-9F4A-4F75-998D-3ECB6543BAB8}"/>
          </ac:spMkLst>
        </pc:spChg>
        <pc:grpChg chg="add del">
          <ac:chgData name="怡典 江" userId="a99cbccaf1264cce" providerId="LiveId" clId="{045A875C-7617-4721-A91D-47428DBDC630}" dt="2023-12-10T15:48:08.237" v="798" actId="26606"/>
          <ac:grpSpMkLst>
            <pc:docMk/>
            <pc:sldMk cId="4174969408" sldId="256"/>
            <ac:grpSpMk id="10" creationId="{B5F26A87-0610-435F-AA13-BD658385C9D9}"/>
          </ac:grpSpMkLst>
        </pc:grpChg>
        <pc:picChg chg="add del">
          <ac:chgData name="怡典 江" userId="a99cbccaf1264cce" providerId="LiveId" clId="{045A875C-7617-4721-A91D-47428DBDC630}" dt="2023-12-10T15:48:15.293" v="806" actId="26606"/>
          <ac:picMkLst>
            <pc:docMk/>
            <pc:sldMk cId="4174969408" sldId="256"/>
            <ac:picMk id="5" creationId="{5C5D1C08-F84A-64E2-9954-FC81DC779AE7}"/>
          </ac:picMkLst>
        </pc:picChg>
        <pc:picChg chg="add mod">
          <ac:chgData name="怡典 江" userId="a99cbccaf1264cce" providerId="LiveId" clId="{045A875C-7617-4721-A91D-47428DBDC630}" dt="2023-12-10T15:59:55.762" v="1008" actId="27614"/>
          <ac:picMkLst>
            <pc:docMk/>
            <pc:sldMk cId="4174969408" sldId="256"/>
            <ac:picMk id="36" creationId="{CCD7784E-B588-C5DD-44D6-22AE666417FA}"/>
          </ac:picMkLst>
        </pc:picChg>
        <pc:picChg chg="add del mod replId">
          <ac:chgData name="怡典 江" userId="a99cbccaf1264cce" providerId="LiveId" clId="{045A875C-7617-4721-A91D-47428DBDC630}" dt="2023-12-10T15:59:50.113" v="1006" actId="26606"/>
          <ac:picMkLst>
            <pc:docMk/>
            <pc:sldMk cId="4174969408" sldId="256"/>
            <ac:picMk id="47" creationId="{D7C98A46-9E94-95D1-B086-9CE476C2325F}"/>
          </ac:picMkLst>
        </pc:picChg>
        <pc:cxnChg chg="add del">
          <ac:chgData name="怡典 江" userId="a99cbccaf1264cce" providerId="LiveId" clId="{045A875C-7617-4721-A91D-47428DBDC630}" dt="2023-12-10T15:48:15.293" v="806" actId="26606"/>
          <ac:cxnSpMkLst>
            <pc:docMk/>
            <pc:sldMk cId="4174969408" sldId="256"/>
            <ac:cxnSpMk id="9" creationId="{A57C1A16-B8AB-4D99-A195-A38F556A6486}"/>
          </ac:cxnSpMkLst>
        </pc:cxnChg>
        <pc:cxnChg chg="add del">
          <ac:chgData name="怡典 江" userId="a99cbccaf1264cce" providerId="LiveId" clId="{045A875C-7617-4721-A91D-47428DBDC630}" dt="2023-12-10T15:48:15.293" v="806" actId="26606"/>
          <ac:cxnSpMkLst>
            <pc:docMk/>
            <pc:sldMk cId="4174969408" sldId="256"/>
            <ac:cxnSpMk id="11" creationId="{F8A9B20B-D1DD-4573-B5EC-558029519236}"/>
          </ac:cxnSpMkLst>
        </pc:cxnChg>
        <pc:cxnChg chg="add del">
          <ac:chgData name="怡典 江" userId="a99cbccaf1264cce" providerId="LiveId" clId="{045A875C-7617-4721-A91D-47428DBDC630}" dt="2023-12-10T15:48:12.655" v="801" actId="26606"/>
          <ac:cxnSpMkLst>
            <pc:docMk/>
            <pc:sldMk cId="4174969408" sldId="256"/>
            <ac:cxnSpMk id="12" creationId="{4AE4806D-B8F9-4679-A68A-9BD21C01A301}"/>
          </ac:cxnSpMkLst>
        </pc:cxnChg>
        <pc:cxnChg chg="add del">
          <ac:chgData name="怡典 江" userId="a99cbccaf1264cce" providerId="LiveId" clId="{045A875C-7617-4721-A91D-47428DBDC630}" dt="2023-12-10T15:48:12.655" v="801" actId="26606"/>
          <ac:cxnSpMkLst>
            <pc:docMk/>
            <pc:sldMk cId="4174969408" sldId="256"/>
            <ac:cxnSpMk id="23" creationId="{EB898B32-3891-4C3A-8F58-C5969D2E9033}"/>
          </ac:cxnSpMkLst>
        </pc:cxnChg>
        <pc:cxnChg chg="add del">
          <ac:chgData name="怡典 江" userId="a99cbccaf1264cce" providerId="LiveId" clId="{045A875C-7617-4721-A91D-47428DBDC630}" dt="2023-12-10T15:59:50.113" v="1006" actId="26606"/>
          <ac:cxnSpMkLst>
            <pc:docMk/>
            <pc:sldMk cId="4174969408" sldId="256"/>
            <ac:cxnSpMk id="37" creationId="{A57C1A16-B8AB-4D99-A195-A38F556A6486}"/>
          </ac:cxnSpMkLst>
        </pc:cxnChg>
        <pc:cxnChg chg="add del">
          <ac:chgData name="怡典 江" userId="a99cbccaf1264cce" providerId="LiveId" clId="{045A875C-7617-4721-A91D-47428DBDC630}" dt="2023-12-10T15:59:50.113" v="1006" actId="26606"/>
          <ac:cxnSpMkLst>
            <pc:docMk/>
            <pc:sldMk cId="4174969408" sldId="256"/>
            <ac:cxnSpMk id="38" creationId="{F8A9B20B-D1DD-4573-B5EC-558029519236}"/>
          </ac:cxnSpMkLst>
        </pc:cxnChg>
        <pc:cxnChg chg="add">
          <ac:chgData name="怡典 江" userId="a99cbccaf1264cce" providerId="LiveId" clId="{045A875C-7617-4721-A91D-47428DBDC630}" dt="2023-12-10T15:59:50.113" v="1006" actId="26606"/>
          <ac:cxnSpMkLst>
            <pc:docMk/>
            <pc:sldMk cId="4174969408" sldId="256"/>
            <ac:cxnSpMk id="54" creationId="{9FF46BC6-C78D-47E7-87CF-A1DD38B02BD3}"/>
          </ac:cxnSpMkLst>
        </pc:cxnChg>
        <pc:cxnChg chg="add">
          <ac:chgData name="怡典 江" userId="a99cbccaf1264cce" providerId="LiveId" clId="{045A875C-7617-4721-A91D-47428DBDC630}" dt="2023-12-10T15:59:50.113" v="1006" actId="26606"/>
          <ac:cxnSpMkLst>
            <pc:docMk/>
            <pc:sldMk cId="4174969408" sldId="256"/>
            <ac:cxnSpMk id="56" creationId="{BE3C958F-F320-49F4-9AB7-FD2F51A7712E}"/>
          </ac:cxnSpMkLst>
        </pc:cxnChg>
      </pc:sldChg>
      <pc:sldChg chg="del">
        <pc:chgData name="怡典 江" userId="a99cbccaf1264cce" providerId="LiveId" clId="{045A875C-7617-4721-A91D-47428DBDC630}" dt="2023-12-10T15:19:13.006" v="297" actId="47"/>
        <pc:sldMkLst>
          <pc:docMk/>
          <pc:sldMk cId="2382131231" sldId="257"/>
        </pc:sldMkLst>
      </pc:sldChg>
      <pc:sldChg chg="del">
        <pc:chgData name="怡典 江" userId="a99cbccaf1264cce" providerId="LiveId" clId="{045A875C-7617-4721-A91D-47428DBDC630}" dt="2023-12-10T15:19:13.006" v="297" actId="47"/>
        <pc:sldMkLst>
          <pc:docMk/>
          <pc:sldMk cId="1662020884" sldId="258"/>
        </pc:sldMkLst>
      </pc:sldChg>
      <pc:sldChg chg="addSp delSp modSp del mod">
        <pc:chgData name="怡典 江" userId="a99cbccaf1264cce" providerId="LiveId" clId="{045A875C-7617-4721-A91D-47428DBDC630}" dt="2023-12-10T14:41:58.683" v="23" actId="47"/>
        <pc:sldMkLst>
          <pc:docMk/>
          <pc:sldMk cId="3437238789" sldId="259"/>
        </pc:sldMkLst>
        <pc:spChg chg="mod">
          <ac:chgData name="怡典 江" userId="a99cbccaf1264cce" providerId="LiveId" clId="{045A875C-7617-4721-A91D-47428DBDC630}" dt="2023-12-10T14:41:08.738" v="13" actId="6549"/>
          <ac:spMkLst>
            <pc:docMk/>
            <pc:sldMk cId="3437238789" sldId="259"/>
            <ac:spMk id="2" creationId="{429BAE55-8306-1FAF-BE45-0731B5704BC5}"/>
          </ac:spMkLst>
        </pc:spChg>
        <pc:spChg chg="add mod">
          <ac:chgData name="怡典 江" userId="a99cbccaf1264cce" providerId="LiveId" clId="{045A875C-7617-4721-A91D-47428DBDC630}" dt="2023-12-10T14:41:26.440" v="14" actId="478"/>
          <ac:spMkLst>
            <pc:docMk/>
            <pc:sldMk cId="3437238789" sldId="259"/>
            <ac:spMk id="4" creationId="{F8A746BA-3426-2E31-9599-BB394BAC2D1C}"/>
          </ac:spMkLst>
        </pc:spChg>
        <pc:spChg chg="del mod">
          <ac:chgData name="怡典 江" userId="a99cbccaf1264cce" providerId="LiveId" clId="{045A875C-7617-4721-A91D-47428DBDC630}" dt="2023-12-10T14:41:36.069" v="18"/>
          <ac:spMkLst>
            <pc:docMk/>
            <pc:sldMk cId="3437238789" sldId="259"/>
            <ac:spMk id="7" creationId="{68A8A8D4-5ABE-7262-AB2C-1D6D101F80EC}"/>
          </ac:spMkLst>
        </pc:spChg>
        <pc:spChg chg="del">
          <ac:chgData name="怡典 江" userId="a99cbccaf1264cce" providerId="LiveId" clId="{045A875C-7617-4721-A91D-47428DBDC630}" dt="2023-12-10T14:41:36.069" v="16" actId="478"/>
          <ac:spMkLst>
            <pc:docMk/>
            <pc:sldMk cId="3437238789" sldId="259"/>
            <ac:spMk id="11" creationId="{20507FF3-ABB1-6118-1E6E-2752A62EDE32}"/>
          </ac:spMkLst>
        </pc:spChg>
        <pc:picChg chg="del">
          <ac:chgData name="怡典 江" userId="a99cbccaf1264cce" providerId="LiveId" clId="{045A875C-7617-4721-A91D-47428DBDC630}" dt="2023-12-10T14:41:26.440" v="14" actId="478"/>
          <ac:picMkLst>
            <pc:docMk/>
            <pc:sldMk cId="3437238789" sldId="259"/>
            <ac:picMk id="5" creationId="{D8E8E45B-AB87-09B3-9FC8-568D87D96AEB}"/>
          </ac:picMkLst>
        </pc:picChg>
        <pc:picChg chg="del">
          <ac:chgData name="怡典 江" userId="a99cbccaf1264cce" providerId="LiveId" clId="{045A875C-7617-4721-A91D-47428DBDC630}" dt="2023-12-10T14:41:38.017" v="19" actId="478"/>
          <ac:picMkLst>
            <pc:docMk/>
            <pc:sldMk cId="3437238789" sldId="259"/>
            <ac:picMk id="13" creationId="{328394B4-229A-E4B0-EF3C-4D27AC3A8421}"/>
          </ac:picMkLst>
        </pc:picChg>
      </pc:sldChg>
      <pc:sldChg chg="del">
        <pc:chgData name="怡典 江" userId="a99cbccaf1264cce" providerId="LiveId" clId="{045A875C-7617-4721-A91D-47428DBDC630}" dt="2023-12-10T15:19:13.006" v="297" actId="47"/>
        <pc:sldMkLst>
          <pc:docMk/>
          <pc:sldMk cId="54883094" sldId="260"/>
        </pc:sldMkLst>
      </pc:sldChg>
      <pc:sldChg chg="del">
        <pc:chgData name="怡典 江" userId="a99cbccaf1264cce" providerId="LiveId" clId="{045A875C-7617-4721-A91D-47428DBDC630}" dt="2023-12-10T15:19:13.006" v="297" actId="47"/>
        <pc:sldMkLst>
          <pc:docMk/>
          <pc:sldMk cId="1059392843" sldId="261"/>
        </pc:sldMkLst>
      </pc:sldChg>
      <pc:sldChg chg="del">
        <pc:chgData name="怡典 江" userId="a99cbccaf1264cce" providerId="LiveId" clId="{045A875C-7617-4721-A91D-47428DBDC630}" dt="2023-12-10T15:19:13.006" v="297" actId="47"/>
        <pc:sldMkLst>
          <pc:docMk/>
          <pc:sldMk cId="1651390604" sldId="262"/>
        </pc:sldMkLst>
      </pc:sldChg>
      <pc:sldChg chg="del">
        <pc:chgData name="怡典 江" userId="a99cbccaf1264cce" providerId="LiveId" clId="{045A875C-7617-4721-A91D-47428DBDC630}" dt="2023-12-10T15:19:13.006" v="297" actId="47"/>
        <pc:sldMkLst>
          <pc:docMk/>
          <pc:sldMk cId="2640960241" sldId="264"/>
        </pc:sldMkLst>
      </pc:sldChg>
      <pc:sldChg chg="del">
        <pc:chgData name="怡典 江" userId="a99cbccaf1264cce" providerId="LiveId" clId="{045A875C-7617-4721-A91D-47428DBDC630}" dt="2023-12-10T15:19:13.006" v="297" actId="47"/>
        <pc:sldMkLst>
          <pc:docMk/>
          <pc:sldMk cId="3448955719" sldId="265"/>
        </pc:sldMkLst>
      </pc:sldChg>
      <pc:sldChg chg="del">
        <pc:chgData name="怡典 江" userId="a99cbccaf1264cce" providerId="LiveId" clId="{045A875C-7617-4721-A91D-47428DBDC630}" dt="2023-12-10T15:19:13.006" v="297" actId="47"/>
        <pc:sldMkLst>
          <pc:docMk/>
          <pc:sldMk cId="2777992384" sldId="266"/>
        </pc:sldMkLst>
      </pc:sldChg>
      <pc:sldChg chg="del">
        <pc:chgData name="怡典 江" userId="a99cbccaf1264cce" providerId="LiveId" clId="{045A875C-7617-4721-A91D-47428DBDC630}" dt="2023-12-10T15:19:13.006" v="297" actId="47"/>
        <pc:sldMkLst>
          <pc:docMk/>
          <pc:sldMk cId="2134309161" sldId="267"/>
        </pc:sldMkLst>
      </pc:sldChg>
      <pc:sldChg chg="del">
        <pc:chgData name="怡典 江" userId="a99cbccaf1264cce" providerId="LiveId" clId="{045A875C-7617-4721-A91D-47428DBDC630}" dt="2023-12-10T15:19:13.006" v="297" actId="47"/>
        <pc:sldMkLst>
          <pc:docMk/>
          <pc:sldMk cId="270496582" sldId="268"/>
        </pc:sldMkLst>
      </pc:sldChg>
      <pc:sldChg chg="addSp modSp new mod">
        <pc:chgData name="怡典 江" userId="a99cbccaf1264cce" providerId="LiveId" clId="{045A875C-7617-4721-A91D-47428DBDC630}" dt="2023-12-10T15:56:06.099" v="911" actId="113"/>
        <pc:sldMkLst>
          <pc:docMk/>
          <pc:sldMk cId="2356390843" sldId="269"/>
        </pc:sldMkLst>
        <pc:spChg chg="mod">
          <ac:chgData name="怡典 江" userId="a99cbccaf1264cce" providerId="LiveId" clId="{045A875C-7617-4721-A91D-47428DBDC630}" dt="2023-12-10T15:56:06.099" v="911" actId="113"/>
          <ac:spMkLst>
            <pc:docMk/>
            <pc:sldMk cId="2356390843" sldId="269"/>
            <ac:spMk id="2" creationId="{EAA3EA3A-EFE6-0F0E-08FB-AA49AA948828}"/>
          </ac:spMkLst>
        </pc:spChg>
        <pc:spChg chg="mod">
          <ac:chgData name="怡典 江" userId="a99cbccaf1264cce" providerId="LiveId" clId="{045A875C-7617-4721-A91D-47428DBDC630}" dt="2023-12-10T15:51:17.362" v="853" actId="403"/>
          <ac:spMkLst>
            <pc:docMk/>
            <pc:sldMk cId="2356390843" sldId="269"/>
            <ac:spMk id="3" creationId="{BE1ABEFC-5951-91F2-68B6-693B4ABFAF9D}"/>
          </ac:spMkLst>
        </pc:spChg>
        <pc:picChg chg="add mod">
          <ac:chgData name="怡典 江" userId="a99cbccaf1264cce" providerId="LiveId" clId="{045A875C-7617-4721-A91D-47428DBDC630}" dt="2023-12-10T15:48:54.350" v="814" actId="1076"/>
          <ac:picMkLst>
            <pc:docMk/>
            <pc:sldMk cId="2356390843" sldId="269"/>
            <ac:picMk id="5" creationId="{A2893341-86A3-3100-0CFF-16EE86F710AC}"/>
          </ac:picMkLst>
        </pc:picChg>
        <pc:picChg chg="add mod">
          <ac:chgData name="怡典 江" userId="a99cbccaf1264cce" providerId="LiveId" clId="{045A875C-7617-4721-A91D-47428DBDC630}" dt="2023-12-10T15:48:55.450" v="815" actId="1076"/>
          <ac:picMkLst>
            <pc:docMk/>
            <pc:sldMk cId="2356390843" sldId="269"/>
            <ac:picMk id="7" creationId="{AA9A50CE-3658-CFF0-17DA-E666F6D1222E}"/>
          </ac:picMkLst>
        </pc:picChg>
      </pc:sldChg>
      <pc:sldChg chg="addSp delSp modSp add mod">
        <pc:chgData name="怡典 江" userId="a99cbccaf1264cce" providerId="LiveId" clId="{045A875C-7617-4721-A91D-47428DBDC630}" dt="2023-12-10T15:56:02.364" v="909" actId="113"/>
        <pc:sldMkLst>
          <pc:docMk/>
          <pc:sldMk cId="675212127" sldId="270"/>
        </pc:sldMkLst>
        <pc:spChg chg="mod">
          <ac:chgData name="怡典 江" userId="a99cbccaf1264cce" providerId="LiveId" clId="{045A875C-7617-4721-A91D-47428DBDC630}" dt="2023-12-10T15:56:02.364" v="909" actId="113"/>
          <ac:spMkLst>
            <pc:docMk/>
            <pc:sldMk cId="675212127" sldId="270"/>
            <ac:spMk id="2" creationId="{EAA3EA3A-EFE6-0F0E-08FB-AA49AA948828}"/>
          </ac:spMkLst>
        </pc:spChg>
        <pc:spChg chg="mod">
          <ac:chgData name="怡典 江" userId="a99cbccaf1264cce" providerId="LiveId" clId="{045A875C-7617-4721-A91D-47428DBDC630}" dt="2023-12-10T15:51:26.239" v="854" actId="1076"/>
          <ac:spMkLst>
            <pc:docMk/>
            <pc:sldMk cId="675212127" sldId="270"/>
            <ac:spMk id="3" creationId="{BE1ABEFC-5951-91F2-68B6-693B4ABFAF9D}"/>
          </ac:spMkLst>
        </pc:spChg>
        <pc:spChg chg="add mod">
          <ac:chgData name="怡典 江" userId="a99cbccaf1264cce" providerId="LiveId" clId="{045A875C-7617-4721-A91D-47428DBDC630}" dt="2023-12-10T15:27:13.121" v="438" actId="164"/>
          <ac:spMkLst>
            <pc:docMk/>
            <pc:sldMk cId="675212127" sldId="270"/>
            <ac:spMk id="8" creationId="{6527BBE6-57CC-080F-9B29-41599DC45797}"/>
          </ac:spMkLst>
        </pc:spChg>
        <pc:grpChg chg="add mod">
          <ac:chgData name="怡典 江" userId="a99cbccaf1264cce" providerId="LiveId" clId="{045A875C-7617-4721-A91D-47428DBDC630}" dt="2023-12-10T15:49:41.978" v="840" actId="1035"/>
          <ac:grpSpMkLst>
            <pc:docMk/>
            <pc:sldMk cId="675212127" sldId="270"/>
            <ac:grpSpMk id="11" creationId="{576C5FB3-1C4F-F275-68DB-06B5F5B814DE}"/>
          </ac:grpSpMkLst>
        </pc:grpChg>
        <pc:picChg chg="del">
          <ac:chgData name="怡典 江" userId="a99cbccaf1264cce" providerId="LiveId" clId="{045A875C-7617-4721-A91D-47428DBDC630}" dt="2023-12-10T15:21:31.875" v="303" actId="478"/>
          <ac:picMkLst>
            <pc:docMk/>
            <pc:sldMk cId="675212127" sldId="270"/>
            <ac:picMk id="5" creationId="{A2893341-86A3-3100-0CFF-16EE86F710AC}"/>
          </ac:picMkLst>
        </pc:picChg>
        <pc:picChg chg="add mod">
          <ac:chgData name="怡典 江" userId="a99cbccaf1264cce" providerId="LiveId" clId="{045A875C-7617-4721-A91D-47428DBDC630}" dt="2023-12-10T15:27:13.121" v="438" actId="164"/>
          <ac:picMkLst>
            <pc:docMk/>
            <pc:sldMk cId="675212127" sldId="270"/>
            <ac:picMk id="6" creationId="{4BCE7B82-34CF-3D52-F278-0296132E0334}"/>
          </ac:picMkLst>
        </pc:picChg>
        <pc:picChg chg="del">
          <ac:chgData name="怡典 江" userId="a99cbccaf1264cce" providerId="LiveId" clId="{045A875C-7617-4721-A91D-47428DBDC630}" dt="2023-12-10T15:21:32.426" v="304" actId="478"/>
          <ac:picMkLst>
            <pc:docMk/>
            <pc:sldMk cId="675212127" sldId="270"/>
            <ac:picMk id="7" creationId="{AA9A50CE-3658-CFF0-17DA-E666F6D1222E}"/>
          </ac:picMkLst>
        </pc:picChg>
        <pc:picChg chg="add mod">
          <ac:chgData name="怡典 江" userId="a99cbccaf1264cce" providerId="LiveId" clId="{045A875C-7617-4721-A91D-47428DBDC630}" dt="2023-12-10T15:49:41.978" v="840" actId="1035"/>
          <ac:picMkLst>
            <pc:docMk/>
            <pc:sldMk cId="675212127" sldId="270"/>
            <ac:picMk id="10" creationId="{967B6929-2A4F-0836-4D9D-F04B605A1AC4}"/>
          </ac:picMkLst>
        </pc:picChg>
        <pc:picChg chg="add del mod">
          <ac:chgData name="怡典 江" userId="a99cbccaf1264cce" providerId="LiveId" clId="{045A875C-7617-4721-A91D-47428DBDC630}" dt="2023-12-10T15:27:34.302" v="454" actId="22"/>
          <ac:picMkLst>
            <pc:docMk/>
            <pc:sldMk cId="675212127" sldId="270"/>
            <ac:picMk id="13" creationId="{76214FD1-236A-930F-A554-AFD9B1181C88}"/>
          </ac:picMkLst>
        </pc:picChg>
      </pc:sldChg>
      <pc:sldChg chg="addSp delSp modSp new mod">
        <pc:chgData name="怡典 江" userId="a99cbccaf1264cce" providerId="LiveId" clId="{045A875C-7617-4721-A91D-47428DBDC630}" dt="2023-12-10T15:55:58.643" v="907" actId="113"/>
        <pc:sldMkLst>
          <pc:docMk/>
          <pc:sldMk cId="4093205665" sldId="271"/>
        </pc:sldMkLst>
        <pc:spChg chg="add del mod">
          <ac:chgData name="怡典 江" userId="a99cbccaf1264cce" providerId="LiveId" clId="{045A875C-7617-4721-A91D-47428DBDC630}" dt="2023-12-10T15:55:58.643" v="907" actId="113"/>
          <ac:spMkLst>
            <pc:docMk/>
            <pc:sldMk cId="4093205665" sldId="271"/>
            <ac:spMk id="2" creationId="{FCE75479-8C25-6115-F5DD-1F22CB523EE0}"/>
          </ac:spMkLst>
        </pc:spChg>
        <pc:spChg chg="del">
          <ac:chgData name="怡典 江" userId="a99cbccaf1264cce" providerId="LiveId" clId="{045A875C-7617-4721-A91D-47428DBDC630}" dt="2023-12-10T15:27:41.750" v="457" actId="22"/>
          <ac:spMkLst>
            <pc:docMk/>
            <pc:sldMk cId="4093205665" sldId="271"/>
            <ac:spMk id="3" creationId="{C611B48A-6896-3F67-CFAE-99747FD2955A}"/>
          </ac:spMkLst>
        </pc:spChg>
        <pc:spChg chg="add mod">
          <ac:chgData name="怡典 江" userId="a99cbccaf1264cce" providerId="LiveId" clId="{045A875C-7617-4721-A91D-47428DBDC630}" dt="2023-12-10T15:51:37.085" v="856" actId="1076"/>
          <ac:spMkLst>
            <pc:docMk/>
            <pc:sldMk cId="4093205665" sldId="271"/>
            <ac:spMk id="7" creationId="{623FB849-869C-0FEE-CF5A-0D4054721ABB}"/>
          </ac:spMkLst>
        </pc:spChg>
        <pc:picChg chg="add del mod ord replId">
          <ac:chgData name="怡典 江" userId="a99cbccaf1264cce" providerId="LiveId" clId="{045A875C-7617-4721-A91D-47428DBDC630}" dt="2023-12-10T15:27:55.199" v="462" actId="21"/>
          <ac:picMkLst>
            <pc:docMk/>
            <pc:sldMk cId="4093205665" sldId="271"/>
            <ac:picMk id="5" creationId="{005F1F6D-4F65-B89C-7EB8-8DA07C795C84}"/>
          </ac:picMkLst>
        </pc:picChg>
        <pc:picChg chg="add del">
          <ac:chgData name="怡典 江" userId="a99cbccaf1264cce" providerId="LiveId" clId="{045A875C-7617-4721-A91D-47428DBDC630}" dt="2023-12-10T15:27:49.056" v="460" actId="26606"/>
          <ac:picMkLst>
            <pc:docMk/>
            <pc:sldMk cId="4093205665" sldId="271"/>
            <ac:picMk id="5" creationId="{9017B276-AE22-53AC-74E0-64B3FBAC9F97}"/>
          </ac:picMkLst>
        </pc:picChg>
        <pc:picChg chg="add mod">
          <ac:chgData name="怡典 江" userId="a99cbccaf1264cce" providerId="LiveId" clId="{045A875C-7617-4721-A91D-47428DBDC630}" dt="2023-12-10T15:54:28.014" v="864" actId="1076"/>
          <ac:picMkLst>
            <pc:docMk/>
            <pc:sldMk cId="4093205665" sldId="271"/>
            <ac:picMk id="9" creationId="{994321D3-F853-5A71-BF0D-B61943DE3838}"/>
          </ac:picMkLst>
        </pc:picChg>
        <pc:picChg chg="add mod">
          <ac:chgData name="怡典 江" userId="a99cbccaf1264cce" providerId="LiveId" clId="{045A875C-7617-4721-A91D-47428DBDC630}" dt="2023-12-10T15:54:33.084" v="865" actId="1076"/>
          <ac:picMkLst>
            <pc:docMk/>
            <pc:sldMk cId="4093205665" sldId="271"/>
            <ac:picMk id="10" creationId="{7CBAAC05-41CA-4754-840E-13BEBFAA532A}"/>
          </ac:picMkLst>
        </pc:picChg>
      </pc:sldChg>
      <pc:sldChg chg="addSp delSp modSp add mod">
        <pc:chgData name="怡典 江" userId="a99cbccaf1264cce" providerId="LiveId" clId="{045A875C-7617-4721-A91D-47428DBDC630}" dt="2023-12-10T15:55:54.276" v="905" actId="113"/>
        <pc:sldMkLst>
          <pc:docMk/>
          <pc:sldMk cId="3593448834" sldId="272"/>
        </pc:sldMkLst>
        <pc:spChg chg="mod">
          <ac:chgData name="怡典 江" userId="a99cbccaf1264cce" providerId="LiveId" clId="{045A875C-7617-4721-A91D-47428DBDC630}" dt="2023-12-10T15:55:54.276" v="905" actId="113"/>
          <ac:spMkLst>
            <pc:docMk/>
            <pc:sldMk cId="3593448834" sldId="272"/>
            <ac:spMk id="2" creationId="{EAA3EA3A-EFE6-0F0E-08FB-AA49AA948828}"/>
          </ac:spMkLst>
        </pc:spChg>
        <pc:spChg chg="mod">
          <ac:chgData name="怡典 江" userId="a99cbccaf1264cce" providerId="LiveId" clId="{045A875C-7617-4721-A91D-47428DBDC630}" dt="2023-12-10T15:55:46.870" v="903" actId="14100"/>
          <ac:spMkLst>
            <pc:docMk/>
            <pc:sldMk cId="3593448834" sldId="272"/>
            <ac:spMk id="3" creationId="{BE1ABEFC-5951-91F2-68B6-693B4ABFAF9D}"/>
          </ac:spMkLst>
        </pc:spChg>
        <pc:spChg chg="add mod">
          <ac:chgData name="怡典 江" userId="a99cbccaf1264cce" providerId="LiveId" clId="{045A875C-7617-4721-A91D-47428DBDC630}" dt="2023-12-10T15:55:36.698" v="898" actId="1076"/>
          <ac:spMkLst>
            <pc:docMk/>
            <pc:sldMk cId="3593448834" sldId="272"/>
            <ac:spMk id="16" creationId="{35EE5C72-DCE8-0248-15F8-633367C01D1C}"/>
          </ac:spMkLst>
        </pc:spChg>
        <pc:spChg chg="add mod">
          <ac:chgData name="怡典 江" userId="a99cbccaf1264cce" providerId="LiveId" clId="{045A875C-7617-4721-A91D-47428DBDC630}" dt="2023-12-10T15:55:40.922" v="899" actId="1076"/>
          <ac:spMkLst>
            <pc:docMk/>
            <pc:sldMk cId="3593448834" sldId="272"/>
            <ac:spMk id="17" creationId="{6F07448F-802C-8BB4-5FD0-AA3923062205}"/>
          </ac:spMkLst>
        </pc:spChg>
        <pc:grpChg chg="del">
          <ac:chgData name="怡典 江" userId="a99cbccaf1264cce" providerId="LiveId" clId="{045A875C-7617-4721-A91D-47428DBDC630}" dt="2023-12-10T15:32:00.017" v="637" actId="478"/>
          <ac:grpSpMkLst>
            <pc:docMk/>
            <pc:sldMk cId="3593448834" sldId="272"/>
            <ac:grpSpMk id="11" creationId="{576C5FB3-1C4F-F275-68DB-06B5F5B814DE}"/>
          </ac:grpSpMkLst>
        </pc:grpChg>
        <pc:picChg chg="add del mod">
          <ac:chgData name="怡典 江" userId="a99cbccaf1264cce" providerId="LiveId" clId="{045A875C-7617-4721-A91D-47428DBDC630}" dt="2023-12-10T15:36:41.686" v="646" actId="478"/>
          <ac:picMkLst>
            <pc:docMk/>
            <pc:sldMk cId="3593448834" sldId="272"/>
            <ac:picMk id="5" creationId="{668B4F14-0C11-76C8-4CCF-E148FA8DC4C2}"/>
          </ac:picMkLst>
        </pc:picChg>
        <pc:picChg chg="add del mod">
          <ac:chgData name="怡典 江" userId="a99cbccaf1264cce" providerId="LiveId" clId="{045A875C-7617-4721-A91D-47428DBDC630}" dt="2023-12-10T15:40:08.825" v="660" actId="478"/>
          <ac:picMkLst>
            <pc:docMk/>
            <pc:sldMk cId="3593448834" sldId="272"/>
            <ac:picMk id="9" creationId="{583331CB-C3D8-08E4-BA9B-1C727ECAC706}"/>
          </ac:picMkLst>
        </pc:picChg>
        <pc:picChg chg="del">
          <ac:chgData name="怡典 江" userId="a99cbccaf1264cce" providerId="LiveId" clId="{045A875C-7617-4721-A91D-47428DBDC630}" dt="2023-12-10T15:32:00.503" v="638" actId="478"/>
          <ac:picMkLst>
            <pc:docMk/>
            <pc:sldMk cId="3593448834" sldId="272"/>
            <ac:picMk id="10" creationId="{967B6929-2A4F-0836-4D9D-F04B605A1AC4}"/>
          </ac:picMkLst>
        </pc:picChg>
        <pc:picChg chg="add mod">
          <ac:chgData name="怡典 江" userId="a99cbccaf1264cce" providerId="LiveId" clId="{045A875C-7617-4721-A91D-47428DBDC630}" dt="2023-12-10T15:55:16.388" v="894" actId="1036"/>
          <ac:picMkLst>
            <pc:docMk/>
            <pc:sldMk cId="3593448834" sldId="272"/>
            <ac:picMk id="13" creationId="{119B0300-BB65-5561-5181-A75D7DDE8D42}"/>
          </ac:picMkLst>
        </pc:picChg>
        <pc:picChg chg="add mod">
          <ac:chgData name="怡典 江" userId="a99cbccaf1264cce" providerId="LiveId" clId="{045A875C-7617-4721-A91D-47428DBDC630}" dt="2023-12-10T15:55:16.388" v="894" actId="1036"/>
          <ac:picMkLst>
            <pc:docMk/>
            <pc:sldMk cId="3593448834" sldId="272"/>
            <ac:picMk id="15" creationId="{209E6F47-2C7B-7C7C-5CA7-6DCEBDA5D27E}"/>
          </ac:picMkLst>
        </pc:picChg>
      </pc:sldChg>
      <pc:sldChg chg="addSp delSp modSp add mod">
        <pc:chgData name="怡典 江" userId="a99cbccaf1264cce" providerId="LiveId" clId="{045A875C-7617-4721-A91D-47428DBDC630}" dt="2023-12-10T15:56:59.127" v="922" actId="1076"/>
        <pc:sldMkLst>
          <pc:docMk/>
          <pc:sldMk cId="3116484302" sldId="273"/>
        </pc:sldMkLst>
        <pc:spChg chg="mod">
          <ac:chgData name="怡典 江" userId="a99cbccaf1264cce" providerId="LiveId" clId="{045A875C-7617-4721-A91D-47428DBDC630}" dt="2023-12-10T15:47:43.849" v="793"/>
          <ac:spMkLst>
            <pc:docMk/>
            <pc:sldMk cId="3116484302" sldId="273"/>
            <ac:spMk id="2" creationId="{EAA3EA3A-EFE6-0F0E-08FB-AA49AA948828}"/>
          </ac:spMkLst>
        </pc:spChg>
        <pc:spChg chg="mod">
          <ac:chgData name="怡典 江" userId="a99cbccaf1264cce" providerId="LiveId" clId="{045A875C-7617-4721-A91D-47428DBDC630}" dt="2023-12-10T15:56:55.079" v="920" actId="27636"/>
          <ac:spMkLst>
            <pc:docMk/>
            <pc:sldMk cId="3116484302" sldId="273"/>
            <ac:spMk id="3" creationId="{BE1ABEFC-5951-91F2-68B6-693B4ABFAF9D}"/>
          </ac:spMkLst>
        </pc:spChg>
        <pc:grpChg chg="del">
          <ac:chgData name="怡典 江" userId="a99cbccaf1264cce" providerId="LiveId" clId="{045A875C-7617-4721-A91D-47428DBDC630}" dt="2023-12-10T15:43:11.001" v="756" actId="478"/>
          <ac:grpSpMkLst>
            <pc:docMk/>
            <pc:sldMk cId="3116484302" sldId="273"/>
            <ac:grpSpMk id="11" creationId="{576C5FB3-1C4F-F275-68DB-06B5F5B814DE}"/>
          </ac:grpSpMkLst>
        </pc:grpChg>
        <pc:picChg chg="add mod">
          <ac:chgData name="怡典 江" userId="a99cbccaf1264cce" providerId="LiveId" clId="{045A875C-7617-4721-A91D-47428DBDC630}" dt="2023-12-10T15:56:57.746" v="921" actId="1076"/>
          <ac:picMkLst>
            <pc:docMk/>
            <pc:sldMk cId="3116484302" sldId="273"/>
            <ac:picMk id="5" creationId="{DA81438B-0508-3E00-BBD5-8FC066C79653}"/>
          </ac:picMkLst>
        </pc:picChg>
        <pc:picChg chg="add mod">
          <ac:chgData name="怡典 江" userId="a99cbccaf1264cce" providerId="LiveId" clId="{045A875C-7617-4721-A91D-47428DBDC630}" dt="2023-12-10T15:56:59.127" v="922" actId="1076"/>
          <ac:picMkLst>
            <pc:docMk/>
            <pc:sldMk cId="3116484302" sldId="273"/>
            <ac:picMk id="9" creationId="{8DD9F479-DEF2-5851-C5BD-67BA2144CF2D}"/>
          </ac:picMkLst>
        </pc:picChg>
        <pc:picChg chg="del">
          <ac:chgData name="怡典 江" userId="a99cbccaf1264cce" providerId="LiveId" clId="{045A875C-7617-4721-A91D-47428DBDC630}" dt="2023-12-10T15:43:11.602" v="757" actId="478"/>
          <ac:picMkLst>
            <pc:docMk/>
            <pc:sldMk cId="3116484302" sldId="273"/>
            <ac:picMk id="10" creationId="{967B6929-2A4F-0836-4D9D-F04B605A1AC4}"/>
          </ac:picMkLst>
        </pc:picChg>
      </pc:sldChg>
      <pc:sldChg chg="modSp new mod">
        <pc:chgData name="怡典 江" userId="a99cbccaf1264cce" providerId="LiveId" clId="{045A875C-7617-4721-A91D-47428DBDC630}" dt="2023-12-10T15:59:13.613" v="1004" actId="113"/>
        <pc:sldMkLst>
          <pc:docMk/>
          <pc:sldMk cId="1272110130" sldId="274"/>
        </pc:sldMkLst>
        <pc:spChg chg="mod">
          <ac:chgData name="怡典 江" userId="a99cbccaf1264cce" providerId="LiveId" clId="{045A875C-7617-4721-A91D-47428DBDC630}" dt="2023-12-10T15:59:13.613" v="1004" actId="113"/>
          <ac:spMkLst>
            <pc:docMk/>
            <pc:sldMk cId="1272110130" sldId="274"/>
            <ac:spMk id="2" creationId="{8CC9700E-9B78-E35F-24F2-012FCF9B4B80}"/>
          </ac:spMkLst>
        </pc:spChg>
        <pc:spChg chg="mod">
          <ac:chgData name="怡典 江" userId="a99cbccaf1264cce" providerId="LiveId" clId="{045A875C-7617-4721-A91D-47428DBDC630}" dt="2023-12-10T15:59:06.975" v="1003" actId="6549"/>
          <ac:spMkLst>
            <pc:docMk/>
            <pc:sldMk cId="1272110130" sldId="274"/>
            <ac:spMk id="3" creationId="{B4769699-0594-6D9E-31A4-C61A059F72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85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32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648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479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559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71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902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75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45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91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59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59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59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55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42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6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1E873-5D14-4B17-8009-A7EF84DAAB19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36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 descr="一張含有 樣式, 鮮豔, 水, 藍色 的圖片&#10;&#10;自動產生的描述">
            <a:extLst>
              <a:ext uri="{FF2B5EF4-FFF2-40B4-BE49-F238E27FC236}">
                <a16:creationId xmlns:a16="http://schemas.microsoft.com/office/drawing/2014/main" id="{CCD7784E-B588-C5DD-44D6-22AE66641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3953" b="2299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3167F201-EA3A-41F3-8305-5985A44A9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FFD44D11-B1C5-420A-9591-370DC8BAA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FF46BC6-C78D-47E7-87CF-A1DD38B0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E3C958F-F320-49F4-9AB7-FD2F51A7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23">
            <a:extLst>
              <a:ext uri="{FF2B5EF4-FFF2-40B4-BE49-F238E27FC236}">
                <a16:creationId xmlns:a16="http://schemas.microsoft.com/office/drawing/2014/main" id="{1C4DC544-6AEA-484E-A978-32384E2F9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60" name="Rectangle 25">
            <a:extLst>
              <a:ext uri="{FF2B5EF4-FFF2-40B4-BE49-F238E27FC236}">
                <a16:creationId xmlns:a16="http://schemas.microsoft.com/office/drawing/2014/main" id="{A1F1470C-B594-449D-A8CD-EB7BC15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B809F8B1-FE88-427F-98C6-1B8CFED8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1B5C0F2-9BE9-8672-72CC-AB55C3602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pPr algn="l"/>
            <a:r>
              <a:rPr lang="zh-TW" alt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我的帳號密碼有外洩嗎</a:t>
            </a:r>
            <a:r>
              <a:rPr lang="en-US" altLang="zh-TW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?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463930-EA3D-4131-9407-D145A383B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YD</a:t>
            </a:r>
            <a:r>
              <a:rPr lang="zh-TW" altLang="en-US" dirty="0"/>
              <a:t> </a:t>
            </a:r>
            <a:r>
              <a:rPr lang="en-US" altLang="zh-TW" dirty="0"/>
              <a:t>Chiang</a:t>
            </a:r>
          </a:p>
          <a:p>
            <a:pPr algn="l"/>
            <a:r>
              <a:rPr lang="en-US" altLang="zh-TW" dirty="0"/>
              <a:t>2023/12/10</a:t>
            </a:r>
            <a:endParaRPr lang="zh-TW" altLang="en-US" dirty="0"/>
          </a:p>
        </p:txBody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2050D290-680D-48D7-9488-498F59E54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66" name="Rectangle 28">
            <a:extLst>
              <a:ext uri="{FF2B5EF4-FFF2-40B4-BE49-F238E27FC236}">
                <a16:creationId xmlns:a16="http://schemas.microsoft.com/office/drawing/2014/main" id="{E8C81616-E276-41D8-92C5-1C891FE9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68" name="Rectangle 29">
            <a:extLst>
              <a:ext uri="{FF2B5EF4-FFF2-40B4-BE49-F238E27FC236}">
                <a16:creationId xmlns:a16="http://schemas.microsoft.com/office/drawing/2014/main" id="{86BBDB21-2BF1-4C2F-A790-19FBC789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E78FF87C-9F4A-4F75-998D-3ECB6543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96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3EA3A-EFE6-0F0E-08FB-AA49AA94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111133"/>
                </a:solidFill>
                <a:effectLst/>
                <a:latin typeface="Roboto" panose="02000000000000000000" pitchFamily="2" charset="0"/>
              </a:rPr>
              <a:t>檢測帳號密碼安全性</a:t>
            </a:r>
            <a:r>
              <a:rPr lang="zh-TW" altLang="en-US" b="1" dirty="0">
                <a:solidFill>
                  <a:srgbClr val="111133"/>
                </a:solidFill>
                <a:latin typeface="Roboto" panose="02000000000000000000" pitchFamily="2" charset="0"/>
              </a:rPr>
              <a:t>的</a:t>
            </a:r>
            <a:r>
              <a:rPr lang="zh-TW" altLang="en-US" b="1" i="0" dirty="0">
                <a:solidFill>
                  <a:srgbClr val="1111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TW" b="1" i="0" dirty="0">
                <a:solidFill>
                  <a:srgbClr val="111133"/>
                </a:solidFill>
                <a:effectLst/>
                <a:latin typeface="Roboto" panose="02000000000000000000" pitchFamily="2" charset="0"/>
              </a:rPr>
              <a:t>4 </a:t>
            </a:r>
            <a:r>
              <a:rPr lang="zh-TW" altLang="en-US" b="1" i="0" dirty="0">
                <a:solidFill>
                  <a:srgbClr val="111133"/>
                </a:solidFill>
                <a:effectLst/>
                <a:latin typeface="Roboto" panose="02000000000000000000" pitchFamily="2" charset="0"/>
              </a:rPr>
              <a:t>個工具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ABEFC-5951-91F2-68B6-693B4ABFA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3197373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altLang="zh-TW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Apple </a:t>
            </a:r>
            <a:r>
              <a:rPr lang="zh-TW" altLang="en-US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內建密碼管理工具</a:t>
            </a:r>
            <a:br>
              <a:rPr lang="en-US" altLang="zh-TW" sz="1600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</a:br>
            <a:r>
              <a:rPr lang="zh-TW" altLang="en-US" sz="1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無論是在 </a:t>
            </a:r>
            <a:r>
              <a:rPr lang="en-US" altLang="zh-TW" sz="1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iPhone </a:t>
            </a:r>
            <a:r>
              <a:rPr lang="zh-TW" altLang="en-US" sz="1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或是 </a:t>
            </a:r>
            <a:r>
              <a:rPr lang="en-US" altLang="zh-TW" sz="1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Mac </a:t>
            </a:r>
            <a:r>
              <a:rPr lang="zh-TW" altLang="en-US" sz="1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上，</a:t>
            </a:r>
            <a:r>
              <a:rPr lang="en-US" altLang="zh-TW" sz="1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Apple </a:t>
            </a:r>
            <a:r>
              <a:rPr lang="zh-TW" altLang="en-US" sz="1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的「密碼」管理功能都可以協助使用者檢測，並且告訴你哪些網站的密碼有外洩的疑慮。</a:t>
            </a:r>
            <a:br>
              <a:rPr lang="en-US" altLang="zh-TW" sz="1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</a:br>
            <a:r>
              <a:rPr lang="zh-TW" altLang="en-US" sz="1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系統會列出所有存在 </a:t>
            </a:r>
            <a:r>
              <a:rPr lang="en-US" altLang="zh-TW" sz="1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iCloud </a:t>
            </a:r>
            <a:r>
              <a:rPr lang="zh-TW" altLang="en-US" sz="1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鑰匙圈上的密碼，並且透過分析與檢測，針對太弱的密碼提出改進的建議，甚至有被外洩的密碼也都會在這裡可以查得到，然後可以點擊下面的「在網站上更改密碼」，系統會直接幫你開啟這個網站讓你去更改密碼。</a:t>
            </a:r>
            <a:endParaRPr lang="zh-TW" altLang="en-US" b="1" i="0" dirty="0">
              <a:solidFill>
                <a:srgbClr val="008000"/>
              </a:solidFill>
              <a:effectLst/>
              <a:latin typeface="Roboto" panose="02000000000000000000" pitchFamily="2" charset="0"/>
            </a:endParaRPr>
          </a:p>
          <a:p>
            <a:r>
              <a:rPr lang="zh-TW" altLang="en-US" sz="1600" b="1" i="0" dirty="0">
                <a:solidFill>
                  <a:srgbClr val="008000"/>
                </a:solidFill>
                <a:effectLst/>
                <a:latin typeface="Roboto" panose="02000000000000000000" pitchFamily="2" charset="0"/>
              </a:rPr>
              <a:t>第一步：開啟 </a:t>
            </a:r>
            <a:r>
              <a:rPr lang="en-US" altLang="zh-TW" sz="1600" b="1" i="0" dirty="0">
                <a:solidFill>
                  <a:srgbClr val="008000"/>
                </a:solidFill>
                <a:effectLst/>
                <a:latin typeface="Roboto" panose="02000000000000000000" pitchFamily="2" charset="0"/>
              </a:rPr>
              <a:t>iCloud </a:t>
            </a:r>
            <a:r>
              <a:rPr lang="zh-TW" altLang="en-US" sz="1600" b="1" i="0" dirty="0">
                <a:solidFill>
                  <a:srgbClr val="008000"/>
                </a:solidFill>
                <a:effectLst/>
                <a:latin typeface="Roboto" panose="02000000000000000000" pitchFamily="2" charset="0"/>
              </a:rPr>
              <a:t>鑰匙圈</a:t>
            </a:r>
            <a:endParaRPr lang="en-US" altLang="zh-TW" sz="1600" b="1" i="0" dirty="0">
              <a:solidFill>
                <a:srgbClr val="008000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b="1" i="0" dirty="0">
                <a:effectLst/>
                <a:latin typeface="Roboto" panose="02000000000000000000" pitchFamily="2" charset="0"/>
              </a:rPr>
              <a:t>設定</a:t>
            </a:r>
            <a:r>
              <a:rPr lang="en-US" altLang="zh-TW" b="1" i="0" dirty="0"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iCloud</a:t>
            </a:r>
            <a:r>
              <a:rPr lang="zh-TW" altLang="en-US" b="1" i="0" dirty="0"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密碼和鑰匙圈</a:t>
            </a:r>
            <a:r>
              <a:rPr lang="en-US" altLang="zh-TW" b="1" i="0" dirty="0"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</a:t>
            </a:r>
            <a:r>
              <a:rPr lang="zh-TW" altLang="en-US" b="1" i="0" dirty="0"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開啟</a:t>
            </a:r>
            <a:endParaRPr lang="en-US" altLang="zh-TW" b="1" i="0" dirty="0">
              <a:effectLst/>
              <a:latin typeface="Roboto" panose="02000000000000000000" pitchFamily="2" charset="0"/>
              <a:sym typeface="Wingdings" panose="05000000000000000000" pitchFamily="2" charset="2"/>
            </a:endParaRPr>
          </a:p>
          <a:p>
            <a:r>
              <a:rPr lang="zh-TW" altLang="en-US" sz="1600" b="1" i="0" dirty="0">
                <a:solidFill>
                  <a:srgbClr val="008000"/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第二步</a:t>
            </a:r>
            <a:r>
              <a:rPr lang="zh-TW" altLang="en-US" sz="1600" b="1" dirty="0">
                <a:solidFill>
                  <a:srgbClr val="008000"/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：檢查密碼安全建議</a:t>
            </a:r>
            <a:endParaRPr lang="en-US" altLang="zh-TW" sz="1600" b="1" dirty="0">
              <a:solidFill>
                <a:srgbClr val="008000"/>
              </a:solidFill>
              <a:latin typeface="Roboto" panose="02000000000000000000" pitchFamily="2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b="1" i="0" dirty="0">
                <a:effectLst/>
                <a:latin typeface="Roboto" panose="02000000000000000000" pitchFamily="2" charset="0"/>
              </a:rPr>
              <a:t>設定</a:t>
            </a:r>
            <a:r>
              <a:rPr lang="en-US" altLang="zh-TW" b="1" i="0" dirty="0"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</a:t>
            </a:r>
            <a:r>
              <a:rPr lang="zh-TW" altLang="en-US" b="1" i="0" dirty="0"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密碼</a:t>
            </a:r>
            <a:r>
              <a:rPr lang="en-US" altLang="zh-TW" b="1" i="0" dirty="0"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</a:t>
            </a:r>
            <a:r>
              <a:rPr lang="zh-TW" altLang="en-US" b="1" i="0" dirty="0"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安全層級建議</a:t>
            </a:r>
            <a:r>
              <a:rPr lang="en-US" altLang="zh-TW" b="1" i="0" dirty="0"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</a:t>
            </a:r>
            <a:r>
              <a:rPr lang="zh-TW" altLang="en-US" b="1" i="0" dirty="0"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偵測已遭洩漏的密碼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893341-86A3-3100-0CFF-16EE86F7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934" y="2693212"/>
            <a:ext cx="2169934" cy="3887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 descr="一張含有 文字, 螢幕擷取畫面, 數字, 軟體 的圖片&#10;&#10;自動產生的描述">
            <a:extLst>
              <a:ext uri="{FF2B5EF4-FFF2-40B4-BE49-F238E27FC236}">
                <a16:creationId xmlns:a16="http://schemas.microsoft.com/office/drawing/2014/main" id="{AA9A50CE-3658-CFF0-17DA-E666F6D12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47" y="2693212"/>
            <a:ext cx="2239973" cy="38844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639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3EA3A-EFE6-0F0E-08FB-AA49AA94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111133"/>
                </a:solidFill>
                <a:effectLst/>
                <a:latin typeface="Roboto" panose="02000000000000000000" pitchFamily="2" charset="0"/>
              </a:rPr>
              <a:t>檢測帳號密碼安全性</a:t>
            </a:r>
            <a:r>
              <a:rPr lang="zh-TW" altLang="en-US" b="1" dirty="0">
                <a:solidFill>
                  <a:srgbClr val="111133"/>
                </a:solidFill>
                <a:latin typeface="Roboto" panose="02000000000000000000" pitchFamily="2" charset="0"/>
              </a:rPr>
              <a:t>的</a:t>
            </a:r>
            <a:r>
              <a:rPr lang="zh-TW" altLang="en-US" b="1" i="0" dirty="0">
                <a:solidFill>
                  <a:srgbClr val="1111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TW" b="1" i="0" dirty="0">
                <a:solidFill>
                  <a:srgbClr val="111133"/>
                </a:solidFill>
                <a:effectLst/>
                <a:latin typeface="Roboto" panose="02000000000000000000" pitchFamily="2" charset="0"/>
              </a:rPr>
              <a:t>4 </a:t>
            </a:r>
            <a:r>
              <a:rPr lang="zh-TW" altLang="en-US" b="1" i="0" dirty="0">
                <a:solidFill>
                  <a:srgbClr val="111133"/>
                </a:solidFill>
                <a:effectLst/>
                <a:latin typeface="Roboto" panose="02000000000000000000" pitchFamily="2" charset="0"/>
              </a:rPr>
              <a:t>個工具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ABEFC-5951-91F2-68B6-693B4ABFA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126"/>
            <a:ext cx="10515600" cy="319737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100000"/>
              <a:buFont typeface="+mj-lt"/>
              <a:buAutoNum type="arabicPeriod" startAt="2"/>
            </a:pPr>
            <a:r>
              <a:rPr lang="en-US" altLang="zh-TW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Google Chrome </a:t>
            </a:r>
            <a:r>
              <a:rPr lang="zh-TW" altLang="en-US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密碼安全性功能</a:t>
            </a:r>
            <a:br>
              <a:rPr lang="en-US" altLang="zh-TW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</a:br>
            <a:r>
              <a:rPr lang="en-US" altLang="zh-TW" sz="1600" b="0" i="0" dirty="0">
                <a:solidFill>
                  <a:srgbClr val="222222"/>
                </a:solidFill>
                <a:effectLst/>
                <a:latin typeface="+mn-ea"/>
              </a:rPr>
              <a:t>Google </a:t>
            </a:r>
            <a:r>
              <a:rPr lang="zh-TW" altLang="en-US" sz="1600" b="0" i="0" dirty="0">
                <a:solidFill>
                  <a:srgbClr val="222222"/>
                </a:solidFill>
                <a:effectLst/>
                <a:latin typeface="+mn-ea"/>
              </a:rPr>
              <a:t>的 </a:t>
            </a:r>
            <a:r>
              <a:rPr lang="en-US" altLang="zh-TW" sz="1600" b="0" i="0" dirty="0">
                <a:solidFill>
                  <a:srgbClr val="222222"/>
                </a:solidFill>
                <a:effectLst/>
                <a:latin typeface="+mn-ea"/>
              </a:rPr>
              <a:t>Chrome </a:t>
            </a:r>
            <a:r>
              <a:rPr lang="zh-TW" altLang="en-US" sz="1600" b="0" i="0" dirty="0">
                <a:solidFill>
                  <a:srgbClr val="222222"/>
                </a:solidFill>
                <a:effectLst/>
                <a:latin typeface="+mn-ea"/>
              </a:rPr>
              <a:t>瀏覽器也可以替使用者檢查儲存在 </a:t>
            </a:r>
            <a:r>
              <a:rPr lang="en-US" altLang="zh-TW" sz="1600" b="0" i="0" dirty="0">
                <a:solidFill>
                  <a:srgbClr val="222222"/>
                </a:solidFill>
                <a:effectLst/>
                <a:latin typeface="+mn-ea"/>
              </a:rPr>
              <a:t>Google </a:t>
            </a:r>
            <a:r>
              <a:rPr lang="zh-TW" altLang="en-US" sz="1600" b="0" i="0" dirty="0">
                <a:solidFill>
                  <a:srgbClr val="222222"/>
                </a:solidFill>
                <a:effectLst/>
                <a:latin typeface="+mn-ea"/>
              </a:rPr>
              <a:t>雲端的密碼是否有外洩的疑慮。</a:t>
            </a:r>
            <a:endParaRPr lang="en-US" altLang="zh-TW" b="1" dirty="0">
              <a:solidFill>
                <a:srgbClr val="0070C0"/>
              </a:solidFill>
              <a:latin typeface="Roboto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1600" b="1" i="0" dirty="0">
                <a:solidFill>
                  <a:srgbClr val="008000"/>
                </a:solidFill>
                <a:effectLst/>
                <a:latin typeface="Roboto" panose="02000000000000000000" pitchFamily="2" charset="0"/>
              </a:rPr>
              <a:t>第一步：</a:t>
            </a:r>
            <a:r>
              <a:rPr lang="zh-TW" altLang="en-US" sz="1600" b="1" dirty="0">
                <a:solidFill>
                  <a:srgbClr val="008000"/>
                </a:solidFill>
                <a:latin typeface="Roboto" panose="02000000000000000000" pitchFamily="2" charset="0"/>
              </a:rPr>
              <a:t>開啟 </a:t>
            </a:r>
            <a:r>
              <a:rPr lang="en-US" altLang="zh-TW" sz="1600" b="1" dirty="0">
                <a:solidFill>
                  <a:srgbClr val="008000"/>
                </a:solidFill>
                <a:latin typeface="Roboto" panose="02000000000000000000" pitchFamily="2" charset="0"/>
              </a:rPr>
              <a:t>chrome </a:t>
            </a:r>
            <a:r>
              <a:rPr lang="zh-TW" altLang="en-US" sz="1600" b="1" dirty="0">
                <a:solidFill>
                  <a:srgbClr val="008000"/>
                </a:solidFill>
                <a:latin typeface="Roboto" panose="02000000000000000000" pitchFamily="2" charset="0"/>
              </a:rPr>
              <a:t>設定</a:t>
            </a:r>
            <a:endParaRPr lang="en-US" altLang="zh-TW" sz="1600" b="1" dirty="0">
              <a:solidFill>
                <a:srgbClr val="008000"/>
              </a:solidFill>
              <a:latin typeface="Roboto" panose="02000000000000000000" pitchFamily="2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b="0" i="0" dirty="0">
                <a:solidFill>
                  <a:srgbClr val="222222"/>
                </a:solidFill>
                <a:effectLst/>
                <a:latin typeface="+mn-ea"/>
              </a:rPr>
              <a:t>開啟 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+mn-ea"/>
              </a:rPr>
              <a:t>Google Chrome 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+mn-ea"/>
              </a:rPr>
              <a:t>瀏覽器後，點選右上角的更多設定符號。</a:t>
            </a:r>
            <a:endParaRPr lang="en-US" altLang="zh-TW" dirty="0">
              <a:solidFill>
                <a:srgbClr val="222222"/>
              </a:solidFill>
              <a:latin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TW" altLang="en-US" sz="1600" b="1" i="0" dirty="0">
                <a:solidFill>
                  <a:srgbClr val="008000"/>
                </a:solidFill>
                <a:effectLst/>
                <a:latin typeface="Roboto" panose="02000000000000000000" pitchFamily="2" charset="0"/>
              </a:rPr>
              <a:t>第</a:t>
            </a:r>
            <a:r>
              <a:rPr lang="zh-TW" altLang="en-US" sz="1600" b="1" dirty="0">
                <a:solidFill>
                  <a:srgbClr val="008000"/>
                </a:solidFill>
                <a:latin typeface="Roboto" panose="02000000000000000000" pitchFamily="2" charset="0"/>
              </a:rPr>
              <a:t>二</a:t>
            </a:r>
            <a:r>
              <a:rPr lang="zh-TW" altLang="en-US" sz="1600" b="1" i="0" dirty="0">
                <a:solidFill>
                  <a:srgbClr val="008000"/>
                </a:solidFill>
                <a:effectLst/>
                <a:latin typeface="Roboto" panose="02000000000000000000" pitchFamily="2" charset="0"/>
              </a:rPr>
              <a:t>步：安全檢查</a:t>
            </a:r>
            <a:endParaRPr lang="en-US" altLang="zh-TW" sz="1600" b="1" i="0" dirty="0">
              <a:solidFill>
                <a:srgbClr val="008000"/>
              </a:solidFill>
              <a:effectLst/>
              <a:latin typeface="Roboto" panose="02000000000000000000" pitchFamily="2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TW" altLang="en-US" b="0" i="0" dirty="0">
                <a:solidFill>
                  <a:srgbClr val="222222"/>
                </a:solidFill>
                <a:effectLst/>
                <a:latin typeface="+mn-ea"/>
              </a:rPr>
              <a:t>接著點選「隱私和安全性」功能，並按下「立即檢查」。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系統進會進行檢查與分析，並且把有問題、可能外洩的帳號密碼找出來，這時就趕快去改密碼吧。</a:t>
            </a:r>
            <a:br>
              <a:rPr lang="en-US" altLang="zh-TW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</a:br>
            <a:br>
              <a:rPr lang="en-US" altLang="zh-TW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</a:br>
            <a:endParaRPr lang="zh-TW" altLang="en-US" b="1" i="0" dirty="0">
              <a:solidFill>
                <a:srgbClr val="008000"/>
              </a:solidFill>
              <a:effectLst/>
              <a:latin typeface="Roboto" panose="02000000000000000000" pitchFamily="2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76C5FB3-1C4F-F275-68DB-06B5F5B814DE}"/>
              </a:ext>
            </a:extLst>
          </p:cNvPr>
          <p:cNvGrpSpPr/>
          <p:nvPr/>
        </p:nvGrpSpPr>
        <p:grpSpPr>
          <a:xfrm>
            <a:off x="1476743" y="3348345"/>
            <a:ext cx="2393633" cy="3414145"/>
            <a:chOff x="1028626" y="2658168"/>
            <a:chExt cx="2393633" cy="3391369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BCE7B82-34CF-3D52-F278-0296132E0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626" y="2658168"/>
              <a:ext cx="2320135" cy="3391369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27BBE6-57CC-080F-9B29-41599DC45797}"/>
                </a:ext>
              </a:extLst>
            </p:cNvPr>
            <p:cNvSpPr/>
            <p:nvPr/>
          </p:nvSpPr>
          <p:spPr>
            <a:xfrm>
              <a:off x="1102124" y="5401622"/>
              <a:ext cx="2320135" cy="23617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967B6929-2A4F-0836-4D9D-F04B605A1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569" y="3325568"/>
            <a:ext cx="5605853" cy="34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1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E75479-8C25-6115-F5DD-1F22CB52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111133"/>
                </a:solidFill>
                <a:effectLst/>
                <a:latin typeface="Roboto" panose="02000000000000000000" pitchFamily="2" charset="0"/>
              </a:rPr>
              <a:t>檢測帳號密碼安全性</a:t>
            </a:r>
            <a:r>
              <a:rPr lang="zh-TW" altLang="en-US" b="1" dirty="0">
                <a:solidFill>
                  <a:srgbClr val="111133"/>
                </a:solidFill>
                <a:latin typeface="Roboto" panose="02000000000000000000" pitchFamily="2" charset="0"/>
              </a:rPr>
              <a:t>的</a:t>
            </a:r>
            <a:r>
              <a:rPr lang="zh-TW" altLang="en-US" b="1" i="0" dirty="0">
                <a:solidFill>
                  <a:srgbClr val="1111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TW" b="1" i="0" dirty="0">
                <a:solidFill>
                  <a:srgbClr val="111133"/>
                </a:solidFill>
                <a:effectLst/>
                <a:latin typeface="Roboto" panose="02000000000000000000" pitchFamily="2" charset="0"/>
              </a:rPr>
              <a:t>4 </a:t>
            </a:r>
            <a:r>
              <a:rPr lang="zh-TW" altLang="en-US" b="1" i="0" dirty="0">
                <a:solidFill>
                  <a:srgbClr val="111133"/>
                </a:solidFill>
                <a:effectLst/>
                <a:latin typeface="Roboto" panose="02000000000000000000" pitchFamily="2" charset="0"/>
              </a:rPr>
              <a:t>個工具</a:t>
            </a:r>
            <a:endParaRPr lang="zh-TW" altLang="en-US" b="1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623FB849-869C-0FEE-CF5A-0D4054721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34" y="12700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Google Chrome </a:t>
            </a:r>
            <a:r>
              <a:rPr lang="zh-TW" altLang="en-US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密碼安全性</a:t>
            </a:r>
            <a:r>
              <a:rPr lang="zh-TW" altLang="en-US" b="1" dirty="0">
                <a:solidFill>
                  <a:srgbClr val="0070C0"/>
                </a:solidFill>
                <a:latin typeface="Roboto" panose="02000000000000000000" pitchFamily="2" charset="0"/>
              </a:rPr>
              <a:t>檢查結果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94321D3-F853-5A71-BF0D-B61943DE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564" y="2005001"/>
            <a:ext cx="7811686" cy="348871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CBAAC05-41CA-4754-840E-13BEBFAA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34" y="2005001"/>
            <a:ext cx="2417392" cy="261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0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3EA3A-EFE6-0F0E-08FB-AA49AA94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111133"/>
                </a:solidFill>
                <a:effectLst/>
                <a:latin typeface="Roboto" panose="02000000000000000000" pitchFamily="2" charset="0"/>
              </a:rPr>
              <a:t>檢測帳號密碼安全性</a:t>
            </a:r>
            <a:r>
              <a:rPr lang="zh-TW" altLang="en-US" b="1" dirty="0">
                <a:solidFill>
                  <a:srgbClr val="111133"/>
                </a:solidFill>
                <a:latin typeface="Roboto" panose="02000000000000000000" pitchFamily="2" charset="0"/>
              </a:rPr>
              <a:t>的</a:t>
            </a:r>
            <a:r>
              <a:rPr lang="zh-TW" altLang="en-US" b="1" i="0" dirty="0">
                <a:solidFill>
                  <a:srgbClr val="1111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TW" b="1" i="0" dirty="0">
                <a:solidFill>
                  <a:srgbClr val="111133"/>
                </a:solidFill>
                <a:effectLst/>
                <a:latin typeface="Roboto" panose="02000000000000000000" pitchFamily="2" charset="0"/>
              </a:rPr>
              <a:t>4 </a:t>
            </a:r>
            <a:r>
              <a:rPr lang="zh-TW" altLang="en-US" b="1" i="0" dirty="0">
                <a:solidFill>
                  <a:srgbClr val="111133"/>
                </a:solidFill>
                <a:effectLst/>
                <a:latin typeface="Roboto" panose="02000000000000000000" pitchFamily="2" charset="0"/>
              </a:rPr>
              <a:t>個工具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ABEFC-5951-91F2-68B6-693B4ABFA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12821"/>
            <a:ext cx="9652167" cy="145771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100000"/>
              <a:buFont typeface="+mj-lt"/>
              <a:buAutoNum type="arabicPeriod" startAt="3"/>
            </a:pPr>
            <a:r>
              <a:rPr lang="en-US" altLang="zh-TW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Have I Been </a:t>
            </a:r>
            <a:r>
              <a:rPr lang="en-US" altLang="zh-TW" b="1" i="0" dirty="0" err="1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Pwned</a:t>
            </a:r>
            <a:r>
              <a:rPr lang="en-US" altLang="zh-TW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zh-TW" altLang="en-US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密碼外洩查詢工具</a:t>
            </a:r>
            <a:br>
              <a:rPr lang="en-US" altLang="zh-TW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</a:br>
            <a:r>
              <a:rPr lang="zh-TW" altLang="en-US" sz="1600" b="0" i="0" dirty="0">
                <a:solidFill>
                  <a:srgbClr val="222222"/>
                </a:solidFill>
                <a:effectLst/>
                <a:latin typeface="+mn-ea"/>
              </a:rPr>
              <a:t>「</a:t>
            </a:r>
            <a:r>
              <a:rPr lang="en-US" altLang="zh-TW" sz="1600" b="0" i="0" dirty="0">
                <a:solidFill>
                  <a:srgbClr val="222222"/>
                </a:solidFill>
                <a:effectLst/>
                <a:latin typeface="+mn-ea"/>
              </a:rPr>
              <a:t>Have I Been </a:t>
            </a:r>
            <a:r>
              <a:rPr lang="en-US" altLang="zh-TW" sz="1600" b="0" i="0" dirty="0" err="1">
                <a:solidFill>
                  <a:srgbClr val="222222"/>
                </a:solidFill>
                <a:effectLst/>
                <a:latin typeface="+mn-ea"/>
              </a:rPr>
              <a:t>Pwned</a:t>
            </a:r>
            <a:r>
              <a:rPr lang="zh-TW" altLang="en-US" sz="1600" b="0" i="0" dirty="0">
                <a:solidFill>
                  <a:srgbClr val="222222"/>
                </a:solidFill>
                <a:effectLst/>
                <a:latin typeface="+mn-ea"/>
              </a:rPr>
              <a:t>」是一個網路上的密碼外洩查詢工具，這個平台上搜集了過往幾個重大帳號密碼外洩事件中，受影響的網站，以及這些網站中被外洩的電子郵件與密碼清單。</a:t>
            </a:r>
            <a:br>
              <a:rPr lang="en-US" altLang="zh-TW" sz="1600" b="0" i="0" dirty="0">
                <a:solidFill>
                  <a:srgbClr val="222222"/>
                </a:solidFill>
                <a:effectLst/>
                <a:latin typeface="+mn-ea"/>
              </a:rPr>
            </a:br>
            <a:r>
              <a:rPr lang="zh-TW" altLang="en-US" sz="1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只要在「</a:t>
            </a:r>
            <a:r>
              <a:rPr lang="en-US" altLang="zh-TW" sz="1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Have I Been </a:t>
            </a:r>
            <a:r>
              <a:rPr lang="en-US" altLang="zh-TW" sz="1600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Pwned</a:t>
            </a:r>
            <a:r>
              <a:rPr lang="zh-TW" altLang="en-US" sz="1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」網站上輸入你的電子郵件，就可以查詢利用這個電子郵件註冊的帳號，在哪一個網站中有密碼外洩的事情發生，查詢的結果中還會告訴你是哪些個資被洩露。</a:t>
            </a:r>
            <a:endParaRPr lang="en-US" altLang="zh-TW" b="1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19B0300-BB65-5561-5181-A75D7DDE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16" y="3183169"/>
            <a:ext cx="5371142" cy="338492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09E6F47-2C7B-7C7C-5CA7-6DCEBDA5D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343" y="3183169"/>
            <a:ext cx="5371141" cy="338492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5EE5C72-DCE8-0248-15F8-633367C01D1C}"/>
              </a:ext>
            </a:extLst>
          </p:cNvPr>
          <p:cNvSpPr txBox="1"/>
          <p:nvPr/>
        </p:nvSpPr>
        <p:spPr>
          <a:xfrm>
            <a:off x="1780355" y="2764394"/>
            <a:ext cx="2597186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Email </a:t>
            </a:r>
            <a:r>
              <a:rPr lang="zh-TW" altLang="en-US" b="1" dirty="0">
                <a:solidFill>
                  <a:schemeClr val="bg1"/>
                </a:solidFill>
              </a:rPr>
              <a:t>沒有密碼外洩事件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07448F-802C-8BB4-5FD0-AA3923062205}"/>
              </a:ext>
            </a:extLst>
          </p:cNvPr>
          <p:cNvSpPr txBox="1"/>
          <p:nvPr/>
        </p:nvSpPr>
        <p:spPr>
          <a:xfrm>
            <a:off x="7518505" y="2772588"/>
            <a:ext cx="261001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Email </a:t>
            </a:r>
            <a:r>
              <a:rPr lang="zh-TW" altLang="en-US" b="1" dirty="0">
                <a:solidFill>
                  <a:schemeClr val="bg1"/>
                </a:solidFill>
              </a:rPr>
              <a:t>發生密碼外洩事件</a:t>
            </a:r>
          </a:p>
        </p:txBody>
      </p:sp>
    </p:spTree>
    <p:extLst>
      <p:ext uri="{BB962C8B-B14F-4D97-AF65-F5344CB8AC3E}">
        <p14:creationId xmlns:p14="http://schemas.microsoft.com/office/powerpoint/2010/main" val="359344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3EA3A-EFE6-0F0E-08FB-AA49AA94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111133"/>
                </a:solidFill>
                <a:effectLst/>
                <a:latin typeface="Roboto" panose="02000000000000000000" pitchFamily="2" charset="0"/>
              </a:rPr>
              <a:t>檢測帳號密碼安全性</a:t>
            </a:r>
            <a:r>
              <a:rPr lang="zh-TW" altLang="en-US" dirty="0">
                <a:solidFill>
                  <a:srgbClr val="111133"/>
                </a:solidFill>
                <a:latin typeface="Roboto" panose="02000000000000000000" pitchFamily="2" charset="0"/>
              </a:rPr>
              <a:t>的</a:t>
            </a:r>
            <a:r>
              <a:rPr lang="zh-TW" altLang="en-US" b="1" i="0" dirty="0">
                <a:solidFill>
                  <a:srgbClr val="1111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TW" b="1" i="0" dirty="0">
                <a:solidFill>
                  <a:srgbClr val="111133"/>
                </a:solidFill>
                <a:effectLst/>
                <a:latin typeface="Roboto" panose="02000000000000000000" pitchFamily="2" charset="0"/>
              </a:rPr>
              <a:t>4 </a:t>
            </a:r>
            <a:r>
              <a:rPr lang="zh-TW" altLang="en-US" b="1" i="0" dirty="0">
                <a:solidFill>
                  <a:srgbClr val="111133"/>
                </a:solidFill>
                <a:effectLst/>
                <a:latin typeface="Roboto" panose="02000000000000000000" pitchFamily="2" charset="0"/>
              </a:rPr>
              <a:t>個工具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ABEFC-5951-91F2-68B6-693B4ABFA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905"/>
            <a:ext cx="10515600" cy="111423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100000"/>
              <a:buFont typeface="+mj-lt"/>
              <a:buAutoNum type="arabicPeriod" startAt="4"/>
            </a:pPr>
            <a:r>
              <a:rPr lang="en-US" altLang="zh-TW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Firefox Monitor </a:t>
            </a:r>
            <a:r>
              <a:rPr lang="zh-TW" altLang="en-US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密碼外洩查詢工具</a:t>
            </a:r>
            <a:br>
              <a:rPr lang="en-US" altLang="zh-TW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</a:br>
            <a:r>
              <a:rPr lang="en-US" altLang="zh-TW" sz="1600" b="0" i="0" dirty="0" err="1">
                <a:solidFill>
                  <a:srgbClr val="222222"/>
                </a:solidFill>
                <a:effectLst/>
                <a:latin typeface="+mn-ea"/>
              </a:rPr>
              <a:t>FireFox</a:t>
            </a:r>
            <a:r>
              <a:rPr lang="en-US" altLang="zh-TW" sz="1600" b="0" i="0" dirty="0">
                <a:solidFill>
                  <a:srgbClr val="222222"/>
                </a:solidFill>
                <a:effectLst/>
                <a:latin typeface="+mn-ea"/>
              </a:rPr>
              <a:t> </a:t>
            </a:r>
            <a:r>
              <a:rPr lang="zh-TW" altLang="en-US" sz="1600" b="0" i="0" dirty="0">
                <a:solidFill>
                  <a:srgbClr val="222222"/>
                </a:solidFill>
                <a:effectLst/>
                <a:latin typeface="+mn-ea"/>
              </a:rPr>
              <a:t>瀏覽器所屬的 </a:t>
            </a:r>
            <a:r>
              <a:rPr lang="en-US" altLang="zh-TW" sz="1600" b="0" i="0" dirty="0">
                <a:solidFill>
                  <a:srgbClr val="222222"/>
                </a:solidFill>
                <a:effectLst/>
                <a:latin typeface="+mn-ea"/>
              </a:rPr>
              <a:t>Mozilla </a:t>
            </a:r>
            <a:r>
              <a:rPr lang="zh-TW" altLang="en-US" sz="1600" b="0" i="0" dirty="0">
                <a:solidFill>
                  <a:srgbClr val="222222"/>
                </a:solidFill>
                <a:effectLst/>
                <a:latin typeface="+mn-ea"/>
              </a:rPr>
              <a:t>公司也有開發一個密碼外洩查詢工具「</a:t>
            </a:r>
            <a:r>
              <a:rPr lang="en-US" altLang="zh-TW" sz="1600" b="0" i="0" dirty="0" err="1">
                <a:solidFill>
                  <a:srgbClr val="222222"/>
                </a:solidFill>
                <a:effectLst/>
                <a:latin typeface="+mn-ea"/>
              </a:rPr>
              <a:t>FireFox</a:t>
            </a:r>
            <a:r>
              <a:rPr lang="en-US" altLang="zh-TW" sz="1600" b="0" i="0" dirty="0">
                <a:solidFill>
                  <a:srgbClr val="222222"/>
                </a:solidFill>
                <a:effectLst/>
                <a:latin typeface="+mn-ea"/>
              </a:rPr>
              <a:t> Monitor</a:t>
            </a:r>
            <a:r>
              <a:rPr lang="zh-TW" altLang="en-US" sz="1600" b="0" i="0" dirty="0">
                <a:solidFill>
                  <a:srgbClr val="222222"/>
                </a:solidFill>
                <a:effectLst/>
                <a:latin typeface="+mn-ea"/>
              </a:rPr>
              <a:t>」，只要提供電子郵件信箱，就可以查詢利用這組電子郵件信箱註冊的網站，有哪些有出現帳號密碼外洩的事件，並且比對這些事件當中，在這組信箱底下的個資有沒受到影響。</a:t>
            </a:r>
            <a:endParaRPr lang="zh-TW" altLang="en-US" b="1" i="0" dirty="0">
              <a:solidFill>
                <a:srgbClr val="00800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81438B-0508-3E00-BBD5-8FC066C79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29" y="2680945"/>
            <a:ext cx="4890353" cy="3038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DD9F479-DEF2-5851-C5BD-67BA2144C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25" y="2680944"/>
            <a:ext cx="5786744" cy="30380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48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9700E-9B78-E35F-24F2-012FCF9B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8972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769699-0594-6D9E-31A4-C61A059F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02" y="1401617"/>
            <a:ext cx="8596668" cy="3880773"/>
          </a:xfrm>
        </p:spPr>
        <p:txBody>
          <a:bodyPr/>
          <a:lstStyle/>
          <a:p>
            <a:pPr algn="l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zh-TW" alt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這四個工具都可以幫助使用者查詢個人的帳號、密碼以及其他相關的個資是否有遭到外洩的疑慮。</a:t>
            </a:r>
            <a:endParaRPr lang="en-US" altLang="zh-TW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algn="l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altLang="zh-TW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iCloud 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鑰匙圈或 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Chrome 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密碼安全性功能只要是存在這兩個系統內的帳號都可以被查詢到。</a:t>
            </a:r>
            <a:endParaRPr lang="en-US" altLang="zh-TW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algn="l"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altLang="zh-TW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FireFox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Monitor 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以及 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Have I Been </a:t>
            </a:r>
            <a:r>
              <a:rPr lang="en-US" altLang="zh-TW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Pwned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則是以電子郵件來查詢，如果某個網站</a:t>
            </a:r>
            <a:r>
              <a:rPr lang="zh-TW" altLang="en-US" dirty="0">
                <a:solidFill>
                  <a:srgbClr val="222222"/>
                </a:solidFill>
                <a:latin typeface="Roboto" panose="02000000000000000000" pitchFamily="2" charset="0"/>
              </a:rPr>
              <a:t>不是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用電子郵件註冊的話，就會有無法查到的狀況。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211013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</TotalTime>
  <Words>603</Words>
  <Application>Microsoft Office PowerPoint</Application>
  <PresentationFormat>寬螢幕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Arial</vt:lpstr>
      <vt:lpstr>Roboto</vt:lpstr>
      <vt:lpstr>Trebuchet MS</vt:lpstr>
      <vt:lpstr>Wingdings</vt:lpstr>
      <vt:lpstr>Wingdings 3</vt:lpstr>
      <vt:lpstr>多面向</vt:lpstr>
      <vt:lpstr>我的帳號密碼有外洩嗎?</vt:lpstr>
      <vt:lpstr>檢測帳號密碼安全性的 4 個工具</vt:lpstr>
      <vt:lpstr>檢測帳號密碼安全性的 4 個工具</vt:lpstr>
      <vt:lpstr>檢測帳號密碼安全性的 4 個工具</vt:lpstr>
      <vt:lpstr>檢測帳號密碼安全性的 4 個工具</vt:lpstr>
      <vt:lpstr>檢測帳號密碼安全性的 4 個工具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怡典 江</dc:creator>
  <cp:lastModifiedBy>怡典 江</cp:lastModifiedBy>
  <cp:revision>52</cp:revision>
  <dcterms:created xsi:type="dcterms:W3CDTF">2023-12-10T08:45:58Z</dcterms:created>
  <dcterms:modified xsi:type="dcterms:W3CDTF">2023-12-10T16:00:07Z</dcterms:modified>
</cp:coreProperties>
</file>