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1" r:id="rId4"/>
    <p:sldId id="257" r:id="rId5"/>
    <p:sldId id="258" r:id="rId6"/>
    <p:sldId id="259" r:id="rId7"/>
    <p:sldId id="260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2D5994-3D39-4BE4-A5E2-63258A6B4285}" v="1" dt="2023-11-26T13:38:44.5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2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怡典 江" userId="a99cbccaf1264cce" providerId="LiveId" clId="{232D5994-3D39-4BE4-A5E2-63258A6B4285}"/>
    <pc:docChg chg="undo custSel addSld modSld">
      <pc:chgData name="怡典 江" userId="a99cbccaf1264cce" providerId="LiveId" clId="{232D5994-3D39-4BE4-A5E2-63258A6B4285}" dt="2023-11-26T14:48:06.563" v="111" actId="27636"/>
      <pc:docMkLst>
        <pc:docMk/>
      </pc:docMkLst>
      <pc:sldChg chg="addSp delSp modSp mod setBg">
        <pc:chgData name="怡典 江" userId="a99cbccaf1264cce" providerId="LiveId" clId="{232D5994-3D39-4BE4-A5E2-63258A6B4285}" dt="2023-11-26T14:47:21.231" v="98" actId="26606"/>
        <pc:sldMkLst>
          <pc:docMk/>
          <pc:sldMk cId="1132437176" sldId="256"/>
        </pc:sldMkLst>
        <pc:spChg chg="mod">
          <ac:chgData name="怡典 江" userId="a99cbccaf1264cce" providerId="LiveId" clId="{232D5994-3D39-4BE4-A5E2-63258A6B4285}" dt="2023-11-26T14:47:21.231" v="98" actId="26606"/>
          <ac:spMkLst>
            <pc:docMk/>
            <pc:sldMk cId="1132437176" sldId="256"/>
            <ac:spMk id="2" creationId="{F8FABF06-645C-81A6-077E-985432FF0E1D}"/>
          </ac:spMkLst>
        </pc:spChg>
        <pc:spChg chg="mod">
          <ac:chgData name="怡典 江" userId="a99cbccaf1264cce" providerId="LiveId" clId="{232D5994-3D39-4BE4-A5E2-63258A6B4285}" dt="2023-11-26T14:47:21.231" v="98" actId="26606"/>
          <ac:spMkLst>
            <pc:docMk/>
            <pc:sldMk cId="1132437176" sldId="256"/>
            <ac:spMk id="3" creationId="{EEF9E657-BDA2-C103-9CFB-3A6AA9644322}"/>
          </ac:spMkLst>
        </pc:spChg>
        <pc:spChg chg="add del">
          <ac:chgData name="怡典 江" userId="a99cbccaf1264cce" providerId="LiveId" clId="{232D5994-3D39-4BE4-A5E2-63258A6B4285}" dt="2023-11-26T14:47:21.231" v="98" actId="26606"/>
          <ac:spMkLst>
            <pc:docMk/>
            <pc:sldMk cId="1132437176" sldId="256"/>
            <ac:spMk id="9" creationId="{E2BA2BD9-7B54-4190-8F06-3EF3658A0020}"/>
          </ac:spMkLst>
        </pc:spChg>
        <pc:spChg chg="add del">
          <ac:chgData name="怡典 江" userId="a99cbccaf1264cce" providerId="LiveId" clId="{232D5994-3D39-4BE4-A5E2-63258A6B4285}" dt="2023-11-26T14:47:21.231" v="98" actId="26606"/>
          <ac:spMkLst>
            <pc:docMk/>
            <pc:sldMk cId="1132437176" sldId="256"/>
            <ac:spMk id="11" creationId="{184F9D61-9303-40B4-9F7E-66A9B4EDC458}"/>
          </ac:spMkLst>
        </pc:spChg>
        <pc:spChg chg="add del">
          <ac:chgData name="怡典 江" userId="a99cbccaf1264cce" providerId="LiveId" clId="{232D5994-3D39-4BE4-A5E2-63258A6B4285}" dt="2023-11-26T14:47:21.231" v="98" actId="26606"/>
          <ac:spMkLst>
            <pc:docMk/>
            <pc:sldMk cId="1132437176" sldId="256"/>
            <ac:spMk id="13" creationId="{648D746A-0359-4EAE-8CF9-062E281698EC}"/>
          </ac:spMkLst>
        </pc:spChg>
        <pc:spChg chg="add">
          <ac:chgData name="怡典 江" userId="a99cbccaf1264cce" providerId="LiveId" clId="{232D5994-3D39-4BE4-A5E2-63258A6B4285}" dt="2023-11-26T14:47:21.231" v="98" actId="26606"/>
          <ac:spMkLst>
            <pc:docMk/>
            <pc:sldMk cId="1132437176" sldId="256"/>
            <ac:spMk id="18" creationId="{A0A2B7F3-65A0-4CC5-8310-3252C59E025D}"/>
          </ac:spMkLst>
        </pc:spChg>
        <pc:picChg chg="add mod ord">
          <ac:chgData name="怡典 江" userId="a99cbccaf1264cce" providerId="LiveId" clId="{232D5994-3D39-4BE4-A5E2-63258A6B4285}" dt="2023-11-26T14:47:21.231" v="98" actId="26606"/>
          <ac:picMkLst>
            <pc:docMk/>
            <pc:sldMk cId="1132437176" sldId="256"/>
            <ac:picMk id="5" creationId="{ED9343A7-A01B-9B5A-728D-3426955B56FF}"/>
          </ac:picMkLst>
        </pc:picChg>
      </pc:sldChg>
      <pc:sldChg chg="addSp delSp modSp mod setBg">
        <pc:chgData name="怡典 江" userId="a99cbccaf1264cce" providerId="LiveId" clId="{232D5994-3D39-4BE4-A5E2-63258A6B4285}" dt="2023-11-26T14:43:29.807" v="89" actId="26606"/>
        <pc:sldMkLst>
          <pc:docMk/>
          <pc:sldMk cId="897659506" sldId="260"/>
        </pc:sldMkLst>
        <pc:spChg chg="del">
          <ac:chgData name="怡典 江" userId="a99cbccaf1264cce" providerId="LiveId" clId="{232D5994-3D39-4BE4-A5E2-63258A6B4285}" dt="2023-11-26T13:45:30.299" v="85" actId="26606"/>
          <ac:spMkLst>
            <pc:docMk/>
            <pc:sldMk cId="897659506" sldId="260"/>
            <ac:spMk id="2" creationId="{4BCA297A-1DC4-0885-4730-430DB7066F4E}"/>
          </ac:spMkLst>
        </pc:spChg>
        <pc:spChg chg="add">
          <ac:chgData name="怡典 江" userId="a99cbccaf1264cce" providerId="LiveId" clId="{232D5994-3D39-4BE4-A5E2-63258A6B4285}" dt="2023-11-26T14:43:29.807" v="89" actId="26606"/>
          <ac:spMkLst>
            <pc:docMk/>
            <pc:sldMk cId="897659506" sldId="260"/>
            <ac:spMk id="10" creationId="{F3060C83-F051-4F0E-ABAD-AA0DFC48B218}"/>
          </ac:spMkLst>
        </pc:spChg>
        <pc:spChg chg="add">
          <ac:chgData name="怡典 江" userId="a99cbccaf1264cce" providerId="LiveId" clId="{232D5994-3D39-4BE4-A5E2-63258A6B4285}" dt="2023-11-26T14:43:29.807" v="89" actId="26606"/>
          <ac:spMkLst>
            <pc:docMk/>
            <pc:sldMk cId="897659506" sldId="260"/>
            <ac:spMk id="12" creationId="{83C98ABE-055B-441F-B07E-44F97F083C39}"/>
          </ac:spMkLst>
        </pc:spChg>
        <pc:spChg chg="add">
          <ac:chgData name="怡典 江" userId="a99cbccaf1264cce" providerId="LiveId" clId="{232D5994-3D39-4BE4-A5E2-63258A6B4285}" dt="2023-11-26T14:43:29.807" v="89" actId="26606"/>
          <ac:spMkLst>
            <pc:docMk/>
            <pc:sldMk cId="897659506" sldId="260"/>
            <ac:spMk id="14" creationId="{29FDB030-9B49-4CED-8CCD-4D99382388AC}"/>
          </ac:spMkLst>
        </pc:spChg>
        <pc:spChg chg="add">
          <ac:chgData name="怡典 江" userId="a99cbccaf1264cce" providerId="LiveId" clId="{232D5994-3D39-4BE4-A5E2-63258A6B4285}" dt="2023-11-26T14:43:29.807" v="89" actId="26606"/>
          <ac:spMkLst>
            <pc:docMk/>
            <pc:sldMk cId="897659506" sldId="260"/>
            <ac:spMk id="16" creationId="{3783CA14-24A1-485C-8B30-D6A5D87987AD}"/>
          </ac:spMkLst>
        </pc:spChg>
        <pc:spChg chg="add">
          <ac:chgData name="怡典 江" userId="a99cbccaf1264cce" providerId="LiveId" clId="{232D5994-3D39-4BE4-A5E2-63258A6B4285}" dt="2023-11-26T14:43:29.807" v="89" actId="26606"/>
          <ac:spMkLst>
            <pc:docMk/>
            <pc:sldMk cId="897659506" sldId="260"/>
            <ac:spMk id="18" creationId="{9A97C86A-04D6-40F7-AE84-31AB43E6A846}"/>
          </ac:spMkLst>
        </pc:spChg>
        <pc:spChg chg="add">
          <ac:chgData name="怡典 江" userId="a99cbccaf1264cce" providerId="LiveId" clId="{232D5994-3D39-4BE4-A5E2-63258A6B4285}" dt="2023-11-26T14:43:29.807" v="89" actId="26606"/>
          <ac:spMkLst>
            <pc:docMk/>
            <pc:sldMk cId="897659506" sldId="260"/>
            <ac:spMk id="20" creationId="{FF9F2414-84E8-453E-B1F3-389FDE8192D9}"/>
          </ac:spMkLst>
        </pc:spChg>
        <pc:spChg chg="add">
          <ac:chgData name="怡典 江" userId="a99cbccaf1264cce" providerId="LiveId" clId="{232D5994-3D39-4BE4-A5E2-63258A6B4285}" dt="2023-11-26T14:43:29.807" v="89" actId="26606"/>
          <ac:spMkLst>
            <pc:docMk/>
            <pc:sldMk cId="897659506" sldId="260"/>
            <ac:spMk id="22" creationId="{3ECA69A1-7536-43AC-85EF-C7106179F5ED}"/>
          </ac:spMkLst>
        </pc:spChg>
        <pc:picChg chg="mod">
          <ac:chgData name="怡典 江" userId="a99cbccaf1264cce" providerId="LiveId" clId="{232D5994-3D39-4BE4-A5E2-63258A6B4285}" dt="2023-11-26T14:43:29.807" v="89" actId="26606"/>
          <ac:picMkLst>
            <pc:docMk/>
            <pc:sldMk cId="897659506" sldId="260"/>
            <ac:picMk id="5" creationId="{154878F4-3478-1D4C-8496-67EAB3A4BA4A}"/>
          </ac:picMkLst>
        </pc:picChg>
      </pc:sldChg>
      <pc:sldChg chg="addSp modSp mod setBg">
        <pc:chgData name="怡典 江" userId="a99cbccaf1264cce" providerId="LiveId" clId="{232D5994-3D39-4BE4-A5E2-63258A6B4285}" dt="2023-11-26T14:48:06.563" v="111" actId="27636"/>
        <pc:sldMkLst>
          <pc:docMk/>
          <pc:sldMk cId="648326659" sldId="261"/>
        </pc:sldMkLst>
        <pc:spChg chg="mod">
          <ac:chgData name="怡典 江" userId="a99cbccaf1264cce" providerId="LiveId" clId="{232D5994-3D39-4BE4-A5E2-63258A6B4285}" dt="2023-11-26T14:47:52.520" v="100" actId="26606"/>
          <ac:spMkLst>
            <pc:docMk/>
            <pc:sldMk cId="648326659" sldId="261"/>
            <ac:spMk id="2" creationId="{0ED7BDF4-6403-5202-D066-10ED82D07466}"/>
          </ac:spMkLst>
        </pc:spChg>
        <pc:spChg chg="mod">
          <ac:chgData name="怡典 江" userId="a99cbccaf1264cce" providerId="LiveId" clId="{232D5994-3D39-4BE4-A5E2-63258A6B4285}" dt="2023-11-26T14:48:06.563" v="111" actId="27636"/>
          <ac:spMkLst>
            <pc:docMk/>
            <pc:sldMk cId="648326659" sldId="261"/>
            <ac:spMk id="3" creationId="{C1A829AB-6D41-CE06-0739-EF4AC4C31883}"/>
          </ac:spMkLst>
        </pc:spChg>
        <pc:spChg chg="add">
          <ac:chgData name="怡典 江" userId="a99cbccaf1264cce" providerId="LiveId" clId="{232D5994-3D39-4BE4-A5E2-63258A6B4285}" dt="2023-11-26T14:47:52.520" v="100" actId="26606"/>
          <ac:spMkLst>
            <pc:docMk/>
            <pc:sldMk cId="648326659" sldId="261"/>
            <ac:spMk id="8" creationId="{100EDD19-6802-4EC3-95CE-CFFAB042CFD6}"/>
          </ac:spMkLst>
        </pc:spChg>
        <pc:spChg chg="add">
          <ac:chgData name="怡典 江" userId="a99cbccaf1264cce" providerId="LiveId" clId="{232D5994-3D39-4BE4-A5E2-63258A6B4285}" dt="2023-11-26T14:47:52.520" v="100" actId="26606"/>
          <ac:spMkLst>
            <pc:docMk/>
            <pc:sldMk cId="648326659" sldId="261"/>
            <ac:spMk id="10" creationId="{DB17E863-922E-4C26-BD64-E8FD41D28661}"/>
          </ac:spMkLst>
        </pc:spChg>
      </pc:sldChg>
      <pc:sldChg chg="addSp modSp mod setBg">
        <pc:chgData name="怡典 江" userId="a99cbccaf1264cce" providerId="LiveId" clId="{232D5994-3D39-4BE4-A5E2-63258A6B4285}" dt="2023-11-26T14:47:47.584" v="99" actId="26606"/>
        <pc:sldMkLst>
          <pc:docMk/>
          <pc:sldMk cId="1476545337" sldId="262"/>
        </pc:sldMkLst>
        <pc:spChg chg="mod">
          <ac:chgData name="怡典 江" userId="a99cbccaf1264cce" providerId="LiveId" clId="{232D5994-3D39-4BE4-A5E2-63258A6B4285}" dt="2023-11-26T14:47:47.584" v="99" actId="26606"/>
          <ac:spMkLst>
            <pc:docMk/>
            <pc:sldMk cId="1476545337" sldId="262"/>
            <ac:spMk id="2" creationId="{FE5BF7F2-23F7-A2D2-284D-374AE71B2278}"/>
          </ac:spMkLst>
        </pc:spChg>
        <pc:spChg chg="mod">
          <ac:chgData name="怡典 江" userId="a99cbccaf1264cce" providerId="LiveId" clId="{232D5994-3D39-4BE4-A5E2-63258A6B4285}" dt="2023-11-26T14:47:47.584" v="99" actId="26606"/>
          <ac:spMkLst>
            <pc:docMk/>
            <pc:sldMk cId="1476545337" sldId="262"/>
            <ac:spMk id="3" creationId="{C49C5228-99D7-F3FB-504C-9FEC206EFD16}"/>
          </ac:spMkLst>
        </pc:spChg>
        <pc:spChg chg="add">
          <ac:chgData name="怡典 江" userId="a99cbccaf1264cce" providerId="LiveId" clId="{232D5994-3D39-4BE4-A5E2-63258A6B4285}" dt="2023-11-26T14:47:47.584" v="99" actId="26606"/>
          <ac:spMkLst>
            <pc:docMk/>
            <pc:sldMk cId="1476545337" sldId="262"/>
            <ac:spMk id="8" creationId="{100EDD19-6802-4EC3-95CE-CFFAB042CFD6}"/>
          </ac:spMkLst>
        </pc:spChg>
        <pc:spChg chg="add">
          <ac:chgData name="怡典 江" userId="a99cbccaf1264cce" providerId="LiveId" clId="{232D5994-3D39-4BE4-A5E2-63258A6B4285}" dt="2023-11-26T14:47:47.584" v="99" actId="26606"/>
          <ac:spMkLst>
            <pc:docMk/>
            <pc:sldMk cId="1476545337" sldId="262"/>
            <ac:spMk id="10" creationId="{DB17E863-922E-4C26-BD64-E8FD41D28661}"/>
          </ac:spMkLst>
        </pc:spChg>
      </pc:sldChg>
      <pc:sldChg chg="addSp delSp modSp new mod setBg">
        <pc:chgData name="怡典 江" userId="a99cbccaf1264cce" providerId="LiveId" clId="{232D5994-3D39-4BE4-A5E2-63258A6B4285}" dt="2023-11-26T13:39:38.184" v="84" actId="20577"/>
        <pc:sldMkLst>
          <pc:docMk/>
          <pc:sldMk cId="921869045" sldId="263"/>
        </pc:sldMkLst>
        <pc:spChg chg="del mod">
          <ac:chgData name="怡典 江" userId="a99cbccaf1264cce" providerId="LiveId" clId="{232D5994-3D39-4BE4-A5E2-63258A6B4285}" dt="2023-11-26T13:27:50.810" v="4" actId="26606"/>
          <ac:spMkLst>
            <pc:docMk/>
            <pc:sldMk cId="921869045" sldId="263"/>
            <ac:spMk id="2" creationId="{0ED9D32A-4DC0-F5DD-5D68-09BCF40B9125}"/>
          </ac:spMkLst>
        </pc:spChg>
        <pc:spChg chg="del">
          <ac:chgData name="怡典 江" userId="a99cbccaf1264cce" providerId="LiveId" clId="{232D5994-3D39-4BE4-A5E2-63258A6B4285}" dt="2023-11-26T13:27:16.433" v="1" actId="22"/>
          <ac:spMkLst>
            <pc:docMk/>
            <pc:sldMk cId="921869045" sldId="263"/>
            <ac:spMk id="3" creationId="{A88C6DC2-76EA-966E-9F4F-89E8BC6C8753}"/>
          </ac:spMkLst>
        </pc:spChg>
        <pc:spChg chg="add mod">
          <ac:chgData name="怡典 江" userId="a99cbccaf1264cce" providerId="LiveId" clId="{232D5994-3D39-4BE4-A5E2-63258A6B4285}" dt="2023-11-26T13:39:38.184" v="84" actId="20577"/>
          <ac:spMkLst>
            <pc:docMk/>
            <pc:sldMk cId="921869045" sldId="263"/>
            <ac:spMk id="6" creationId="{55777AEC-DFAF-EC50-FB99-EC6525B739ED}"/>
          </ac:spMkLst>
        </pc:spChg>
        <pc:spChg chg="add del">
          <ac:chgData name="怡典 江" userId="a99cbccaf1264cce" providerId="LiveId" clId="{232D5994-3D39-4BE4-A5E2-63258A6B4285}" dt="2023-11-26T13:27:50.809" v="3" actId="26606"/>
          <ac:spMkLst>
            <pc:docMk/>
            <pc:sldMk cId="921869045" sldId="263"/>
            <ac:spMk id="10" creationId="{A4AC5506-6312-4701-8D3C-40187889A947}"/>
          </ac:spMkLst>
        </pc:spChg>
        <pc:picChg chg="add mod ord">
          <ac:chgData name="怡典 江" userId="a99cbccaf1264cce" providerId="LiveId" clId="{232D5994-3D39-4BE4-A5E2-63258A6B4285}" dt="2023-11-26T13:39:02.876" v="60" actId="1076"/>
          <ac:picMkLst>
            <pc:docMk/>
            <pc:sldMk cId="921869045" sldId="263"/>
            <ac:picMk id="5" creationId="{1D6BE63E-D732-CB00-BFDE-D32450BFE0A2}"/>
          </ac:picMkLst>
        </pc:picChg>
      </pc:sldChg>
      <pc:sldChg chg="addSp delSp modSp new mod setBg">
        <pc:chgData name="怡典 江" userId="a99cbccaf1264cce" providerId="LiveId" clId="{232D5994-3D39-4BE4-A5E2-63258A6B4285}" dt="2023-11-26T14:43:22.865" v="88" actId="26606"/>
        <pc:sldMkLst>
          <pc:docMk/>
          <pc:sldMk cId="3694257155" sldId="264"/>
        </pc:sldMkLst>
        <pc:spChg chg="del">
          <ac:chgData name="怡典 江" userId="a99cbccaf1264cce" providerId="LiveId" clId="{232D5994-3D39-4BE4-A5E2-63258A6B4285}" dt="2023-11-26T14:43:22.865" v="88" actId="26606"/>
          <ac:spMkLst>
            <pc:docMk/>
            <pc:sldMk cId="3694257155" sldId="264"/>
            <ac:spMk id="2" creationId="{E5617164-6EDE-AFA1-B385-F45C8D2E2AF0}"/>
          </ac:spMkLst>
        </pc:spChg>
        <pc:spChg chg="del">
          <ac:chgData name="怡典 江" userId="a99cbccaf1264cce" providerId="LiveId" clId="{232D5994-3D39-4BE4-A5E2-63258A6B4285}" dt="2023-11-26T14:43:18.196" v="87" actId="22"/>
          <ac:spMkLst>
            <pc:docMk/>
            <pc:sldMk cId="3694257155" sldId="264"/>
            <ac:spMk id="3" creationId="{20DBEE1B-FD48-E233-4E76-2C6BA5C121D7}"/>
          </ac:spMkLst>
        </pc:spChg>
        <pc:spChg chg="add">
          <ac:chgData name="怡典 江" userId="a99cbccaf1264cce" providerId="LiveId" clId="{232D5994-3D39-4BE4-A5E2-63258A6B4285}" dt="2023-11-26T14:43:22.865" v="88" actId="26606"/>
          <ac:spMkLst>
            <pc:docMk/>
            <pc:sldMk cId="3694257155" sldId="264"/>
            <ac:spMk id="10" creationId="{F3060C83-F051-4F0E-ABAD-AA0DFC48B218}"/>
          </ac:spMkLst>
        </pc:spChg>
        <pc:spChg chg="add">
          <ac:chgData name="怡典 江" userId="a99cbccaf1264cce" providerId="LiveId" clId="{232D5994-3D39-4BE4-A5E2-63258A6B4285}" dt="2023-11-26T14:43:22.865" v="88" actId="26606"/>
          <ac:spMkLst>
            <pc:docMk/>
            <pc:sldMk cId="3694257155" sldId="264"/>
            <ac:spMk id="12" creationId="{83C98ABE-055B-441F-B07E-44F97F083C39}"/>
          </ac:spMkLst>
        </pc:spChg>
        <pc:spChg chg="add">
          <ac:chgData name="怡典 江" userId="a99cbccaf1264cce" providerId="LiveId" clId="{232D5994-3D39-4BE4-A5E2-63258A6B4285}" dt="2023-11-26T14:43:22.865" v="88" actId="26606"/>
          <ac:spMkLst>
            <pc:docMk/>
            <pc:sldMk cId="3694257155" sldId="264"/>
            <ac:spMk id="14" creationId="{29FDB030-9B49-4CED-8CCD-4D99382388AC}"/>
          </ac:spMkLst>
        </pc:spChg>
        <pc:spChg chg="add">
          <ac:chgData name="怡典 江" userId="a99cbccaf1264cce" providerId="LiveId" clId="{232D5994-3D39-4BE4-A5E2-63258A6B4285}" dt="2023-11-26T14:43:22.865" v="88" actId="26606"/>
          <ac:spMkLst>
            <pc:docMk/>
            <pc:sldMk cId="3694257155" sldId="264"/>
            <ac:spMk id="16" creationId="{3783CA14-24A1-485C-8B30-D6A5D87987AD}"/>
          </ac:spMkLst>
        </pc:spChg>
        <pc:spChg chg="add">
          <ac:chgData name="怡典 江" userId="a99cbccaf1264cce" providerId="LiveId" clId="{232D5994-3D39-4BE4-A5E2-63258A6B4285}" dt="2023-11-26T14:43:22.865" v="88" actId="26606"/>
          <ac:spMkLst>
            <pc:docMk/>
            <pc:sldMk cId="3694257155" sldId="264"/>
            <ac:spMk id="18" creationId="{9A97C86A-04D6-40F7-AE84-31AB43E6A846}"/>
          </ac:spMkLst>
        </pc:spChg>
        <pc:spChg chg="add">
          <ac:chgData name="怡典 江" userId="a99cbccaf1264cce" providerId="LiveId" clId="{232D5994-3D39-4BE4-A5E2-63258A6B4285}" dt="2023-11-26T14:43:22.865" v="88" actId="26606"/>
          <ac:spMkLst>
            <pc:docMk/>
            <pc:sldMk cId="3694257155" sldId="264"/>
            <ac:spMk id="20" creationId="{FF9F2414-84E8-453E-B1F3-389FDE8192D9}"/>
          </ac:spMkLst>
        </pc:spChg>
        <pc:spChg chg="add">
          <ac:chgData name="怡典 江" userId="a99cbccaf1264cce" providerId="LiveId" clId="{232D5994-3D39-4BE4-A5E2-63258A6B4285}" dt="2023-11-26T14:43:22.865" v="88" actId="26606"/>
          <ac:spMkLst>
            <pc:docMk/>
            <pc:sldMk cId="3694257155" sldId="264"/>
            <ac:spMk id="22" creationId="{3ECA69A1-7536-43AC-85EF-C7106179F5ED}"/>
          </ac:spMkLst>
        </pc:spChg>
        <pc:picChg chg="add mod ord">
          <ac:chgData name="怡典 江" userId="a99cbccaf1264cce" providerId="LiveId" clId="{232D5994-3D39-4BE4-A5E2-63258A6B4285}" dt="2023-11-26T14:43:22.865" v="88" actId="26606"/>
          <ac:picMkLst>
            <pc:docMk/>
            <pc:sldMk cId="3694257155" sldId="264"/>
            <ac:picMk id="5" creationId="{4DA03C43-A476-67E9-A09F-06A74F9FE073}"/>
          </ac:picMkLst>
        </pc:picChg>
      </pc:sldChg>
      <pc:sldChg chg="addSp delSp modSp new mod setBg">
        <pc:chgData name="怡典 江" userId="a99cbccaf1264cce" providerId="LiveId" clId="{232D5994-3D39-4BE4-A5E2-63258A6B4285}" dt="2023-11-26T14:44:32.851" v="92" actId="26606"/>
        <pc:sldMkLst>
          <pc:docMk/>
          <pc:sldMk cId="2381902535" sldId="265"/>
        </pc:sldMkLst>
        <pc:spChg chg="del">
          <ac:chgData name="怡典 江" userId="a99cbccaf1264cce" providerId="LiveId" clId="{232D5994-3D39-4BE4-A5E2-63258A6B4285}" dt="2023-11-26T14:44:32.851" v="92" actId="26606"/>
          <ac:spMkLst>
            <pc:docMk/>
            <pc:sldMk cId="2381902535" sldId="265"/>
            <ac:spMk id="2" creationId="{EAED4FFD-AC60-7B06-137C-76808C6D6467}"/>
          </ac:spMkLst>
        </pc:spChg>
        <pc:spChg chg="del">
          <ac:chgData name="怡典 江" userId="a99cbccaf1264cce" providerId="LiveId" clId="{232D5994-3D39-4BE4-A5E2-63258A6B4285}" dt="2023-11-26T14:44:31.250" v="91" actId="22"/>
          <ac:spMkLst>
            <pc:docMk/>
            <pc:sldMk cId="2381902535" sldId="265"/>
            <ac:spMk id="3" creationId="{63EA9AAE-4A6B-B788-1830-A0AB1BE2FB99}"/>
          </ac:spMkLst>
        </pc:spChg>
        <pc:spChg chg="add">
          <ac:chgData name="怡典 江" userId="a99cbccaf1264cce" providerId="LiveId" clId="{232D5994-3D39-4BE4-A5E2-63258A6B4285}" dt="2023-11-26T14:44:32.851" v="92" actId="26606"/>
          <ac:spMkLst>
            <pc:docMk/>
            <pc:sldMk cId="2381902535" sldId="265"/>
            <ac:spMk id="10" creationId="{F3060C83-F051-4F0E-ABAD-AA0DFC48B218}"/>
          </ac:spMkLst>
        </pc:spChg>
        <pc:spChg chg="add">
          <ac:chgData name="怡典 江" userId="a99cbccaf1264cce" providerId="LiveId" clId="{232D5994-3D39-4BE4-A5E2-63258A6B4285}" dt="2023-11-26T14:44:32.851" v="92" actId="26606"/>
          <ac:spMkLst>
            <pc:docMk/>
            <pc:sldMk cId="2381902535" sldId="265"/>
            <ac:spMk id="12" creationId="{83C98ABE-055B-441F-B07E-44F97F083C39}"/>
          </ac:spMkLst>
        </pc:spChg>
        <pc:spChg chg="add">
          <ac:chgData name="怡典 江" userId="a99cbccaf1264cce" providerId="LiveId" clId="{232D5994-3D39-4BE4-A5E2-63258A6B4285}" dt="2023-11-26T14:44:32.851" v="92" actId="26606"/>
          <ac:spMkLst>
            <pc:docMk/>
            <pc:sldMk cId="2381902535" sldId="265"/>
            <ac:spMk id="14" creationId="{29FDB030-9B49-4CED-8CCD-4D99382388AC}"/>
          </ac:spMkLst>
        </pc:spChg>
        <pc:spChg chg="add">
          <ac:chgData name="怡典 江" userId="a99cbccaf1264cce" providerId="LiveId" clId="{232D5994-3D39-4BE4-A5E2-63258A6B4285}" dt="2023-11-26T14:44:32.851" v="92" actId="26606"/>
          <ac:spMkLst>
            <pc:docMk/>
            <pc:sldMk cId="2381902535" sldId="265"/>
            <ac:spMk id="16" creationId="{3783CA14-24A1-485C-8B30-D6A5D87987AD}"/>
          </ac:spMkLst>
        </pc:spChg>
        <pc:spChg chg="add">
          <ac:chgData name="怡典 江" userId="a99cbccaf1264cce" providerId="LiveId" clId="{232D5994-3D39-4BE4-A5E2-63258A6B4285}" dt="2023-11-26T14:44:32.851" v="92" actId="26606"/>
          <ac:spMkLst>
            <pc:docMk/>
            <pc:sldMk cId="2381902535" sldId="265"/>
            <ac:spMk id="18" creationId="{9A97C86A-04D6-40F7-AE84-31AB43E6A846}"/>
          </ac:spMkLst>
        </pc:spChg>
        <pc:spChg chg="add">
          <ac:chgData name="怡典 江" userId="a99cbccaf1264cce" providerId="LiveId" clId="{232D5994-3D39-4BE4-A5E2-63258A6B4285}" dt="2023-11-26T14:44:32.851" v="92" actId="26606"/>
          <ac:spMkLst>
            <pc:docMk/>
            <pc:sldMk cId="2381902535" sldId="265"/>
            <ac:spMk id="20" creationId="{FF9F2414-84E8-453E-B1F3-389FDE8192D9}"/>
          </ac:spMkLst>
        </pc:spChg>
        <pc:spChg chg="add">
          <ac:chgData name="怡典 江" userId="a99cbccaf1264cce" providerId="LiveId" clId="{232D5994-3D39-4BE4-A5E2-63258A6B4285}" dt="2023-11-26T14:44:32.851" v="92" actId="26606"/>
          <ac:spMkLst>
            <pc:docMk/>
            <pc:sldMk cId="2381902535" sldId="265"/>
            <ac:spMk id="22" creationId="{3ECA69A1-7536-43AC-85EF-C7106179F5ED}"/>
          </ac:spMkLst>
        </pc:spChg>
        <pc:picChg chg="add mod ord">
          <ac:chgData name="怡典 江" userId="a99cbccaf1264cce" providerId="LiveId" clId="{232D5994-3D39-4BE4-A5E2-63258A6B4285}" dt="2023-11-26T14:44:32.851" v="92" actId="26606"/>
          <ac:picMkLst>
            <pc:docMk/>
            <pc:sldMk cId="2381902535" sldId="265"/>
            <ac:picMk id="5" creationId="{192834C4-DABE-4304-7944-D8B5502E3E0A}"/>
          </ac:picMkLst>
        </pc:picChg>
      </pc:sldChg>
      <pc:sldChg chg="addSp delSp modSp new mod setBg">
        <pc:chgData name="怡典 江" userId="a99cbccaf1264cce" providerId="LiveId" clId="{232D5994-3D39-4BE4-A5E2-63258A6B4285}" dt="2023-11-26T14:45:05.830" v="95" actId="26606"/>
        <pc:sldMkLst>
          <pc:docMk/>
          <pc:sldMk cId="3586575039" sldId="266"/>
        </pc:sldMkLst>
        <pc:spChg chg="del">
          <ac:chgData name="怡典 江" userId="a99cbccaf1264cce" providerId="LiveId" clId="{232D5994-3D39-4BE4-A5E2-63258A6B4285}" dt="2023-11-26T14:45:05.830" v="95" actId="26606"/>
          <ac:spMkLst>
            <pc:docMk/>
            <pc:sldMk cId="3586575039" sldId="266"/>
            <ac:spMk id="2" creationId="{CC862675-DDF2-AAF9-EBD1-2B0061803866}"/>
          </ac:spMkLst>
        </pc:spChg>
        <pc:spChg chg="del">
          <ac:chgData name="怡典 江" userId="a99cbccaf1264cce" providerId="LiveId" clId="{232D5994-3D39-4BE4-A5E2-63258A6B4285}" dt="2023-11-26T14:45:04.541" v="94" actId="22"/>
          <ac:spMkLst>
            <pc:docMk/>
            <pc:sldMk cId="3586575039" sldId="266"/>
            <ac:spMk id="3" creationId="{03234A4F-7800-B00C-E6A5-879D468C3086}"/>
          </ac:spMkLst>
        </pc:spChg>
        <pc:spChg chg="add">
          <ac:chgData name="怡典 江" userId="a99cbccaf1264cce" providerId="LiveId" clId="{232D5994-3D39-4BE4-A5E2-63258A6B4285}" dt="2023-11-26T14:45:05.830" v="95" actId="26606"/>
          <ac:spMkLst>
            <pc:docMk/>
            <pc:sldMk cId="3586575039" sldId="266"/>
            <ac:spMk id="10" creationId="{F3060C83-F051-4F0E-ABAD-AA0DFC48B218}"/>
          </ac:spMkLst>
        </pc:spChg>
        <pc:spChg chg="add">
          <ac:chgData name="怡典 江" userId="a99cbccaf1264cce" providerId="LiveId" clId="{232D5994-3D39-4BE4-A5E2-63258A6B4285}" dt="2023-11-26T14:45:05.830" v="95" actId="26606"/>
          <ac:spMkLst>
            <pc:docMk/>
            <pc:sldMk cId="3586575039" sldId="266"/>
            <ac:spMk id="12" creationId="{83C98ABE-055B-441F-B07E-44F97F083C39}"/>
          </ac:spMkLst>
        </pc:spChg>
        <pc:spChg chg="add">
          <ac:chgData name="怡典 江" userId="a99cbccaf1264cce" providerId="LiveId" clId="{232D5994-3D39-4BE4-A5E2-63258A6B4285}" dt="2023-11-26T14:45:05.830" v="95" actId="26606"/>
          <ac:spMkLst>
            <pc:docMk/>
            <pc:sldMk cId="3586575039" sldId="266"/>
            <ac:spMk id="14" creationId="{29FDB030-9B49-4CED-8CCD-4D99382388AC}"/>
          </ac:spMkLst>
        </pc:spChg>
        <pc:spChg chg="add">
          <ac:chgData name="怡典 江" userId="a99cbccaf1264cce" providerId="LiveId" clId="{232D5994-3D39-4BE4-A5E2-63258A6B4285}" dt="2023-11-26T14:45:05.830" v="95" actId="26606"/>
          <ac:spMkLst>
            <pc:docMk/>
            <pc:sldMk cId="3586575039" sldId="266"/>
            <ac:spMk id="16" creationId="{3783CA14-24A1-485C-8B30-D6A5D87987AD}"/>
          </ac:spMkLst>
        </pc:spChg>
        <pc:spChg chg="add">
          <ac:chgData name="怡典 江" userId="a99cbccaf1264cce" providerId="LiveId" clId="{232D5994-3D39-4BE4-A5E2-63258A6B4285}" dt="2023-11-26T14:45:05.830" v="95" actId="26606"/>
          <ac:spMkLst>
            <pc:docMk/>
            <pc:sldMk cId="3586575039" sldId="266"/>
            <ac:spMk id="18" creationId="{9A97C86A-04D6-40F7-AE84-31AB43E6A846}"/>
          </ac:spMkLst>
        </pc:spChg>
        <pc:spChg chg="add">
          <ac:chgData name="怡典 江" userId="a99cbccaf1264cce" providerId="LiveId" clId="{232D5994-3D39-4BE4-A5E2-63258A6B4285}" dt="2023-11-26T14:45:05.830" v="95" actId="26606"/>
          <ac:spMkLst>
            <pc:docMk/>
            <pc:sldMk cId="3586575039" sldId="266"/>
            <ac:spMk id="20" creationId="{FF9F2414-84E8-453E-B1F3-389FDE8192D9}"/>
          </ac:spMkLst>
        </pc:spChg>
        <pc:spChg chg="add">
          <ac:chgData name="怡典 江" userId="a99cbccaf1264cce" providerId="LiveId" clId="{232D5994-3D39-4BE4-A5E2-63258A6B4285}" dt="2023-11-26T14:45:05.830" v="95" actId="26606"/>
          <ac:spMkLst>
            <pc:docMk/>
            <pc:sldMk cId="3586575039" sldId="266"/>
            <ac:spMk id="22" creationId="{3ECA69A1-7536-43AC-85EF-C7106179F5ED}"/>
          </ac:spMkLst>
        </pc:spChg>
        <pc:picChg chg="add mod ord">
          <ac:chgData name="怡典 江" userId="a99cbccaf1264cce" providerId="LiveId" clId="{232D5994-3D39-4BE4-A5E2-63258A6B4285}" dt="2023-11-26T14:45:05.830" v="95" actId="26606"/>
          <ac:picMkLst>
            <pc:docMk/>
            <pc:sldMk cId="3586575039" sldId="266"/>
            <ac:picMk id="5" creationId="{0A6EDC6C-26D4-5ED0-42A6-61D13738B86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495A-7B12-4B16-ADF5-32EC762FA317}" type="datetimeFigureOut">
              <a:rPr lang="zh-TW" altLang="en-US" smtClean="0"/>
              <a:t>2023/11/26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3557-6EF1-4567-B26E-72A5086AA7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52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495A-7B12-4B16-ADF5-32EC762FA317}" type="datetimeFigureOut">
              <a:rPr lang="zh-TW" altLang="en-US" smtClean="0"/>
              <a:t>2023/11/26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3557-6EF1-4567-B26E-72A5086AA7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42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495A-7B12-4B16-ADF5-32EC762FA317}" type="datetimeFigureOut">
              <a:rPr lang="zh-TW" altLang="en-US" smtClean="0"/>
              <a:t>2023/11/26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3557-6EF1-4567-B26E-72A5086AA7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77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495A-7B12-4B16-ADF5-32EC762FA317}" type="datetimeFigureOut">
              <a:rPr lang="zh-TW" altLang="en-US" smtClean="0"/>
              <a:t>2023/11/26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3557-6EF1-4567-B26E-72A5086AA7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20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495A-7B12-4B16-ADF5-32EC762FA317}" type="datetimeFigureOut">
              <a:rPr lang="zh-TW" altLang="en-US" smtClean="0"/>
              <a:t>2023/11/26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3557-6EF1-4567-B26E-72A5086AA7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44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495A-7B12-4B16-ADF5-32EC762FA317}" type="datetimeFigureOut">
              <a:rPr lang="zh-TW" altLang="en-US" smtClean="0"/>
              <a:t>2023/11/26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3557-6EF1-4567-B26E-72A5086AA7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8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495A-7B12-4B16-ADF5-32EC762FA317}" type="datetimeFigureOut">
              <a:rPr lang="zh-TW" altLang="en-US" smtClean="0"/>
              <a:t>2023/11/26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3557-6EF1-4567-B26E-72A5086AA7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30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495A-7B12-4B16-ADF5-32EC762FA317}" type="datetimeFigureOut">
              <a:rPr lang="zh-TW" altLang="en-US" smtClean="0"/>
              <a:t>2023/11/26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3557-6EF1-4567-B26E-72A5086AA7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82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495A-7B12-4B16-ADF5-32EC762FA317}" type="datetimeFigureOut">
              <a:rPr lang="zh-TW" altLang="en-US" smtClean="0"/>
              <a:t>2023/11/26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3557-6EF1-4567-B26E-72A5086AA7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84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495A-7B12-4B16-ADF5-32EC762FA317}" type="datetimeFigureOut">
              <a:rPr lang="zh-TW" altLang="en-US" smtClean="0"/>
              <a:t>2023/11/26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3557-6EF1-4567-B26E-72A5086AA7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33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495A-7B12-4B16-ADF5-32EC762FA317}" type="datetimeFigureOut">
              <a:rPr lang="zh-TW" altLang="en-US" smtClean="0"/>
              <a:t>2023/11/26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3557-6EF1-4567-B26E-72A5086AA7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746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B495A-7B12-4B16-ADF5-32EC762FA317}" type="datetimeFigureOut">
              <a:rPr lang="zh-TW" altLang="en-US" smtClean="0"/>
              <a:t>2023/11/26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63557-6EF1-4567-B26E-72A5086AA7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34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0A2B7F3-65A0-4CC5-8310-3252C59E0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8FABF06-645C-81A6-077E-985432FF0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3950725"/>
            <a:ext cx="7886700" cy="1132696"/>
          </a:xfrm>
        </p:spPr>
        <p:txBody>
          <a:bodyPr>
            <a:normAutofit/>
          </a:bodyPr>
          <a:lstStyle/>
          <a:p>
            <a:r>
              <a:rPr lang="en-US" altLang="zh-TW" sz="3800" dirty="0"/>
              <a:t>Install Nessus on </a:t>
            </a:r>
            <a:r>
              <a:rPr lang="en-US" altLang="zh-TW" sz="3800" dirty="0" err="1"/>
              <a:t>AlmaLinux</a:t>
            </a:r>
            <a:r>
              <a:rPr lang="en-US" altLang="zh-TW" sz="3800" dirty="0"/>
              <a:t> 8.8</a:t>
            </a:r>
            <a:endParaRPr lang="zh-TW" altLang="en-US" sz="3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EF9E657-BDA2-C103-9CFB-3A6AA9644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5145583"/>
            <a:ext cx="7886700" cy="1132696"/>
          </a:xfrm>
        </p:spPr>
        <p:txBody>
          <a:bodyPr>
            <a:normAutofit/>
          </a:bodyPr>
          <a:lstStyle/>
          <a:p>
            <a:r>
              <a:rPr lang="en-US" altLang="zh-TW" dirty="0"/>
              <a:t>YD Chiang</a:t>
            </a:r>
          </a:p>
          <a:p>
            <a:r>
              <a:rPr lang="en-US" altLang="zh-TW" dirty="0"/>
              <a:t>2023/11/26</a:t>
            </a:r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343A7-A01B-9B5A-728D-3426955B56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16" r="-2" b="17415"/>
          <a:stretch/>
        </p:blipFill>
        <p:spPr>
          <a:xfrm>
            <a:off x="1065195" y="304800"/>
            <a:ext cx="7044135" cy="3672406"/>
          </a:xfrm>
          <a:custGeom>
            <a:avLst/>
            <a:gdLst/>
            <a:ahLst/>
            <a:cxnLst/>
            <a:rect l="l" t="t" r="r" b="b"/>
            <a:pathLst>
              <a:path w="9392179" h="3672406">
                <a:moveTo>
                  <a:pt x="8328426" y="0"/>
                </a:moveTo>
                <a:cubicBezTo>
                  <a:pt x="8306669" y="212063"/>
                  <a:pt x="8209966" y="234386"/>
                  <a:pt x="8156780" y="365530"/>
                </a:cubicBezTo>
                <a:cubicBezTo>
                  <a:pt x="8193044" y="376692"/>
                  <a:pt x="8224472" y="390643"/>
                  <a:pt x="8255900" y="396224"/>
                </a:cubicBezTo>
                <a:cubicBezTo>
                  <a:pt x="8379195" y="424127"/>
                  <a:pt x="8497654" y="496675"/>
                  <a:pt x="8608861" y="619448"/>
                </a:cubicBezTo>
                <a:cubicBezTo>
                  <a:pt x="8693475" y="711528"/>
                  <a:pt x="8785341" y="750593"/>
                  <a:pt x="8877208" y="756173"/>
                </a:cubicBezTo>
                <a:cubicBezTo>
                  <a:pt x="8923141" y="758964"/>
                  <a:pt x="8971492" y="761754"/>
                  <a:pt x="9012590" y="795238"/>
                </a:cubicBezTo>
                <a:cubicBezTo>
                  <a:pt x="9053688" y="828721"/>
                  <a:pt x="9133466" y="814770"/>
                  <a:pt x="9106875" y="996140"/>
                </a:cubicBezTo>
                <a:cubicBezTo>
                  <a:pt x="9210828" y="1068688"/>
                  <a:pt x="9167313" y="1283542"/>
                  <a:pt x="9215663" y="1417476"/>
                </a:cubicBezTo>
                <a:cubicBezTo>
                  <a:pt x="9268849" y="1565363"/>
                  <a:pt x="9300277" y="1746734"/>
                  <a:pt x="9370386" y="1872297"/>
                </a:cubicBezTo>
                <a:cubicBezTo>
                  <a:pt x="9396979" y="1916942"/>
                  <a:pt x="9396979" y="1967168"/>
                  <a:pt x="9382473" y="2014603"/>
                </a:cubicBezTo>
                <a:cubicBezTo>
                  <a:pt x="9355881" y="2115054"/>
                  <a:pt x="9322035" y="2201554"/>
                  <a:pt x="9276102" y="2268521"/>
                </a:cubicBezTo>
                <a:cubicBezTo>
                  <a:pt x="9106875" y="2514068"/>
                  <a:pt x="8932811" y="2756825"/>
                  <a:pt x="8746660" y="2949356"/>
                </a:cubicBezTo>
                <a:cubicBezTo>
                  <a:pt x="8536335" y="3169790"/>
                  <a:pt x="8304251" y="3289774"/>
                  <a:pt x="8069749" y="3384644"/>
                </a:cubicBezTo>
                <a:cubicBezTo>
                  <a:pt x="7624922" y="3566014"/>
                  <a:pt x="7172842" y="3632982"/>
                  <a:pt x="6713509" y="3649724"/>
                </a:cubicBezTo>
                <a:cubicBezTo>
                  <a:pt x="6406482" y="3660885"/>
                  <a:pt x="6101872" y="3674836"/>
                  <a:pt x="5794844" y="3672046"/>
                </a:cubicBezTo>
                <a:cubicBezTo>
                  <a:pt x="5526498" y="3669256"/>
                  <a:pt x="5258151" y="3638562"/>
                  <a:pt x="4987387" y="3599498"/>
                </a:cubicBezTo>
                <a:cubicBezTo>
                  <a:pt x="4636843" y="3546482"/>
                  <a:pt x="3362799" y="3312096"/>
                  <a:pt x="2920390" y="3220016"/>
                </a:cubicBezTo>
                <a:cubicBezTo>
                  <a:pt x="2702811" y="3175371"/>
                  <a:pt x="1498875" y="2762406"/>
                  <a:pt x="1472282" y="2695438"/>
                </a:cubicBezTo>
                <a:cubicBezTo>
                  <a:pt x="1554478" y="2650793"/>
                  <a:pt x="1634257" y="2728922"/>
                  <a:pt x="1721289" y="2681487"/>
                </a:cubicBezTo>
                <a:cubicBezTo>
                  <a:pt x="1571401" y="2578245"/>
                  <a:pt x="1399756" y="2625681"/>
                  <a:pt x="1257121" y="2555923"/>
                </a:cubicBezTo>
                <a:cubicBezTo>
                  <a:pt x="1259538" y="2488955"/>
                  <a:pt x="1322394" y="2508488"/>
                  <a:pt x="1332064" y="2463843"/>
                </a:cubicBezTo>
                <a:cubicBezTo>
                  <a:pt x="1061300" y="2335488"/>
                  <a:pt x="759108" y="2341069"/>
                  <a:pt x="483508" y="2229457"/>
                </a:cubicBezTo>
                <a:cubicBezTo>
                  <a:pt x="734932" y="2184812"/>
                  <a:pt x="981521" y="2232247"/>
                  <a:pt x="1235363" y="2240618"/>
                </a:cubicBezTo>
                <a:cubicBezTo>
                  <a:pt x="1211188" y="2182021"/>
                  <a:pt x="1167672" y="2187602"/>
                  <a:pt x="1138662" y="2168069"/>
                </a:cubicBezTo>
                <a:cubicBezTo>
                  <a:pt x="1099981" y="2142957"/>
                  <a:pt x="1068553" y="2120635"/>
                  <a:pt x="1092728" y="2056458"/>
                </a:cubicBezTo>
                <a:cubicBezTo>
                  <a:pt x="1116903" y="1995071"/>
                  <a:pt x="1085475" y="1978329"/>
                  <a:pt x="1039542" y="1956007"/>
                </a:cubicBezTo>
                <a:cubicBezTo>
                  <a:pt x="923501" y="1894620"/>
                  <a:pt x="795371" y="1914152"/>
                  <a:pt x="674494" y="1894620"/>
                </a:cubicBezTo>
                <a:cubicBezTo>
                  <a:pt x="618891" y="1886249"/>
                  <a:pt x="529441" y="1900200"/>
                  <a:pt x="514936" y="1852765"/>
                </a:cubicBezTo>
                <a:cubicBezTo>
                  <a:pt x="464168" y="1699298"/>
                  <a:pt x="362631" y="1743943"/>
                  <a:pt x="268347" y="1735572"/>
                </a:cubicBezTo>
                <a:cubicBezTo>
                  <a:pt x="171646" y="1727201"/>
                  <a:pt x="152305" y="1657444"/>
                  <a:pt x="200656" y="1529089"/>
                </a:cubicBezTo>
                <a:cubicBezTo>
                  <a:pt x="149887" y="1467702"/>
                  <a:pt x="65273" y="1537459"/>
                  <a:pt x="0" y="1453750"/>
                </a:cubicBezTo>
                <a:cubicBezTo>
                  <a:pt x="502848" y="1411896"/>
                  <a:pt x="993609" y="1450960"/>
                  <a:pt x="1479534" y="1330977"/>
                </a:cubicBezTo>
                <a:cubicBezTo>
                  <a:pt x="1324812" y="1336557"/>
                  <a:pt x="1172507" y="1286332"/>
                  <a:pt x="1017784" y="1317025"/>
                </a:cubicBezTo>
                <a:cubicBezTo>
                  <a:pt x="993609" y="1322606"/>
                  <a:pt x="964599" y="1317025"/>
                  <a:pt x="940423" y="1311445"/>
                </a:cubicBezTo>
                <a:cubicBezTo>
                  <a:pt x="913830" y="1305864"/>
                  <a:pt x="889655" y="1294703"/>
                  <a:pt x="889655" y="1255638"/>
                </a:cubicBezTo>
                <a:cubicBezTo>
                  <a:pt x="889655" y="1227735"/>
                  <a:pt x="908995" y="1213784"/>
                  <a:pt x="928335" y="1202623"/>
                </a:cubicBezTo>
                <a:cubicBezTo>
                  <a:pt x="981521" y="1171929"/>
                  <a:pt x="1039542" y="1163558"/>
                  <a:pt x="1092728" y="1194252"/>
                </a:cubicBezTo>
                <a:cubicBezTo>
                  <a:pt x="1153167" y="1227735"/>
                  <a:pt x="1201518" y="1219364"/>
                  <a:pt x="1247451" y="1160768"/>
                </a:cubicBezTo>
                <a:cubicBezTo>
                  <a:pt x="1307889" y="1085430"/>
                  <a:pt x="1394920" y="1113333"/>
                  <a:pt x="1467447" y="1088220"/>
                </a:cubicBezTo>
                <a:cubicBezTo>
                  <a:pt x="1547226" y="1063107"/>
                  <a:pt x="1631840" y="1077059"/>
                  <a:pt x="1735794" y="1032414"/>
                </a:cubicBezTo>
                <a:cubicBezTo>
                  <a:pt x="1559313" y="982188"/>
                  <a:pt x="1397338" y="1057527"/>
                  <a:pt x="1218440" y="1007301"/>
                </a:cubicBezTo>
                <a:cubicBezTo>
                  <a:pt x="1290966" y="937543"/>
                  <a:pt x="1356240" y="957076"/>
                  <a:pt x="1416678" y="945914"/>
                </a:cubicBezTo>
                <a:cubicBezTo>
                  <a:pt x="1489204" y="931963"/>
                  <a:pt x="1561731" y="929172"/>
                  <a:pt x="1634257" y="915221"/>
                </a:cubicBezTo>
                <a:cubicBezTo>
                  <a:pt x="1701949" y="904060"/>
                  <a:pt x="1767223" y="884528"/>
                  <a:pt x="1834914" y="873366"/>
                </a:cubicBezTo>
                <a:cubicBezTo>
                  <a:pt x="1900187" y="862205"/>
                  <a:pt x="1967878" y="876157"/>
                  <a:pt x="2028317" y="814770"/>
                </a:cubicBezTo>
                <a:cubicBezTo>
                  <a:pt x="1863924" y="691996"/>
                  <a:pt x="1677773" y="750593"/>
                  <a:pt x="1484370" y="719899"/>
                </a:cubicBezTo>
                <a:cubicBezTo>
                  <a:pt x="1535138" y="661303"/>
                  <a:pt x="1588324" y="672464"/>
                  <a:pt x="1631840" y="655722"/>
                </a:cubicBezTo>
                <a:cubicBezTo>
                  <a:pt x="1651180" y="650142"/>
                  <a:pt x="1675355" y="650142"/>
                  <a:pt x="1682608" y="622239"/>
                </a:cubicBezTo>
                <a:cubicBezTo>
                  <a:pt x="1692278" y="585965"/>
                  <a:pt x="1670520" y="563642"/>
                  <a:pt x="1646344" y="552481"/>
                </a:cubicBezTo>
                <a:cubicBezTo>
                  <a:pt x="1537556" y="499465"/>
                  <a:pt x="1421514" y="471562"/>
                  <a:pt x="1305472" y="443659"/>
                </a:cubicBezTo>
                <a:cubicBezTo>
                  <a:pt x="1240198" y="429707"/>
                  <a:pt x="1170090" y="438078"/>
                  <a:pt x="1112068" y="393433"/>
                </a:cubicBezTo>
                <a:cubicBezTo>
                  <a:pt x="1324812" y="200902"/>
                  <a:pt x="1561731" y="237176"/>
                  <a:pt x="1801068" y="248337"/>
                </a:cubicBezTo>
                <a:cubicBezTo>
                  <a:pt x="2190293" y="265079"/>
                  <a:pt x="2579516" y="281821"/>
                  <a:pt x="2971158" y="253918"/>
                </a:cubicBezTo>
                <a:cubicBezTo>
                  <a:pt x="3287854" y="200902"/>
                  <a:pt x="3609388" y="195322"/>
                  <a:pt x="3930923" y="175789"/>
                </a:cubicBezTo>
                <a:cubicBezTo>
                  <a:pt x="4283882" y="150677"/>
                  <a:pt x="4641678" y="170209"/>
                  <a:pt x="4997057" y="172999"/>
                </a:cubicBezTo>
                <a:cubicBezTo>
                  <a:pt x="5253316" y="175789"/>
                  <a:pt x="5511992" y="200902"/>
                  <a:pt x="5768252" y="178580"/>
                </a:cubicBezTo>
                <a:cubicBezTo>
                  <a:pt x="6068027" y="153467"/>
                  <a:pt x="6372637" y="172999"/>
                  <a:pt x="6674829" y="164628"/>
                </a:cubicBezTo>
                <a:cubicBezTo>
                  <a:pt x="6810212" y="161838"/>
                  <a:pt x="6945593" y="139515"/>
                  <a:pt x="7080976" y="122774"/>
                </a:cubicBezTo>
                <a:cubicBezTo>
                  <a:pt x="7334817" y="89290"/>
                  <a:pt x="7591076" y="44645"/>
                  <a:pt x="7847336" y="58596"/>
                </a:cubicBezTo>
                <a:cubicBezTo>
                  <a:pt x="8006894" y="66967"/>
                  <a:pt x="8164034" y="66967"/>
                  <a:pt x="832842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32437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92834C4-DABE-4304-7944-D8B5502E3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1322960"/>
            <a:ext cx="8178799" cy="4212079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02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A6EDC6C-26D4-5ED0-42A6-61D13738B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1312735"/>
            <a:ext cx="8178799" cy="4232529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75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E5BF7F2-23F7-A2D2-284D-374AE71B2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sz="4700"/>
              <a:t>Check Linux Distribution</a:t>
            </a:r>
            <a:endParaRPr lang="zh-TW" altLang="en-US" sz="47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  <a:gd name="connsiteX0" fmla="*/ 0 w 8140446"/>
              <a:gd name="connsiteY0" fmla="*/ 0 h 18288"/>
              <a:gd name="connsiteX1" fmla="*/ 596966 w 8140446"/>
              <a:gd name="connsiteY1" fmla="*/ 0 h 18288"/>
              <a:gd name="connsiteX2" fmla="*/ 1031123 w 8140446"/>
              <a:gd name="connsiteY2" fmla="*/ 0 h 18288"/>
              <a:gd name="connsiteX3" fmla="*/ 1872303 w 8140446"/>
              <a:gd name="connsiteY3" fmla="*/ 0 h 18288"/>
              <a:gd name="connsiteX4" fmla="*/ 2469269 w 8140446"/>
              <a:gd name="connsiteY4" fmla="*/ 0 h 18288"/>
              <a:gd name="connsiteX5" fmla="*/ 3066235 w 8140446"/>
              <a:gd name="connsiteY5" fmla="*/ 0 h 18288"/>
              <a:gd name="connsiteX6" fmla="*/ 3907414 w 8140446"/>
              <a:gd name="connsiteY6" fmla="*/ 0 h 18288"/>
              <a:gd name="connsiteX7" fmla="*/ 4422976 w 8140446"/>
              <a:gd name="connsiteY7" fmla="*/ 0 h 18288"/>
              <a:gd name="connsiteX8" fmla="*/ 5264155 w 8140446"/>
              <a:gd name="connsiteY8" fmla="*/ 0 h 18288"/>
              <a:gd name="connsiteX9" fmla="*/ 6105335 w 8140446"/>
              <a:gd name="connsiteY9" fmla="*/ 0 h 18288"/>
              <a:gd name="connsiteX10" fmla="*/ 6783705 w 8140446"/>
              <a:gd name="connsiteY10" fmla="*/ 0 h 18288"/>
              <a:gd name="connsiteX11" fmla="*/ 8140446 w 8140446"/>
              <a:gd name="connsiteY11" fmla="*/ 0 h 18288"/>
              <a:gd name="connsiteX12" fmla="*/ 8140446 w 8140446"/>
              <a:gd name="connsiteY12" fmla="*/ 18288 h 18288"/>
              <a:gd name="connsiteX13" fmla="*/ 7706289 w 8140446"/>
              <a:gd name="connsiteY13" fmla="*/ 18288 h 18288"/>
              <a:gd name="connsiteX14" fmla="*/ 6865109 w 8140446"/>
              <a:gd name="connsiteY14" fmla="*/ 18288 h 18288"/>
              <a:gd name="connsiteX15" fmla="*/ 6349548 w 8140446"/>
              <a:gd name="connsiteY15" fmla="*/ 18288 h 18288"/>
              <a:gd name="connsiteX16" fmla="*/ 5671177 w 8140446"/>
              <a:gd name="connsiteY16" fmla="*/ 18288 h 18288"/>
              <a:gd name="connsiteX17" fmla="*/ 4829998 w 8140446"/>
              <a:gd name="connsiteY17" fmla="*/ 18288 h 18288"/>
              <a:gd name="connsiteX18" fmla="*/ 4151627 w 8140446"/>
              <a:gd name="connsiteY18" fmla="*/ 18288 h 18288"/>
              <a:gd name="connsiteX19" fmla="*/ 3717470 w 8140446"/>
              <a:gd name="connsiteY19" fmla="*/ 18288 h 18288"/>
              <a:gd name="connsiteX20" fmla="*/ 3201909 w 8140446"/>
              <a:gd name="connsiteY20" fmla="*/ 18288 h 18288"/>
              <a:gd name="connsiteX21" fmla="*/ 2360729 w 8140446"/>
              <a:gd name="connsiteY21" fmla="*/ 18288 h 18288"/>
              <a:gd name="connsiteX22" fmla="*/ 1682359 w 8140446"/>
              <a:gd name="connsiteY22" fmla="*/ 18288 h 18288"/>
              <a:gd name="connsiteX23" fmla="*/ 1166797 w 8140446"/>
              <a:gd name="connsiteY23" fmla="*/ 18288 h 18288"/>
              <a:gd name="connsiteX24" fmla="*/ 0 w 8140446"/>
              <a:gd name="connsiteY24" fmla="*/ 18288 h 18288"/>
              <a:gd name="connsiteX25" fmla="*/ 0 w 8140446"/>
              <a:gd name="connsiteY2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878" y="7862"/>
                  <a:pt x="8140227" y="13269"/>
                  <a:pt x="8140446" y="18288"/>
                </a:cubicBezTo>
                <a:cubicBezTo>
                  <a:pt x="7908069" y="-20636"/>
                  <a:pt x="7683037" y="21977"/>
                  <a:pt x="7543480" y="18288"/>
                </a:cubicBezTo>
                <a:cubicBezTo>
                  <a:pt x="7393752" y="10050"/>
                  <a:pt x="7221032" y="-3229"/>
                  <a:pt x="7109323" y="18288"/>
                </a:cubicBezTo>
                <a:cubicBezTo>
                  <a:pt x="7015297" y="22483"/>
                  <a:pt x="6599332" y="40899"/>
                  <a:pt x="6430952" y="18288"/>
                </a:cubicBezTo>
                <a:cubicBezTo>
                  <a:pt x="6292915" y="-34150"/>
                  <a:pt x="6142305" y="21507"/>
                  <a:pt x="5915391" y="18288"/>
                </a:cubicBezTo>
                <a:cubicBezTo>
                  <a:pt x="5682725" y="47843"/>
                  <a:pt x="5440566" y="31420"/>
                  <a:pt x="5237020" y="18288"/>
                </a:cubicBezTo>
                <a:cubicBezTo>
                  <a:pt x="5046456" y="10577"/>
                  <a:pt x="4706449" y="51976"/>
                  <a:pt x="4558650" y="18288"/>
                </a:cubicBezTo>
                <a:cubicBezTo>
                  <a:pt x="4361396" y="-987"/>
                  <a:pt x="4145362" y="-22303"/>
                  <a:pt x="3880279" y="18288"/>
                </a:cubicBezTo>
                <a:cubicBezTo>
                  <a:pt x="3610716" y="25411"/>
                  <a:pt x="3472690" y="4008"/>
                  <a:pt x="3201909" y="18288"/>
                </a:cubicBezTo>
                <a:cubicBezTo>
                  <a:pt x="2913595" y="35097"/>
                  <a:pt x="2753317" y="-1149"/>
                  <a:pt x="2604943" y="18288"/>
                </a:cubicBezTo>
                <a:cubicBezTo>
                  <a:pt x="2450130" y="36989"/>
                  <a:pt x="1974183" y="40159"/>
                  <a:pt x="1845168" y="18288"/>
                </a:cubicBezTo>
                <a:cubicBezTo>
                  <a:pt x="1677929" y="220"/>
                  <a:pt x="1378098" y="-772"/>
                  <a:pt x="1166797" y="18288"/>
                </a:cubicBezTo>
                <a:cubicBezTo>
                  <a:pt x="921150" y="53277"/>
                  <a:pt x="327457" y="47297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40452" y="8597"/>
                  <a:pt x="8141122" y="9732"/>
                  <a:pt x="8140446" y="18288"/>
                </a:cubicBezTo>
                <a:cubicBezTo>
                  <a:pt x="7961834" y="8406"/>
                  <a:pt x="7874097" y="10350"/>
                  <a:pt x="7706289" y="18288"/>
                </a:cubicBezTo>
                <a:cubicBezTo>
                  <a:pt x="7582508" y="-14920"/>
                  <a:pt x="7179551" y="-33111"/>
                  <a:pt x="6865109" y="18288"/>
                </a:cubicBezTo>
                <a:cubicBezTo>
                  <a:pt x="6583382" y="24117"/>
                  <a:pt x="6525821" y="36696"/>
                  <a:pt x="6349548" y="18288"/>
                </a:cubicBezTo>
                <a:cubicBezTo>
                  <a:pt x="6209953" y="10881"/>
                  <a:pt x="5959707" y="-47828"/>
                  <a:pt x="5671177" y="18288"/>
                </a:cubicBezTo>
                <a:cubicBezTo>
                  <a:pt x="5387744" y="29809"/>
                  <a:pt x="5228514" y="101507"/>
                  <a:pt x="4829998" y="18288"/>
                </a:cubicBezTo>
                <a:cubicBezTo>
                  <a:pt x="4415646" y="-28596"/>
                  <a:pt x="4343809" y="28954"/>
                  <a:pt x="4151627" y="18288"/>
                </a:cubicBezTo>
                <a:cubicBezTo>
                  <a:pt x="3950673" y="-9796"/>
                  <a:pt x="3879947" y="41143"/>
                  <a:pt x="3717470" y="18288"/>
                </a:cubicBezTo>
                <a:cubicBezTo>
                  <a:pt x="3558660" y="10110"/>
                  <a:pt x="3468854" y="29375"/>
                  <a:pt x="3201909" y="18288"/>
                </a:cubicBezTo>
                <a:cubicBezTo>
                  <a:pt x="2965673" y="10505"/>
                  <a:pt x="2568327" y="22116"/>
                  <a:pt x="2360729" y="18288"/>
                </a:cubicBezTo>
                <a:cubicBezTo>
                  <a:pt x="2171885" y="49144"/>
                  <a:pt x="1923258" y="16020"/>
                  <a:pt x="1682359" y="18288"/>
                </a:cubicBezTo>
                <a:cubicBezTo>
                  <a:pt x="1430698" y="-2378"/>
                  <a:pt x="1324229" y="-1751"/>
                  <a:pt x="1166797" y="18288"/>
                </a:cubicBezTo>
                <a:cubicBezTo>
                  <a:pt x="1001390" y="41795"/>
                  <a:pt x="324313" y="57964"/>
                  <a:pt x="0" y="18288"/>
                </a:cubicBezTo>
                <a:cubicBezTo>
                  <a:pt x="285" y="13135"/>
                  <a:pt x="532" y="5956"/>
                  <a:pt x="0" y="0"/>
                </a:cubicBezTo>
                <a:close/>
              </a:path>
              <a:path w="8140446" h="18288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031" y="7748"/>
                  <a:pt x="8139515" y="13015"/>
                  <a:pt x="8140446" y="18288"/>
                </a:cubicBezTo>
                <a:cubicBezTo>
                  <a:pt x="7892673" y="-4012"/>
                  <a:pt x="7668025" y="650"/>
                  <a:pt x="7543480" y="18288"/>
                </a:cubicBezTo>
                <a:cubicBezTo>
                  <a:pt x="7406710" y="-3467"/>
                  <a:pt x="7207646" y="8893"/>
                  <a:pt x="7109323" y="18288"/>
                </a:cubicBezTo>
                <a:cubicBezTo>
                  <a:pt x="6993037" y="49011"/>
                  <a:pt x="6598723" y="59405"/>
                  <a:pt x="6430952" y="18288"/>
                </a:cubicBezTo>
                <a:cubicBezTo>
                  <a:pt x="6284771" y="15315"/>
                  <a:pt x="6162730" y="20350"/>
                  <a:pt x="5915391" y="18288"/>
                </a:cubicBezTo>
                <a:cubicBezTo>
                  <a:pt x="5684668" y="13603"/>
                  <a:pt x="5422852" y="53618"/>
                  <a:pt x="5237020" y="18288"/>
                </a:cubicBezTo>
                <a:cubicBezTo>
                  <a:pt x="5035482" y="26296"/>
                  <a:pt x="4719808" y="55145"/>
                  <a:pt x="4558650" y="18288"/>
                </a:cubicBezTo>
                <a:cubicBezTo>
                  <a:pt x="4375169" y="-35587"/>
                  <a:pt x="4137553" y="12086"/>
                  <a:pt x="3880279" y="18288"/>
                </a:cubicBezTo>
                <a:cubicBezTo>
                  <a:pt x="3624533" y="32648"/>
                  <a:pt x="3467387" y="6480"/>
                  <a:pt x="3201909" y="18288"/>
                </a:cubicBezTo>
                <a:cubicBezTo>
                  <a:pt x="2918126" y="73342"/>
                  <a:pt x="2717830" y="-17156"/>
                  <a:pt x="2604943" y="18288"/>
                </a:cubicBezTo>
                <a:cubicBezTo>
                  <a:pt x="2496133" y="44525"/>
                  <a:pt x="2003915" y="18254"/>
                  <a:pt x="1845168" y="18288"/>
                </a:cubicBezTo>
                <a:cubicBezTo>
                  <a:pt x="1694518" y="14989"/>
                  <a:pt x="1344959" y="44188"/>
                  <a:pt x="1166797" y="18288"/>
                </a:cubicBezTo>
                <a:cubicBezTo>
                  <a:pt x="935925" y="69451"/>
                  <a:pt x="319712" y="-63972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8288"/>
                      <a:gd name="connsiteX1" fmla="*/ 434157 w 8140446"/>
                      <a:gd name="connsiteY1" fmla="*/ 0 h 18288"/>
                      <a:gd name="connsiteX2" fmla="*/ 1193932 w 8140446"/>
                      <a:gd name="connsiteY2" fmla="*/ 0 h 18288"/>
                      <a:gd name="connsiteX3" fmla="*/ 1628089 w 8140446"/>
                      <a:gd name="connsiteY3" fmla="*/ 0 h 18288"/>
                      <a:gd name="connsiteX4" fmla="*/ 2225055 w 8140446"/>
                      <a:gd name="connsiteY4" fmla="*/ 0 h 18288"/>
                      <a:gd name="connsiteX5" fmla="*/ 3066235 w 8140446"/>
                      <a:gd name="connsiteY5" fmla="*/ 0 h 18288"/>
                      <a:gd name="connsiteX6" fmla="*/ 3744605 w 8140446"/>
                      <a:gd name="connsiteY6" fmla="*/ 0 h 18288"/>
                      <a:gd name="connsiteX7" fmla="*/ 4504380 w 8140446"/>
                      <a:gd name="connsiteY7" fmla="*/ 0 h 18288"/>
                      <a:gd name="connsiteX8" fmla="*/ 5101346 w 8140446"/>
                      <a:gd name="connsiteY8" fmla="*/ 0 h 18288"/>
                      <a:gd name="connsiteX9" fmla="*/ 5779717 w 8140446"/>
                      <a:gd name="connsiteY9" fmla="*/ 0 h 18288"/>
                      <a:gd name="connsiteX10" fmla="*/ 6620896 w 8140446"/>
                      <a:gd name="connsiteY10" fmla="*/ 0 h 18288"/>
                      <a:gd name="connsiteX11" fmla="*/ 7136458 w 8140446"/>
                      <a:gd name="connsiteY11" fmla="*/ 0 h 18288"/>
                      <a:gd name="connsiteX12" fmla="*/ 8140446 w 8140446"/>
                      <a:gd name="connsiteY12" fmla="*/ 0 h 18288"/>
                      <a:gd name="connsiteX13" fmla="*/ 8140446 w 8140446"/>
                      <a:gd name="connsiteY13" fmla="*/ 18288 h 18288"/>
                      <a:gd name="connsiteX14" fmla="*/ 7543480 w 8140446"/>
                      <a:gd name="connsiteY14" fmla="*/ 18288 h 18288"/>
                      <a:gd name="connsiteX15" fmla="*/ 7109323 w 8140446"/>
                      <a:gd name="connsiteY15" fmla="*/ 18288 h 18288"/>
                      <a:gd name="connsiteX16" fmla="*/ 6430952 w 8140446"/>
                      <a:gd name="connsiteY16" fmla="*/ 18288 h 18288"/>
                      <a:gd name="connsiteX17" fmla="*/ 5915391 w 8140446"/>
                      <a:gd name="connsiteY17" fmla="*/ 18288 h 18288"/>
                      <a:gd name="connsiteX18" fmla="*/ 5237020 w 8140446"/>
                      <a:gd name="connsiteY18" fmla="*/ 18288 h 18288"/>
                      <a:gd name="connsiteX19" fmla="*/ 4558650 w 8140446"/>
                      <a:gd name="connsiteY19" fmla="*/ 18288 h 18288"/>
                      <a:gd name="connsiteX20" fmla="*/ 3880279 w 8140446"/>
                      <a:gd name="connsiteY20" fmla="*/ 18288 h 18288"/>
                      <a:gd name="connsiteX21" fmla="*/ 3201909 w 8140446"/>
                      <a:gd name="connsiteY21" fmla="*/ 18288 h 18288"/>
                      <a:gd name="connsiteX22" fmla="*/ 2604943 w 8140446"/>
                      <a:gd name="connsiteY22" fmla="*/ 18288 h 18288"/>
                      <a:gd name="connsiteX23" fmla="*/ 1845168 w 8140446"/>
                      <a:gd name="connsiteY23" fmla="*/ 18288 h 18288"/>
                      <a:gd name="connsiteX24" fmla="*/ 1166797 w 8140446"/>
                      <a:gd name="connsiteY24" fmla="*/ 18288 h 18288"/>
                      <a:gd name="connsiteX25" fmla="*/ 0 w 8140446"/>
                      <a:gd name="connsiteY25" fmla="*/ 18288 h 18288"/>
                      <a:gd name="connsiteX26" fmla="*/ 0 w 8140446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8288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314" y="7702"/>
                          <a:pt x="8140234" y="13511"/>
                          <a:pt x="8140446" y="18288"/>
                        </a:cubicBezTo>
                        <a:cubicBezTo>
                          <a:pt x="7906329" y="-3043"/>
                          <a:pt x="7681180" y="27465"/>
                          <a:pt x="7543480" y="18288"/>
                        </a:cubicBezTo>
                        <a:cubicBezTo>
                          <a:pt x="7405780" y="9111"/>
                          <a:pt x="7216607" y="3660"/>
                          <a:pt x="7109323" y="18288"/>
                        </a:cubicBezTo>
                        <a:cubicBezTo>
                          <a:pt x="7002039" y="32916"/>
                          <a:pt x="6576231" y="42692"/>
                          <a:pt x="6430952" y="18288"/>
                        </a:cubicBezTo>
                        <a:cubicBezTo>
                          <a:pt x="6285673" y="-6116"/>
                          <a:pt x="6138840" y="34521"/>
                          <a:pt x="5915391" y="18288"/>
                        </a:cubicBezTo>
                        <a:cubicBezTo>
                          <a:pt x="5691942" y="2055"/>
                          <a:pt x="5459460" y="51666"/>
                          <a:pt x="5237020" y="18288"/>
                        </a:cubicBezTo>
                        <a:cubicBezTo>
                          <a:pt x="5014580" y="-15090"/>
                          <a:pt x="4747677" y="40449"/>
                          <a:pt x="4558650" y="18288"/>
                        </a:cubicBezTo>
                        <a:cubicBezTo>
                          <a:pt x="4369623" y="-3873"/>
                          <a:pt x="4146061" y="12568"/>
                          <a:pt x="3880279" y="18288"/>
                        </a:cubicBezTo>
                        <a:cubicBezTo>
                          <a:pt x="3614497" y="24008"/>
                          <a:pt x="3473808" y="-12908"/>
                          <a:pt x="3201909" y="18288"/>
                        </a:cubicBezTo>
                        <a:cubicBezTo>
                          <a:pt x="2930010" y="49484"/>
                          <a:pt x="2728175" y="-3430"/>
                          <a:pt x="2604943" y="18288"/>
                        </a:cubicBezTo>
                        <a:cubicBezTo>
                          <a:pt x="2481711" y="40006"/>
                          <a:pt x="2004334" y="26952"/>
                          <a:pt x="1845168" y="18288"/>
                        </a:cubicBezTo>
                        <a:cubicBezTo>
                          <a:pt x="1686003" y="9624"/>
                          <a:pt x="1375070" y="37580"/>
                          <a:pt x="1166797" y="18288"/>
                        </a:cubicBezTo>
                        <a:cubicBezTo>
                          <a:pt x="958524" y="-1004"/>
                          <a:pt x="342846" y="888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8140446" h="18288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40458" y="8833"/>
                          <a:pt x="8140986" y="9830"/>
                          <a:pt x="8140446" y="18288"/>
                        </a:cubicBezTo>
                        <a:cubicBezTo>
                          <a:pt x="7959314" y="3345"/>
                          <a:pt x="7870113" y="10437"/>
                          <a:pt x="7706289" y="18288"/>
                        </a:cubicBezTo>
                        <a:cubicBezTo>
                          <a:pt x="7542465" y="26139"/>
                          <a:pt x="7157940" y="17482"/>
                          <a:pt x="6865109" y="18288"/>
                        </a:cubicBezTo>
                        <a:cubicBezTo>
                          <a:pt x="6572278" y="19094"/>
                          <a:pt x="6524256" y="38051"/>
                          <a:pt x="6349548" y="18288"/>
                        </a:cubicBezTo>
                        <a:cubicBezTo>
                          <a:pt x="6174840" y="-1475"/>
                          <a:pt x="5951624" y="174"/>
                          <a:pt x="5671177" y="18288"/>
                        </a:cubicBezTo>
                        <a:cubicBezTo>
                          <a:pt x="5390730" y="36402"/>
                          <a:pt x="5222992" y="60058"/>
                          <a:pt x="4829998" y="18288"/>
                        </a:cubicBezTo>
                        <a:cubicBezTo>
                          <a:pt x="4437004" y="-23482"/>
                          <a:pt x="4344181" y="39087"/>
                          <a:pt x="4151627" y="18288"/>
                        </a:cubicBezTo>
                        <a:cubicBezTo>
                          <a:pt x="3959073" y="-2511"/>
                          <a:pt x="3886970" y="32875"/>
                          <a:pt x="3717470" y="18288"/>
                        </a:cubicBezTo>
                        <a:cubicBezTo>
                          <a:pt x="3547970" y="3701"/>
                          <a:pt x="3451521" y="31872"/>
                          <a:pt x="3201909" y="18288"/>
                        </a:cubicBezTo>
                        <a:cubicBezTo>
                          <a:pt x="2952297" y="4704"/>
                          <a:pt x="2543413" y="6029"/>
                          <a:pt x="2360729" y="18288"/>
                        </a:cubicBezTo>
                        <a:cubicBezTo>
                          <a:pt x="2178045" y="30547"/>
                          <a:pt x="1906056" y="25847"/>
                          <a:pt x="1682359" y="18288"/>
                        </a:cubicBezTo>
                        <a:cubicBezTo>
                          <a:pt x="1458662" y="10730"/>
                          <a:pt x="1330405" y="8046"/>
                          <a:pt x="1166797" y="18288"/>
                        </a:cubicBezTo>
                        <a:cubicBezTo>
                          <a:pt x="1003189" y="28530"/>
                          <a:pt x="278098" y="19533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9C5228-99D7-F3FB-504C-9FEC206EF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>
                <a:latin typeface="Lucida Sans" panose="020B0602030504020204" pitchFamily="34" charset="0"/>
              </a:rPr>
              <a:t>$ hostnamectl</a:t>
            </a:r>
          </a:p>
          <a:p>
            <a:pPr marL="0" indent="0">
              <a:buNone/>
            </a:pPr>
            <a:r>
              <a:rPr lang="en-US" altLang="zh-TW" sz="1600">
                <a:latin typeface="Lucida Sans" panose="020B0602030504020204" pitchFamily="34" charset="0"/>
              </a:rPr>
              <a:t>   Static hostname: docker-locallost</a:t>
            </a:r>
          </a:p>
          <a:p>
            <a:pPr marL="0" indent="0">
              <a:buNone/>
            </a:pPr>
            <a:r>
              <a:rPr lang="en-US" altLang="zh-TW" sz="1600">
                <a:latin typeface="Lucida Sans" panose="020B0602030504020204" pitchFamily="34" charset="0"/>
              </a:rPr>
              <a:t>   Pretty hostname: docker.locallost</a:t>
            </a:r>
          </a:p>
          <a:p>
            <a:pPr marL="0" indent="0">
              <a:buNone/>
            </a:pPr>
            <a:r>
              <a:rPr lang="en-US" altLang="zh-TW" sz="1600">
                <a:latin typeface="Lucida Sans" panose="020B0602030504020204" pitchFamily="34" charset="0"/>
              </a:rPr>
              <a:t>         Icon name: computer-vm</a:t>
            </a:r>
          </a:p>
          <a:p>
            <a:pPr marL="0" indent="0">
              <a:buNone/>
            </a:pPr>
            <a:r>
              <a:rPr lang="en-US" altLang="zh-TW" sz="1600">
                <a:latin typeface="Lucida Sans" panose="020B0602030504020204" pitchFamily="34" charset="0"/>
              </a:rPr>
              <a:t>           Chassis: vm</a:t>
            </a:r>
          </a:p>
          <a:p>
            <a:pPr marL="0" indent="0">
              <a:buNone/>
            </a:pPr>
            <a:r>
              <a:rPr lang="en-US" altLang="zh-TW" sz="1600">
                <a:latin typeface="Lucida Sans" panose="020B0602030504020204" pitchFamily="34" charset="0"/>
              </a:rPr>
              <a:t>        Machine ID: fca43d22a6174481bfe79680ed35dcbf</a:t>
            </a:r>
          </a:p>
          <a:p>
            <a:pPr marL="0" indent="0">
              <a:buNone/>
            </a:pPr>
            <a:r>
              <a:rPr lang="en-US" altLang="zh-TW" sz="1600">
                <a:latin typeface="Lucida Sans" panose="020B0602030504020204" pitchFamily="34" charset="0"/>
              </a:rPr>
              <a:t>           Boot ID: 6dbe5dcfd2e54c7981a52f0e97b7b2c1</a:t>
            </a:r>
          </a:p>
          <a:p>
            <a:pPr marL="0" indent="0">
              <a:buNone/>
            </a:pPr>
            <a:r>
              <a:rPr lang="en-US" altLang="zh-TW" sz="1600">
                <a:latin typeface="Lucida Sans" panose="020B0602030504020204" pitchFamily="34" charset="0"/>
              </a:rPr>
              <a:t>    Virtualization: vmware</a:t>
            </a:r>
          </a:p>
          <a:p>
            <a:pPr marL="0" indent="0">
              <a:buNone/>
            </a:pPr>
            <a:r>
              <a:rPr lang="en-US" altLang="zh-TW" sz="1600">
                <a:latin typeface="Lucida Sans" panose="020B0602030504020204" pitchFamily="34" charset="0"/>
              </a:rPr>
              <a:t>  Operating System: AlmaLinux 8.9 (Midnight Oncilla)</a:t>
            </a:r>
          </a:p>
          <a:p>
            <a:pPr marL="0" indent="0">
              <a:buNone/>
            </a:pPr>
            <a:r>
              <a:rPr lang="en-US" altLang="zh-TW" sz="1600">
                <a:latin typeface="Lucida Sans" panose="020B0602030504020204" pitchFamily="34" charset="0"/>
              </a:rPr>
              <a:t>       CPE OS Name: cpe:/o:almalinux:almalinux:8::baseos</a:t>
            </a:r>
          </a:p>
          <a:p>
            <a:pPr marL="0" indent="0">
              <a:buNone/>
            </a:pPr>
            <a:r>
              <a:rPr lang="en-US" altLang="zh-TW" sz="1600">
                <a:latin typeface="Lucida Sans" panose="020B0602030504020204" pitchFamily="34" charset="0"/>
              </a:rPr>
              <a:t>            Kernel: Linux 4.18.0-477.27.2.el8_8.x86_64</a:t>
            </a:r>
          </a:p>
          <a:p>
            <a:pPr marL="0" indent="0">
              <a:buNone/>
            </a:pPr>
            <a:r>
              <a:rPr lang="en-US" altLang="zh-TW" sz="1600">
                <a:latin typeface="Lucida Sans" panose="020B0602030504020204" pitchFamily="34" charset="0"/>
              </a:rPr>
              <a:t>      Architecture: x86-64</a:t>
            </a:r>
          </a:p>
          <a:p>
            <a:pPr marL="0" indent="0">
              <a:buNone/>
            </a:pPr>
            <a:endParaRPr lang="zh-TW" altLang="en-US" sz="1600"/>
          </a:p>
        </p:txBody>
      </p:sp>
    </p:spTree>
    <p:extLst>
      <p:ext uri="{BB962C8B-B14F-4D97-AF65-F5344CB8AC3E}">
        <p14:creationId xmlns:p14="http://schemas.microsoft.com/office/powerpoint/2010/main" val="147654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ED7BDF4-6403-5202-D066-10ED82D07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sz="4700"/>
              <a:t>Linux Command</a:t>
            </a:r>
            <a:endParaRPr lang="zh-TW" altLang="en-US" sz="47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  <a:gd name="connsiteX0" fmla="*/ 0 w 8140446"/>
              <a:gd name="connsiteY0" fmla="*/ 0 h 18288"/>
              <a:gd name="connsiteX1" fmla="*/ 596966 w 8140446"/>
              <a:gd name="connsiteY1" fmla="*/ 0 h 18288"/>
              <a:gd name="connsiteX2" fmla="*/ 1031123 w 8140446"/>
              <a:gd name="connsiteY2" fmla="*/ 0 h 18288"/>
              <a:gd name="connsiteX3" fmla="*/ 1872303 w 8140446"/>
              <a:gd name="connsiteY3" fmla="*/ 0 h 18288"/>
              <a:gd name="connsiteX4" fmla="*/ 2469269 w 8140446"/>
              <a:gd name="connsiteY4" fmla="*/ 0 h 18288"/>
              <a:gd name="connsiteX5" fmla="*/ 3066235 w 8140446"/>
              <a:gd name="connsiteY5" fmla="*/ 0 h 18288"/>
              <a:gd name="connsiteX6" fmla="*/ 3907414 w 8140446"/>
              <a:gd name="connsiteY6" fmla="*/ 0 h 18288"/>
              <a:gd name="connsiteX7" fmla="*/ 4422976 w 8140446"/>
              <a:gd name="connsiteY7" fmla="*/ 0 h 18288"/>
              <a:gd name="connsiteX8" fmla="*/ 5264155 w 8140446"/>
              <a:gd name="connsiteY8" fmla="*/ 0 h 18288"/>
              <a:gd name="connsiteX9" fmla="*/ 6105335 w 8140446"/>
              <a:gd name="connsiteY9" fmla="*/ 0 h 18288"/>
              <a:gd name="connsiteX10" fmla="*/ 6783705 w 8140446"/>
              <a:gd name="connsiteY10" fmla="*/ 0 h 18288"/>
              <a:gd name="connsiteX11" fmla="*/ 8140446 w 8140446"/>
              <a:gd name="connsiteY11" fmla="*/ 0 h 18288"/>
              <a:gd name="connsiteX12" fmla="*/ 8140446 w 8140446"/>
              <a:gd name="connsiteY12" fmla="*/ 18288 h 18288"/>
              <a:gd name="connsiteX13" fmla="*/ 7706289 w 8140446"/>
              <a:gd name="connsiteY13" fmla="*/ 18288 h 18288"/>
              <a:gd name="connsiteX14" fmla="*/ 6865109 w 8140446"/>
              <a:gd name="connsiteY14" fmla="*/ 18288 h 18288"/>
              <a:gd name="connsiteX15" fmla="*/ 6349548 w 8140446"/>
              <a:gd name="connsiteY15" fmla="*/ 18288 h 18288"/>
              <a:gd name="connsiteX16" fmla="*/ 5671177 w 8140446"/>
              <a:gd name="connsiteY16" fmla="*/ 18288 h 18288"/>
              <a:gd name="connsiteX17" fmla="*/ 4829998 w 8140446"/>
              <a:gd name="connsiteY17" fmla="*/ 18288 h 18288"/>
              <a:gd name="connsiteX18" fmla="*/ 4151627 w 8140446"/>
              <a:gd name="connsiteY18" fmla="*/ 18288 h 18288"/>
              <a:gd name="connsiteX19" fmla="*/ 3717470 w 8140446"/>
              <a:gd name="connsiteY19" fmla="*/ 18288 h 18288"/>
              <a:gd name="connsiteX20" fmla="*/ 3201909 w 8140446"/>
              <a:gd name="connsiteY20" fmla="*/ 18288 h 18288"/>
              <a:gd name="connsiteX21" fmla="*/ 2360729 w 8140446"/>
              <a:gd name="connsiteY21" fmla="*/ 18288 h 18288"/>
              <a:gd name="connsiteX22" fmla="*/ 1682359 w 8140446"/>
              <a:gd name="connsiteY22" fmla="*/ 18288 h 18288"/>
              <a:gd name="connsiteX23" fmla="*/ 1166797 w 8140446"/>
              <a:gd name="connsiteY23" fmla="*/ 18288 h 18288"/>
              <a:gd name="connsiteX24" fmla="*/ 0 w 8140446"/>
              <a:gd name="connsiteY24" fmla="*/ 18288 h 18288"/>
              <a:gd name="connsiteX25" fmla="*/ 0 w 8140446"/>
              <a:gd name="connsiteY2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878" y="7862"/>
                  <a:pt x="8140227" y="13269"/>
                  <a:pt x="8140446" y="18288"/>
                </a:cubicBezTo>
                <a:cubicBezTo>
                  <a:pt x="7908069" y="-20636"/>
                  <a:pt x="7683037" y="21977"/>
                  <a:pt x="7543480" y="18288"/>
                </a:cubicBezTo>
                <a:cubicBezTo>
                  <a:pt x="7393752" y="10050"/>
                  <a:pt x="7221032" y="-3229"/>
                  <a:pt x="7109323" y="18288"/>
                </a:cubicBezTo>
                <a:cubicBezTo>
                  <a:pt x="7015297" y="22483"/>
                  <a:pt x="6599332" y="40899"/>
                  <a:pt x="6430952" y="18288"/>
                </a:cubicBezTo>
                <a:cubicBezTo>
                  <a:pt x="6292915" y="-34150"/>
                  <a:pt x="6142305" y="21507"/>
                  <a:pt x="5915391" y="18288"/>
                </a:cubicBezTo>
                <a:cubicBezTo>
                  <a:pt x="5682725" y="47843"/>
                  <a:pt x="5440566" y="31420"/>
                  <a:pt x="5237020" y="18288"/>
                </a:cubicBezTo>
                <a:cubicBezTo>
                  <a:pt x="5046456" y="10577"/>
                  <a:pt x="4706449" y="51976"/>
                  <a:pt x="4558650" y="18288"/>
                </a:cubicBezTo>
                <a:cubicBezTo>
                  <a:pt x="4361396" y="-987"/>
                  <a:pt x="4145362" y="-22303"/>
                  <a:pt x="3880279" y="18288"/>
                </a:cubicBezTo>
                <a:cubicBezTo>
                  <a:pt x="3610716" y="25411"/>
                  <a:pt x="3472690" y="4008"/>
                  <a:pt x="3201909" y="18288"/>
                </a:cubicBezTo>
                <a:cubicBezTo>
                  <a:pt x="2913595" y="35097"/>
                  <a:pt x="2753317" y="-1149"/>
                  <a:pt x="2604943" y="18288"/>
                </a:cubicBezTo>
                <a:cubicBezTo>
                  <a:pt x="2450130" y="36989"/>
                  <a:pt x="1974183" y="40159"/>
                  <a:pt x="1845168" y="18288"/>
                </a:cubicBezTo>
                <a:cubicBezTo>
                  <a:pt x="1677929" y="220"/>
                  <a:pt x="1378098" y="-772"/>
                  <a:pt x="1166797" y="18288"/>
                </a:cubicBezTo>
                <a:cubicBezTo>
                  <a:pt x="921150" y="53277"/>
                  <a:pt x="327457" y="47297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40452" y="8597"/>
                  <a:pt x="8141122" y="9732"/>
                  <a:pt x="8140446" y="18288"/>
                </a:cubicBezTo>
                <a:cubicBezTo>
                  <a:pt x="7961834" y="8406"/>
                  <a:pt x="7874097" y="10350"/>
                  <a:pt x="7706289" y="18288"/>
                </a:cubicBezTo>
                <a:cubicBezTo>
                  <a:pt x="7582508" y="-14920"/>
                  <a:pt x="7179551" y="-33111"/>
                  <a:pt x="6865109" y="18288"/>
                </a:cubicBezTo>
                <a:cubicBezTo>
                  <a:pt x="6583382" y="24117"/>
                  <a:pt x="6525821" y="36696"/>
                  <a:pt x="6349548" y="18288"/>
                </a:cubicBezTo>
                <a:cubicBezTo>
                  <a:pt x="6209953" y="10881"/>
                  <a:pt x="5959707" y="-47828"/>
                  <a:pt x="5671177" y="18288"/>
                </a:cubicBezTo>
                <a:cubicBezTo>
                  <a:pt x="5387744" y="29809"/>
                  <a:pt x="5228514" y="101507"/>
                  <a:pt x="4829998" y="18288"/>
                </a:cubicBezTo>
                <a:cubicBezTo>
                  <a:pt x="4415646" y="-28596"/>
                  <a:pt x="4343809" y="28954"/>
                  <a:pt x="4151627" y="18288"/>
                </a:cubicBezTo>
                <a:cubicBezTo>
                  <a:pt x="3950673" y="-9796"/>
                  <a:pt x="3879947" y="41143"/>
                  <a:pt x="3717470" y="18288"/>
                </a:cubicBezTo>
                <a:cubicBezTo>
                  <a:pt x="3558660" y="10110"/>
                  <a:pt x="3468854" y="29375"/>
                  <a:pt x="3201909" y="18288"/>
                </a:cubicBezTo>
                <a:cubicBezTo>
                  <a:pt x="2965673" y="10505"/>
                  <a:pt x="2568327" y="22116"/>
                  <a:pt x="2360729" y="18288"/>
                </a:cubicBezTo>
                <a:cubicBezTo>
                  <a:pt x="2171885" y="49144"/>
                  <a:pt x="1923258" y="16020"/>
                  <a:pt x="1682359" y="18288"/>
                </a:cubicBezTo>
                <a:cubicBezTo>
                  <a:pt x="1430698" y="-2378"/>
                  <a:pt x="1324229" y="-1751"/>
                  <a:pt x="1166797" y="18288"/>
                </a:cubicBezTo>
                <a:cubicBezTo>
                  <a:pt x="1001390" y="41795"/>
                  <a:pt x="324313" y="57964"/>
                  <a:pt x="0" y="18288"/>
                </a:cubicBezTo>
                <a:cubicBezTo>
                  <a:pt x="285" y="13135"/>
                  <a:pt x="532" y="5956"/>
                  <a:pt x="0" y="0"/>
                </a:cubicBezTo>
                <a:close/>
              </a:path>
              <a:path w="8140446" h="18288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031" y="7748"/>
                  <a:pt x="8139515" y="13015"/>
                  <a:pt x="8140446" y="18288"/>
                </a:cubicBezTo>
                <a:cubicBezTo>
                  <a:pt x="7892673" y="-4012"/>
                  <a:pt x="7668025" y="650"/>
                  <a:pt x="7543480" y="18288"/>
                </a:cubicBezTo>
                <a:cubicBezTo>
                  <a:pt x="7406710" y="-3467"/>
                  <a:pt x="7207646" y="8893"/>
                  <a:pt x="7109323" y="18288"/>
                </a:cubicBezTo>
                <a:cubicBezTo>
                  <a:pt x="6993037" y="49011"/>
                  <a:pt x="6598723" y="59405"/>
                  <a:pt x="6430952" y="18288"/>
                </a:cubicBezTo>
                <a:cubicBezTo>
                  <a:pt x="6284771" y="15315"/>
                  <a:pt x="6162730" y="20350"/>
                  <a:pt x="5915391" y="18288"/>
                </a:cubicBezTo>
                <a:cubicBezTo>
                  <a:pt x="5684668" y="13603"/>
                  <a:pt x="5422852" y="53618"/>
                  <a:pt x="5237020" y="18288"/>
                </a:cubicBezTo>
                <a:cubicBezTo>
                  <a:pt x="5035482" y="26296"/>
                  <a:pt x="4719808" y="55145"/>
                  <a:pt x="4558650" y="18288"/>
                </a:cubicBezTo>
                <a:cubicBezTo>
                  <a:pt x="4375169" y="-35587"/>
                  <a:pt x="4137553" y="12086"/>
                  <a:pt x="3880279" y="18288"/>
                </a:cubicBezTo>
                <a:cubicBezTo>
                  <a:pt x="3624533" y="32648"/>
                  <a:pt x="3467387" y="6480"/>
                  <a:pt x="3201909" y="18288"/>
                </a:cubicBezTo>
                <a:cubicBezTo>
                  <a:pt x="2918126" y="73342"/>
                  <a:pt x="2717830" y="-17156"/>
                  <a:pt x="2604943" y="18288"/>
                </a:cubicBezTo>
                <a:cubicBezTo>
                  <a:pt x="2496133" y="44525"/>
                  <a:pt x="2003915" y="18254"/>
                  <a:pt x="1845168" y="18288"/>
                </a:cubicBezTo>
                <a:cubicBezTo>
                  <a:pt x="1694518" y="14989"/>
                  <a:pt x="1344959" y="44188"/>
                  <a:pt x="1166797" y="18288"/>
                </a:cubicBezTo>
                <a:cubicBezTo>
                  <a:pt x="935925" y="69451"/>
                  <a:pt x="319712" y="-63972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8288"/>
                      <a:gd name="connsiteX1" fmla="*/ 434157 w 8140446"/>
                      <a:gd name="connsiteY1" fmla="*/ 0 h 18288"/>
                      <a:gd name="connsiteX2" fmla="*/ 1193932 w 8140446"/>
                      <a:gd name="connsiteY2" fmla="*/ 0 h 18288"/>
                      <a:gd name="connsiteX3" fmla="*/ 1628089 w 8140446"/>
                      <a:gd name="connsiteY3" fmla="*/ 0 h 18288"/>
                      <a:gd name="connsiteX4" fmla="*/ 2225055 w 8140446"/>
                      <a:gd name="connsiteY4" fmla="*/ 0 h 18288"/>
                      <a:gd name="connsiteX5" fmla="*/ 3066235 w 8140446"/>
                      <a:gd name="connsiteY5" fmla="*/ 0 h 18288"/>
                      <a:gd name="connsiteX6" fmla="*/ 3744605 w 8140446"/>
                      <a:gd name="connsiteY6" fmla="*/ 0 h 18288"/>
                      <a:gd name="connsiteX7" fmla="*/ 4504380 w 8140446"/>
                      <a:gd name="connsiteY7" fmla="*/ 0 h 18288"/>
                      <a:gd name="connsiteX8" fmla="*/ 5101346 w 8140446"/>
                      <a:gd name="connsiteY8" fmla="*/ 0 h 18288"/>
                      <a:gd name="connsiteX9" fmla="*/ 5779717 w 8140446"/>
                      <a:gd name="connsiteY9" fmla="*/ 0 h 18288"/>
                      <a:gd name="connsiteX10" fmla="*/ 6620896 w 8140446"/>
                      <a:gd name="connsiteY10" fmla="*/ 0 h 18288"/>
                      <a:gd name="connsiteX11" fmla="*/ 7136458 w 8140446"/>
                      <a:gd name="connsiteY11" fmla="*/ 0 h 18288"/>
                      <a:gd name="connsiteX12" fmla="*/ 8140446 w 8140446"/>
                      <a:gd name="connsiteY12" fmla="*/ 0 h 18288"/>
                      <a:gd name="connsiteX13" fmla="*/ 8140446 w 8140446"/>
                      <a:gd name="connsiteY13" fmla="*/ 18288 h 18288"/>
                      <a:gd name="connsiteX14" fmla="*/ 7543480 w 8140446"/>
                      <a:gd name="connsiteY14" fmla="*/ 18288 h 18288"/>
                      <a:gd name="connsiteX15" fmla="*/ 7109323 w 8140446"/>
                      <a:gd name="connsiteY15" fmla="*/ 18288 h 18288"/>
                      <a:gd name="connsiteX16" fmla="*/ 6430952 w 8140446"/>
                      <a:gd name="connsiteY16" fmla="*/ 18288 h 18288"/>
                      <a:gd name="connsiteX17" fmla="*/ 5915391 w 8140446"/>
                      <a:gd name="connsiteY17" fmla="*/ 18288 h 18288"/>
                      <a:gd name="connsiteX18" fmla="*/ 5237020 w 8140446"/>
                      <a:gd name="connsiteY18" fmla="*/ 18288 h 18288"/>
                      <a:gd name="connsiteX19" fmla="*/ 4558650 w 8140446"/>
                      <a:gd name="connsiteY19" fmla="*/ 18288 h 18288"/>
                      <a:gd name="connsiteX20" fmla="*/ 3880279 w 8140446"/>
                      <a:gd name="connsiteY20" fmla="*/ 18288 h 18288"/>
                      <a:gd name="connsiteX21" fmla="*/ 3201909 w 8140446"/>
                      <a:gd name="connsiteY21" fmla="*/ 18288 h 18288"/>
                      <a:gd name="connsiteX22" fmla="*/ 2604943 w 8140446"/>
                      <a:gd name="connsiteY22" fmla="*/ 18288 h 18288"/>
                      <a:gd name="connsiteX23" fmla="*/ 1845168 w 8140446"/>
                      <a:gd name="connsiteY23" fmla="*/ 18288 h 18288"/>
                      <a:gd name="connsiteX24" fmla="*/ 1166797 w 8140446"/>
                      <a:gd name="connsiteY24" fmla="*/ 18288 h 18288"/>
                      <a:gd name="connsiteX25" fmla="*/ 0 w 8140446"/>
                      <a:gd name="connsiteY25" fmla="*/ 18288 h 18288"/>
                      <a:gd name="connsiteX26" fmla="*/ 0 w 8140446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8288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314" y="7702"/>
                          <a:pt x="8140234" y="13511"/>
                          <a:pt x="8140446" y="18288"/>
                        </a:cubicBezTo>
                        <a:cubicBezTo>
                          <a:pt x="7906329" y="-3043"/>
                          <a:pt x="7681180" y="27465"/>
                          <a:pt x="7543480" y="18288"/>
                        </a:cubicBezTo>
                        <a:cubicBezTo>
                          <a:pt x="7405780" y="9111"/>
                          <a:pt x="7216607" y="3660"/>
                          <a:pt x="7109323" y="18288"/>
                        </a:cubicBezTo>
                        <a:cubicBezTo>
                          <a:pt x="7002039" y="32916"/>
                          <a:pt x="6576231" y="42692"/>
                          <a:pt x="6430952" y="18288"/>
                        </a:cubicBezTo>
                        <a:cubicBezTo>
                          <a:pt x="6285673" y="-6116"/>
                          <a:pt x="6138840" y="34521"/>
                          <a:pt x="5915391" y="18288"/>
                        </a:cubicBezTo>
                        <a:cubicBezTo>
                          <a:pt x="5691942" y="2055"/>
                          <a:pt x="5459460" y="51666"/>
                          <a:pt x="5237020" y="18288"/>
                        </a:cubicBezTo>
                        <a:cubicBezTo>
                          <a:pt x="5014580" y="-15090"/>
                          <a:pt x="4747677" y="40449"/>
                          <a:pt x="4558650" y="18288"/>
                        </a:cubicBezTo>
                        <a:cubicBezTo>
                          <a:pt x="4369623" y="-3873"/>
                          <a:pt x="4146061" y="12568"/>
                          <a:pt x="3880279" y="18288"/>
                        </a:cubicBezTo>
                        <a:cubicBezTo>
                          <a:pt x="3614497" y="24008"/>
                          <a:pt x="3473808" y="-12908"/>
                          <a:pt x="3201909" y="18288"/>
                        </a:cubicBezTo>
                        <a:cubicBezTo>
                          <a:pt x="2930010" y="49484"/>
                          <a:pt x="2728175" y="-3430"/>
                          <a:pt x="2604943" y="18288"/>
                        </a:cubicBezTo>
                        <a:cubicBezTo>
                          <a:pt x="2481711" y="40006"/>
                          <a:pt x="2004334" y="26952"/>
                          <a:pt x="1845168" y="18288"/>
                        </a:cubicBezTo>
                        <a:cubicBezTo>
                          <a:pt x="1686003" y="9624"/>
                          <a:pt x="1375070" y="37580"/>
                          <a:pt x="1166797" y="18288"/>
                        </a:cubicBezTo>
                        <a:cubicBezTo>
                          <a:pt x="958524" y="-1004"/>
                          <a:pt x="342846" y="888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8140446" h="18288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40458" y="8833"/>
                          <a:pt x="8140986" y="9830"/>
                          <a:pt x="8140446" y="18288"/>
                        </a:cubicBezTo>
                        <a:cubicBezTo>
                          <a:pt x="7959314" y="3345"/>
                          <a:pt x="7870113" y="10437"/>
                          <a:pt x="7706289" y="18288"/>
                        </a:cubicBezTo>
                        <a:cubicBezTo>
                          <a:pt x="7542465" y="26139"/>
                          <a:pt x="7157940" y="17482"/>
                          <a:pt x="6865109" y="18288"/>
                        </a:cubicBezTo>
                        <a:cubicBezTo>
                          <a:pt x="6572278" y="19094"/>
                          <a:pt x="6524256" y="38051"/>
                          <a:pt x="6349548" y="18288"/>
                        </a:cubicBezTo>
                        <a:cubicBezTo>
                          <a:pt x="6174840" y="-1475"/>
                          <a:pt x="5951624" y="174"/>
                          <a:pt x="5671177" y="18288"/>
                        </a:cubicBezTo>
                        <a:cubicBezTo>
                          <a:pt x="5390730" y="36402"/>
                          <a:pt x="5222992" y="60058"/>
                          <a:pt x="4829998" y="18288"/>
                        </a:cubicBezTo>
                        <a:cubicBezTo>
                          <a:pt x="4437004" y="-23482"/>
                          <a:pt x="4344181" y="39087"/>
                          <a:pt x="4151627" y="18288"/>
                        </a:cubicBezTo>
                        <a:cubicBezTo>
                          <a:pt x="3959073" y="-2511"/>
                          <a:pt x="3886970" y="32875"/>
                          <a:pt x="3717470" y="18288"/>
                        </a:cubicBezTo>
                        <a:cubicBezTo>
                          <a:pt x="3547970" y="3701"/>
                          <a:pt x="3451521" y="31872"/>
                          <a:pt x="3201909" y="18288"/>
                        </a:cubicBezTo>
                        <a:cubicBezTo>
                          <a:pt x="2952297" y="4704"/>
                          <a:pt x="2543413" y="6029"/>
                          <a:pt x="2360729" y="18288"/>
                        </a:cubicBezTo>
                        <a:cubicBezTo>
                          <a:pt x="2178045" y="30547"/>
                          <a:pt x="1906056" y="25847"/>
                          <a:pt x="1682359" y="18288"/>
                        </a:cubicBezTo>
                        <a:cubicBezTo>
                          <a:pt x="1458662" y="10730"/>
                          <a:pt x="1330405" y="8046"/>
                          <a:pt x="1166797" y="18288"/>
                        </a:cubicBezTo>
                        <a:cubicBezTo>
                          <a:pt x="1003189" y="28530"/>
                          <a:pt x="278098" y="19533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A829AB-6D41-CE06-0739-EF4AC4C31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sz="1600" dirty="0" err="1"/>
              <a:t>sudo</a:t>
            </a:r>
            <a:r>
              <a:rPr lang="en-US" altLang="zh-TW" sz="1600" dirty="0"/>
              <a:t> </a:t>
            </a:r>
            <a:r>
              <a:rPr lang="en-US" altLang="zh-TW" sz="1600" dirty="0" err="1"/>
              <a:t>dnf</a:t>
            </a:r>
            <a:r>
              <a:rPr lang="en-US" altLang="zh-TW" sz="1600" dirty="0"/>
              <a:t> update</a:t>
            </a:r>
          </a:p>
          <a:p>
            <a:endParaRPr lang="en-US" altLang="zh-TW" sz="1600" dirty="0"/>
          </a:p>
          <a:p>
            <a:r>
              <a:rPr lang="en-US" altLang="zh-TW" sz="1600" dirty="0" err="1"/>
              <a:t>sudo</a:t>
            </a:r>
            <a:r>
              <a:rPr lang="en-US" altLang="zh-TW" sz="1600" dirty="0"/>
              <a:t> </a:t>
            </a:r>
            <a:r>
              <a:rPr lang="en-US" altLang="zh-TW" sz="1600" dirty="0" err="1"/>
              <a:t>dnf</a:t>
            </a:r>
            <a:r>
              <a:rPr lang="en-US" altLang="zh-TW" sz="1600" dirty="0"/>
              <a:t> install </a:t>
            </a:r>
            <a:r>
              <a:rPr lang="en-US" altLang="zh-TW" sz="1600" dirty="0" err="1"/>
              <a:t>epel</a:t>
            </a:r>
            <a:r>
              <a:rPr lang="en-US" altLang="zh-TW" sz="1600" dirty="0"/>
              <a:t>-release</a:t>
            </a:r>
          </a:p>
          <a:p>
            <a:endParaRPr lang="en-US" altLang="zh-TW" sz="1600" dirty="0"/>
          </a:p>
          <a:p>
            <a:r>
              <a:rPr lang="en-US" altLang="zh-TW" sz="1600" dirty="0"/>
              <a:t>curl --request GET \</a:t>
            </a:r>
          </a:p>
          <a:p>
            <a:r>
              <a:rPr lang="en-US" altLang="zh-TW" sz="1600" dirty="0"/>
              <a:t>  --</a:t>
            </a:r>
            <a:r>
              <a:rPr lang="en-US" altLang="zh-TW" sz="1600" dirty="0" err="1"/>
              <a:t>url</a:t>
            </a:r>
            <a:r>
              <a:rPr lang="en-US" altLang="zh-TW" sz="1600" dirty="0"/>
              <a:t> 'https://www.tenable.com/downloads/api/v2/pages/nessus/files/Nessus-10.6.3-es8.x86_64.rpm' \</a:t>
            </a:r>
          </a:p>
          <a:p>
            <a:r>
              <a:rPr lang="en-US" altLang="zh-TW" sz="1600" dirty="0"/>
              <a:t>  --output 'Nessus-10.6.3-es8.x86_64.rpm'</a:t>
            </a:r>
          </a:p>
          <a:p>
            <a:endParaRPr lang="en-US" altLang="zh-TW" sz="1600" dirty="0"/>
          </a:p>
          <a:p>
            <a:r>
              <a:rPr lang="en-US" altLang="zh-TW" sz="1600" dirty="0" err="1"/>
              <a:t>sudo</a:t>
            </a:r>
            <a:r>
              <a:rPr lang="en-US" altLang="zh-TW" sz="1600" dirty="0"/>
              <a:t> rpm -</a:t>
            </a:r>
            <a:r>
              <a:rPr lang="en-US" altLang="zh-TW" sz="1600" dirty="0" err="1"/>
              <a:t>ivh</a:t>
            </a:r>
            <a:r>
              <a:rPr lang="en-US" altLang="zh-TW" sz="1600" dirty="0"/>
              <a:t> Nessus-10.6.3-es8.x86_64.rpm</a:t>
            </a:r>
          </a:p>
          <a:p>
            <a:endParaRPr lang="en-US" altLang="zh-TW" sz="1600" dirty="0"/>
          </a:p>
          <a:p>
            <a:r>
              <a:rPr lang="en-US" altLang="zh-TW" sz="1600" dirty="0" err="1"/>
              <a:t>sudo</a:t>
            </a:r>
            <a:r>
              <a:rPr lang="en-US" altLang="zh-TW" sz="1600" dirty="0"/>
              <a:t> </a:t>
            </a:r>
            <a:r>
              <a:rPr lang="en-US" altLang="zh-TW" sz="1600" dirty="0" err="1"/>
              <a:t>systemctl</a:t>
            </a:r>
            <a:r>
              <a:rPr lang="en-US" altLang="zh-TW" sz="1600" dirty="0"/>
              <a:t> start </a:t>
            </a:r>
            <a:r>
              <a:rPr lang="en-US" altLang="zh-TW" sz="1600" dirty="0" err="1"/>
              <a:t>nessusd.service</a:t>
            </a:r>
            <a:endParaRPr lang="en-US" altLang="zh-TW" sz="1600" dirty="0"/>
          </a:p>
          <a:p>
            <a:r>
              <a:rPr lang="en-US" altLang="zh-TW" sz="1600" dirty="0" err="1"/>
              <a:t>sudo</a:t>
            </a:r>
            <a:r>
              <a:rPr lang="en-US" altLang="zh-TW" sz="1600" dirty="0"/>
              <a:t> </a:t>
            </a:r>
            <a:r>
              <a:rPr lang="en-US" altLang="zh-TW" sz="1600" dirty="0" err="1"/>
              <a:t>systemctl</a:t>
            </a:r>
            <a:r>
              <a:rPr lang="en-US" altLang="zh-TW" sz="1600" dirty="0"/>
              <a:t> enable </a:t>
            </a:r>
            <a:r>
              <a:rPr lang="en-US" altLang="zh-TW" sz="1600" dirty="0" err="1"/>
              <a:t>nessusd.service</a:t>
            </a:r>
            <a:endParaRPr lang="en-US" altLang="zh-TW" sz="1600" dirty="0"/>
          </a:p>
          <a:p>
            <a:r>
              <a:rPr lang="en-US" altLang="zh-TW" sz="1600" dirty="0" err="1"/>
              <a:t>sudo</a:t>
            </a:r>
            <a:r>
              <a:rPr lang="en-US" altLang="zh-TW" sz="1600" dirty="0"/>
              <a:t> </a:t>
            </a:r>
            <a:r>
              <a:rPr lang="en-US" altLang="zh-TW" sz="1600" dirty="0" err="1"/>
              <a:t>systemctl</a:t>
            </a:r>
            <a:r>
              <a:rPr lang="en-US" altLang="zh-TW" sz="1600" dirty="0"/>
              <a:t> status </a:t>
            </a:r>
            <a:r>
              <a:rPr lang="en-US" altLang="zh-TW" sz="1600" dirty="0" err="1"/>
              <a:t>nessusd.service</a:t>
            </a:r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 err="1"/>
              <a:t>sudo</a:t>
            </a:r>
            <a:r>
              <a:rPr lang="en-US" altLang="zh-TW" sz="1600" dirty="0"/>
              <a:t> firewall-</a:t>
            </a:r>
            <a:r>
              <a:rPr lang="en-US" altLang="zh-TW" sz="1600" dirty="0" err="1"/>
              <a:t>cmd</a:t>
            </a:r>
            <a:r>
              <a:rPr lang="en-US" altLang="zh-TW" sz="1600" dirty="0"/>
              <a:t> --zone=public --add-port=8834/</a:t>
            </a:r>
            <a:r>
              <a:rPr lang="en-US" altLang="zh-TW" sz="1600" dirty="0" err="1"/>
              <a:t>tcp</a:t>
            </a:r>
            <a:r>
              <a:rPr lang="en-US" altLang="zh-TW" sz="1600" dirty="0"/>
              <a:t> --permanent</a:t>
            </a:r>
          </a:p>
          <a:p>
            <a:r>
              <a:rPr lang="en-US" altLang="zh-TW" sz="1600" dirty="0" err="1"/>
              <a:t>sudo</a:t>
            </a:r>
            <a:r>
              <a:rPr lang="en-US" altLang="zh-TW" sz="1600" dirty="0"/>
              <a:t> firewall-</a:t>
            </a:r>
            <a:r>
              <a:rPr lang="en-US" altLang="zh-TW" sz="1600" dirty="0" err="1"/>
              <a:t>cmd</a:t>
            </a:r>
            <a:r>
              <a:rPr lang="en-US" altLang="zh-TW" sz="1600" dirty="0"/>
              <a:t> --reload</a:t>
            </a:r>
          </a:p>
          <a:p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4832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5D723CE-EB29-ACEA-546C-C187FA337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0538" y="643467"/>
            <a:ext cx="4442923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CE520D-C77A-28C7-AE0E-85935AC1CD38}"/>
              </a:ext>
            </a:extLst>
          </p:cNvPr>
          <p:cNvSpPr txBox="1"/>
          <p:nvPr/>
        </p:nvSpPr>
        <p:spPr>
          <a:xfrm>
            <a:off x="511441" y="220190"/>
            <a:ext cx="4635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https://192.168.100.10:8834/</a:t>
            </a:r>
          </a:p>
        </p:txBody>
      </p:sp>
    </p:spTree>
    <p:extLst>
      <p:ext uri="{BB962C8B-B14F-4D97-AF65-F5344CB8AC3E}">
        <p14:creationId xmlns:p14="http://schemas.microsoft.com/office/powerpoint/2010/main" val="1908811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24C1CC1-9576-C068-8420-75A427A04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4995" y="643467"/>
            <a:ext cx="4234008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2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A3881DE-AB79-DF81-4F6C-7B6E4DDD6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5357" y="643467"/>
            <a:ext cx="4373284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9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54878F4-3478-1D4C-8496-67EAB3A4B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6526" y="643466"/>
            <a:ext cx="5910947" cy="5571067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59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D6BE63E-D732-CB00-BFDE-D32450BFE0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129" y="864228"/>
            <a:ext cx="8178799" cy="486332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5777AEC-DFAF-EC50-FB99-EC6525B739ED}"/>
              </a:ext>
            </a:extLst>
          </p:cNvPr>
          <p:cNvSpPr txBox="1"/>
          <p:nvPr/>
        </p:nvSpPr>
        <p:spPr>
          <a:xfrm>
            <a:off x="511440" y="220190"/>
            <a:ext cx="7999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第一次使用 </a:t>
            </a:r>
            <a:r>
              <a:rPr lang="en-US" altLang="zh-TW" dirty="0"/>
              <a:t>Compiler Plugin </a:t>
            </a:r>
            <a:r>
              <a:rPr lang="zh-TW" altLang="en-US" dirty="0"/>
              <a:t>需要一些時間 </a:t>
            </a:r>
            <a:r>
              <a:rPr lang="en-US" altLang="zh-TW" dirty="0"/>
              <a:t>(20~30 </a:t>
            </a:r>
            <a:r>
              <a:rPr lang="zh-TW" altLang="en-US" dirty="0"/>
              <a:t>分鐘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186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DA03C43-A476-67E9-A09F-06A74F9FE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1302512"/>
            <a:ext cx="8178799" cy="425297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5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92</TotalTime>
  <Words>210</Words>
  <Application>Microsoft Office PowerPoint</Application>
  <PresentationFormat>如螢幕大小 (4:3)</PresentationFormat>
  <Paragraphs>35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Lucida Sans</vt:lpstr>
      <vt:lpstr>Office 佈景主題</vt:lpstr>
      <vt:lpstr>Install Nessus on AlmaLinux 8.8</vt:lpstr>
      <vt:lpstr>Check Linux Distribution</vt:lpstr>
      <vt:lpstr>Linux Command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Nessus on AlmaLinux 8.8</dc:title>
  <dc:creator>怡典 江</dc:creator>
  <cp:lastModifiedBy>怡典 江</cp:lastModifiedBy>
  <cp:revision>1</cp:revision>
  <dcterms:created xsi:type="dcterms:W3CDTF">2023-11-26T13:15:21Z</dcterms:created>
  <dcterms:modified xsi:type="dcterms:W3CDTF">2023-11-26T14:48:14Z</dcterms:modified>
</cp:coreProperties>
</file>