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07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3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90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3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0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61322"/>
            <a:ext cx="7773338" cy="53792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77906" y="860569"/>
            <a:ext cx="8615082" cy="53234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1500" y="6322589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06" y="6338423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933" y="6322588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0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3233C-0F02-4473-A9F4-9BCF1B757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MXLib2019</a:t>
            </a:r>
            <a:br>
              <a:rPr lang="en-US" altLang="zh-TW" cap="none" dirty="0"/>
            </a:br>
            <a:r>
              <a:rPr lang="en-US" altLang="zh-TW" cap="none" dirty="0"/>
              <a:t>Jenkins Config Guide</a:t>
            </a:r>
            <a:endParaRPr lang="zh-TW" altLang="en-US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D17D93-364E-4DC7-8799-503BD383D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YD </a:t>
            </a:r>
            <a:r>
              <a:rPr lang="en-US" altLang="zh-TW" cap="none" dirty="0"/>
              <a:t>Chiang</a:t>
            </a:r>
          </a:p>
          <a:p>
            <a:r>
              <a:rPr lang="en-US" altLang="zh-TW" cap="none" dirty="0"/>
              <a:t>2019/01/12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69891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24C81-6A06-44D3-8089-1ED70140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/>
              <a:t>Code Coverage Report</a:t>
            </a:r>
            <a:endParaRPr lang="zh-TW" altLang="en-US" b="1" cap="none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4FB0E7C-AD96-45E4-BB8C-B6D45D1678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7813" y="1043517"/>
            <a:ext cx="8615362" cy="49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1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61152-3C8B-4C9D-B8A5-356197E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測試結果報告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834B0DE-5EA4-4CFB-B3E4-55729488EC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4319" y="1150308"/>
            <a:ext cx="8615362" cy="19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1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5DB74-6BFE-4BFB-8D2D-9DC68431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/>
              <a:t>Plugins</a:t>
            </a:r>
            <a:endParaRPr lang="zh-TW" altLang="en-US" b="1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7D6BF-F7B9-4AC4-B87F-8272B05015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 err="1">
                <a:solidFill>
                  <a:srgbClr val="0070C0"/>
                </a:solidFill>
              </a:rPr>
              <a:t>MSBuild</a:t>
            </a:r>
            <a:r>
              <a:rPr lang="en-US" altLang="zh-TW" cap="none" dirty="0">
                <a:solidFill>
                  <a:srgbClr val="0070C0"/>
                </a:solidFill>
              </a:rPr>
              <a:t> Plugin 1.29</a:t>
            </a:r>
            <a:br>
              <a:rPr lang="en-US" altLang="zh-TW" cap="none" dirty="0"/>
            </a:br>
            <a:r>
              <a:rPr lang="en-US" altLang="zh-TW" cap="none" dirty="0"/>
              <a:t>This plugin makes it possible to build a Visual Studio project (.</a:t>
            </a:r>
            <a:r>
              <a:rPr lang="en-US" altLang="zh-TW" cap="none" dirty="0" err="1"/>
              <a:t>proj</a:t>
            </a:r>
            <a:r>
              <a:rPr lang="en-US" altLang="zh-TW" cap="none" dirty="0"/>
              <a:t>) and solution files (.</a:t>
            </a:r>
            <a:r>
              <a:rPr lang="en-US" altLang="zh-TW" cap="none" dirty="0" err="1"/>
              <a:t>sln</a:t>
            </a:r>
            <a:r>
              <a:rPr lang="en-US" altLang="zh-TW" cap="none" dirty="0"/>
              <a:t>). </a:t>
            </a:r>
          </a:p>
          <a:p>
            <a:r>
              <a:rPr lang="en-US" altLang="zh-TW" cap="none" dirty="0">
                <a:solidFill>
                  <a:srgbClr val="0070C0"/>
                </a:solidFill>
              </a:rPr>
              <a:t>NUnit plugin 0.23</a:t>
            </a:r>
            <a:br>
              <a:rPr lang="en-US" altLang="zh-TW" cap="none" dirty="0"/>
            </a:br>
            <a:r>
              <a:rPr lang="en-US" altLang="zh-TW" cap="none" dirty="0"/>
              <a:t>This plugin transforms NUnit test reports so they can be recorded by Jenkins' JUnit features.</a:t>
            </a:r>
          </a:p>
          <a:p>
            <a:r>
              <a:rPr lang="en-US" altLang="zh-TW" cap="none" dirty="0">
                <a:solidFill>
                  <a:srgbClr val="0070C0"/>
                </a:solidFill>
              </a:rPr>
              <a:t>HTML Publisher plugin 1.17</a:t>
            </a:r>
            <a:br>
              <a:rPr lang="en-US" altLang="zh-TW" cap="none" dirty="0"/>
            </a:br>
            <a:r>
              <a:rPr lang="en-US" altLang="zh-TW" cap="none" dirty="0"/>
              <a:t>This plugin publishes HTML reports.</a:t>
            </a:r>
          </a:p>
          <a:p>
            <a:pPr marL="0" indent="0">
              <a:buNone/>
            </a:pP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40329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A3AB7-8A42-4B42-B9A6-E7DE5F2D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cap="none" dirty="0"/>
              <a:t>建立新</a:t>
            </a:r>
            <a:r>
              <a:rPr lang="en-US" altLang="zh-TW" b="1" cap="none" dirty="0"/>
              <a:t>Jenkins</a:t>
            </a:r>
            <a:r>
              <a:rPr lang="zh-TW" altLang="en-US" b="1" cap="none" dirty="0"/>
              <a:t>作業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7635491-813B-47C3-B175-45454FF3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2" y="1073173"/>
            <a:ext cx="8615082" cy="295633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BF2C1FE-9CE0-4709-8C84-7EF31585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2" y="4190826"/>
            <a:ext cx="8615082" cy="187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8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26948-6162-4ECF-8653-5D7802EA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新增建置步驟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51E4786-8346-4E2B-979D-5F5940958B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0050" y="1069181"/>
            <a:ext cx="83439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A2947-321D-437E-B1EE-D6516D71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</a:t>
            </a:r>
            <a:r>
              <a:rPr lang="en-US" altLang="zh-TW" b="1" cap="none" dirty="0" err="1"/>
              <a:t>MSBuild</a:t>
            </a:r>
            <a:r>
              <a:rPr lang="zh-TW" altLang="en-US" b="1" dirty="0"/>
              <a:t>參數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D3AE33F-BA4B-4B76-999B-CC87487F24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3544" y="1007269"/>
            <a:ext cx="8343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0F211-2599-4656-AB95-02E3B37F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設定建置後執行寫好的</a:t>
            </a:r>
            <a:r>
              <a:rPr lang="en-US" altLang="zh-TW" b="1" cap="none" dirty="0"/>
              <a:t>NUnit</a:t>
            </a:r>
            <a:r>
              <a:rPr lang="zh-TW" altLang="en-US" b="1" dirty="0"/>
              <a:t>指令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4A9A74A-5B5F-45A2-A9A0-224BF3B2FB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2900" y="1081183"/>
            <a:ext cx="8343900" cy="32622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671AF4-EAF1-4DDA-9D9A-BDB70AF5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343400"/>
            <a:ext cx="8343900" cy="23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207B0-3ADD-4C0B-A99B-313CF603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設定發佈</a:t>
            </a:r>
            <a:r>
              <a:rPr lang="en-US" altLang="zh-TW" b="1" cap="none" dirty="0"/>
              <a:t>Code coverage HTML Report</a:t>
            </a:r>
            <a:endParaRPr lang="zh-TW" altLang="en-US" b="1" cap="none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02C38D-5E85-4051-8B76-3CFBFF7BF31C}"/>
              </a:ext>
            </a:extLst>
          </p:cNvPr>
          <p:cNvSpPr txBox="1"/>
          <p:nvPr/>
        </p:nvSpPr>
        <p:spPr>
          <a:xfrm>
            <a:off x="4498848" y="352044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注意延伸檔名為 </a:t>
            </a:r>
            <a:r>
              <a:rPr lang="en-US" altLang="zh-TW" b="1" dirty="0">
                <a:solidFill>
                  <a:srgbClr val="FF0000"/>
                </a:solidFill>
              </a:rPr>
              <a:t>htm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B6FBAFB-19CD-4113-BB21-5911E21C87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4319" y="983647"/>
            <a:ext cx="8343900" cy="3924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DB520F-9850-43FE-831B-450998CC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9" y="1827406"/>
            <a:ext cx="8343900" cy="48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CF81D-02EB-4BB5-9656-C3E3F748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設定發佈</a:t>
            </a:r>
            <a:r>
              <a:rPr lang="en-US" altLang="zh-TW" b="1" cap="none" dirty="0"/>
              <a:t>Nunit</a:t>
            </a:r>
            <a:r>
              <a:rPr lang="zh-TW" altLang="en-US" b="1" dirty="0"/>
              <a:t>測試結果報告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9AC3EC8-6018-4089-AE62-C43E92F608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0312" y="960215"/>
            <a:ext cx="8653304" cy="39528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FB1522-C2EB-4262-BF3C-CF32ECFD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" y="3621590"/>
            <a:ext cx="8653304" cy="2583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9A0E7BD-E00A-4526-BD9E-3C522CA71C65}"/>
              </a:ext>
            </a:extLst>
          </p:cNvPr>
          <p:cNvSpPr/>
          <p:nvPr/>
        </p:nvSpPr>
        <p:spPr>
          <a:xfrm>
            <a:off x="3877056" y="1389888"/>
            <a:ext cx="4910328" cy="223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6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DAF06-2B05-4CC5-9F61-CC47AA7B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完成</a:t>
            </a:r>
            <a:r>
              <a:rPr lang="en-US" altLang="zh-TW" b="1" cap="none" dirty="0"/>
              <a:t>Jenkins</a:t>
            </a:r>
            <a:r>
              <a:rPr lang="zh-TW" altLang="en-US" b="1" dirty="0"/>
              <a:t>作業設定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241BBFE-947C-487F-A036-06FFE6379F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4319" y="1278950"/>
            <a:ext cx="8615362" cy="37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6FBD2-4617-4C3D-951E-7DA6946B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建置完成</a:t>
            </a: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900163C2-4FC0-447A-B292-01145EEFF6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5981" y="916781"/>
            <a:ext cx="7439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06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51</TotalTime>
  <Words>56</Words>
  <Application>Microsoft Office PowerPoint</Application>
  <PresentationFormat>如螢幕大小 (4:3)</PresentationFormat>
  <Paragraphs>18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Tw Cen MT</vt:lpstr>
      <vt:lpstr>小水滴</vt:lpstr>
      <vt:lpstr>MXLib2019 Jenkins Config Guide</vt:lpstr>
      <vt:lpstr>建立新Jenkins作業</vt:lpstr>
      <vt:lpstr>新增建置步驟</vt:lpstr>
      <vt:lpstr>設定MSBuild參數</vt:lpstr>
      <vt:lpstr>設定建置後執行寫好的NUnit指令</vt:lpstr>
      <vt:lpstr>設定發佈Code coverage HTML Report</vt:lpstr>
      <vt:lpstr>設定發佈Nunit測試結果報告</vt:lpstr>
      <vt:lpstr>完成Jenkins作業設定</vt:lpstr>
      <vt:lpstr>建置完成</vt:lpstr>
      <vt:lpstr>Code Coverage Report</vt:lpstr>
      <vt:lpstr>測試結果報告</vt:lpstr>
      <vt:lpstr>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ydchiang</dc:creator>
  <cp:lastModifiedBy>ydchiang</cp:lastModifiedBy>
  <cp:revision>35</cp:revision>
  <dcterms:created xsi:type="dcterms:W3CDTF">2018-11-18T05:49:28Z</dcterms:created>
  <dcterms:modified xsi:type="dcterms:W3CDTF">2019-01-12T09:47:24Z</dcterms:modified>
</cp:coreProperties>
</file>