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07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90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61322"/>
            <a:ext cx="7773338" cy="53792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77906" y="860569"/>
            <a:ext cx="8615082" cy="53234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1500" y="6322589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06" y="6338423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933" y="6322588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3233C-0F02-4473-A9F4-9BCF1B757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MXLib2019Core</a:t>
            </a:r>
            <a:br>
              <a:rPr lang="en-US" altLang="zh-TW" cap="none" dirty="0"/>
            </a:br>
            <a:r>
              <a:rPr lang="en-US" altLang="zh-TW" cap="none" dirty="0"/>
              <a:t>Jenkins Config Guide</a:t>
            </a:r>
            <a:endParaRPr lang="zh-TW" altLang="en-US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D17D93-364E-4DC7-8799-503BD383D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YD </a:t>
            </a:r>
            <a:r>
              <a:rPr lang="en-US" altLang="zh-TW" cap="none" dirty="0"/>
              <a:t>Chiang</a:t>
            </a:r>
          </a:p>
          <a:p>
            <a:r>
              <a:rPr lang="en-US" altLang="zh-TW" cap="none" dirty="0"/>
              <a:t>2019/01/12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9891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61152-3C8B-4C9D-B8A5-356197E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測試結果報告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5C8119-CF12-4474-8CC8-E4B3B83833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293182"/>
            <a:ext cx="8615362" cy="19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5DB74-6BFE-4BFB-8D2D-9DC68431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/>
              <a:t>Plugins</a:t>
            </a:r>
            <a:endParaRPr lang="zh-TW" altLang="en-US" b="1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7D6BF-F7B9-4AC4-B87F-8272B05015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err="1">
                <a:solidFill>
                  <a:srgbClr val="0070C0"/>
                </a:solidFill>
              </a:rPr>
              <a:t>MSBuild</a:t>
            </a:r>
            <a:r>
              <a:rPr lang="en-US" altLang="zh-TW" cap="none" dirty="0">
                <a:solidFill>
                  <a:srgbClr val="0070C0"/>
                </a:solidFill>
              </a:rPr>
              <a:t> Plugin 1.29</a:t>
            </a:r>
            <a:br>
              <a:rPr lang="en-US" altLang="zh-TW" cap="none" dirty="0"/>
            </a:br>
            <a:r>
              <a:rPr lang="en-US" altLang="zh-TW" cap="none" dirty="0"/>
              <a:t>This plugin makes it possible to build a Visual Studio project (.</a:t>
            </a:r>
            <a:r>
              <a:rPr lang="en-US" altLang="zh-TW" cap="none" dirty="0" err="1"/>
              <a:t>proj</a:t>
            </a:r>
            <a:r>
              <a:rPr lang="en-US" altLang="zh-TW" cap="none" dirty="0"/>
              <a:t>) and solution files (.</a:t>
            </a:r>
            <a:r>
              <a:rPr lang="en-US" altLang="zh-TW" cap="none" dirty="0" err="1"/>
              <a:t>sln</a:t>
            </a:r>
            <a:r>
              <a:rPr lang="en-US" altLang="zh-TW" cap="none" dirty="0"/>
              <a:t>). </a:t>
            </a:r>
          </a:p>
          <a:p>
            <a:r>
              <a:rPr lang="en-US" altLang="zh-TW" cap="none" dirty="0">
                <a:solidFill>
                  <a:srgbClr val="0070C0"/>
                </a:solidFill>
              </a:rPr>
              <a:t>NUnit plugin 0.23</a:t>
            </a:r>
            <a:br>
              <a:rPr lang="en-US" altLang="zh-TW" cap="none" dirty="0"/>
            </a:br>
            <a:r>
              <a:rPr lang="en-US" altLang="zh-TW" cap="none" dirty="0"/>
              <a:t>This plugin transforms NUnit test reports so they can be recorded by Jenkins' JUnit features.</a:t>
            </a:r>
          </a:p>
          <a:p>
            <a:r>
              <a:rPr lang="en-US" altLang="zh-TW" cap="none" dirty="0">
                <a:solidFill>
                  <a:srgbClr val="0070C0"/>
                </a:solidFill>
              </a:rPr>
              <a:t>HTML Publisher plugin 1.17</a:t>
            </a:r>
            <a:br>
              <a:rPr lang="en-US" altLang="zh-TW" cap="none" dirty="0"/>
            </a:br>
            <a:r>
              <a:rPr lang="en-US" altLang="zh-TW" cap="none" dirty="0"/>
              <a:t>This plugin publishes HTML reports.</a:t>
            </a:r>
          </a:p>
          <a:p>
            <a:r>
              <a:rPr lang="en-US" altLang="zh-TW" b="1" cap="none" dirty="0" err="1">
                <a:solidFill>
                  <a:srgbClr val="0070C0"/>
                </a:solidFill>
              </a:rPr>
              <a:t>MSTest</a:t>
            </a:r>
            <a:r>
              <a:rPr lang="en-US" altLang="zh-TW" b="1" cap="none" dirty="0"/>
              <a:t> </a:t>
            </a:r>
            <a:r>
              <a:rPr lang="en-US" altLang="zh-TW" b="1" cap="none" dirty="0">
                <a:solidFill>
                  <a:srgbClr val="0070C0"/>
                </a:solidFill>
              </a:rPr>
              <a:t>0.23</a:t>
            </a:r>
            <a:br>
              <a:rPr lang="en-US" altLang="zh-TW" cap="none" dirty="0"/>
            </a:br>
            <a:r>
              <a:rPr lang="en-US" altLang="zh-TW" cap="none" dirty="0"/>
              <a:t>This plugin converts </a:t>
            </a:r>
            <a:r>
              <a:rPr lang="en-US" altLang="zh-TW" cap="none" dirty="0" err="1"/>
              <a:t>MSTest</a:t>
            </a:r>
            <a:r>
              <a:rPr lang="en-US" altLang="zh-TW" cap="none" dirty="0"/>
              <a:t> TRX test reports into JUnit XML reports so it can be integrated with Hudson's JUnit features.</a:t>
            </a:r>
          </a:p>
          <a:p>
            <a:endParaRPr lang="en-US" altLang="zh-TW" cap="none" dirty="0"/>
          </a:p>
          <a:p>
            <a:pPr marL="0" indent="0">
              <a:buNone/>
            </a:pP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032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3AB7-8A42-4B42-B9A6-E7DE5F2D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cap="none" dirty="0"/>
              <a:t>建立新</a:t>
            </a:r>
            <a:r>
              <a:rPr lang="en-US" altLang="zh-TW" b="1" cap="none" dirty="0"/>
              <a:t>Jenkins</a:t>
            </a:r>
            <a:r>
              <a:rPr lang="zh-TW" altLang="en-US" b="1" cap="none" dirty="0"/>
              <a:t>作業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9292D9-DC54-4CA7-B3FE-F754CA4B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2" y="1339879"/>
            <a:ext cx="8615082" cy="18008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468330A-2037-4202-9B35-3B921679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2" y="3342364"/>
            <a:ext cx="8615082" cy="20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8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26948-6162-4ECF-8653-5D7802EA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新增建置步驟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A5A8D5-4C89-4DD0-9F29-C6596788D4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7813" y="953653"/>
            <a:ext cx="8615362" cy="51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A2947-321D-437E-B1EE-D6516D71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</a:t>
            </a:r>
            <a:r>
              <a:rPr lang="zh-TW" altLang="en-US" b="1" cap="none" dirty="0"/>
              <a:t>建置與</a:t>
            </a:r>
            <a:r>
              <a:rPr lang="zh-TW" altLang="en-US" b="1" dirty="0"/>
              <a:t>執行寫好的</a:t>
            </a:r>
            <a:r>
              <a:rPr lang="en-US" altLang="zh-TW" b="1" cap="none" dirty="0" err="1"/>
              <a:t>NUnit</a:t>
            </a:r>
            <a:r>
              <a:rPr lang="zh-TW" altLang="en-US" b="1" dirty="0"/>
              <a:t>指令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5CB66677-C553-48A7-8C7F-209EC1C692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8515" y="1217041"/>
            <a:ext cx="7933957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CED96A-8E9F-496D-B6E3-F820894599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7813" y="955494"/>
            <a:ext cx="8615362" cy="51327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C207B0-3ADD-4C0B-A99B-313CF603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設定發佈</a:t>
            </a:r>
            <a:r>
              <a:rPr lang="en-US" altLang="zh-TW" b="1" cap="none" dirty="0"/>
              <a:t>Unit Test Result Report</a:t>
            </a:r>
            <a:endParaRPr lang="zh-TW" altLang="en-US" b="1" cap="none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98800F-1988-4BCA-A1B1-2769B667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852547"/>
            <a:ext cx="8499983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4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CF81D-02EB-4BB5-9656-C3E3F74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設定發佈</a:t>
            </a:r>
            <a:r>
              <a:rPr lang="en-US" altLang="zh-TW" b="1" cap="none" dirty="0"/>
              <a:t>Code Coverage Report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A0E7BD-E00A-4526-BD9E-3C522CA71C65}"/>
              </a:ext>
            </a:extLst>
          </p:cNvPr>
          <p:cNvSpPr/>
          <p:nvPr/>
        </p:nvSpPr>
        <p:spPr>
          <a:xfrm>
            <a:off x="3877056" y="1389888"/>
            <a:ext cx="4910328" cy="223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BEDCB4-8414-46DC-B36B-3F791114E0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118589"/>
            <a:ext cx="8615362" cy="41299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BF17AF-2255-4C96-8F3E-4CBC0097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3801216"/>
            <a:ext cx="8951976" cy="2602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DAF06-2B05-4CC5-9F61-CC47AA7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完成</a:t>
            </a:r>
            <a:r>
              <a:rPr lang="en-US" altLang="zh-TW" b="1" cap="none" dirty="0"/>
              <a:t>Jenkins</a:t>
            </a:r>
            <a:r>
              <a:rPr lang="zh-TW" altLang="en-US" b="1" dirty="0"/>
              <a:t>作業設定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AC1BFF-DE5D-43EE-9760-2DBA5D04B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120426"/>
            <a:ext cx="8615362" cy="9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6FBD2-4617-4C3D-951E-7DA6946B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建置完成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5E067EC-9809-42BB-B585-31C7EEBDE5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692" y="1107313"/>
            <a:ext cx="7660978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24C81-6A06-44D3-8089-1ED70140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/>
              <a:t>Code Coverage Report</a:t>
            </a:r>
            <a:endParaRPr lang="zh-TW" altLang="en-US" b="1" cap="none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BE1CDA-4873-4D1A-82A3-D6024CAEB0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4319" y="1216213"/>
            <a:ext cx="8615362" cy="40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1304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76</TotalTime>
  <Words>47</Words>
  <Application>Microsoft Office PowerPoint</Application>
  <PresentationFormat>如螢幕大小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Tw Cen MT</vt:lpstr>
      <vt:lpstr>小水滴</vt:lpstr>
      <vt:lpstr>MXLib2019Core Jenkins Config Guide</vt:lpstr>
      <vt:lpstr>建立新Jenkins作業</vt:lpstr>
      <vt:lpstr>新增建置步驟</vt:lpstr>
      <vt:lpstr>設定建置與執行寫好的NUnit指令</vt:lpstr>
      <vt:lpstr>設定發佈Unit Test Result Report</vt:lpstr>
      <vt:lpstr>設定發佈Code Coverage Report</vt:lpstr>
      <vt:lpstr>完成Jenkins作業設定</vt:lpstr>
      <vt:lpstr>建置完成</vt:lpstr>
      <vt:lpstr>Code Coverage Report</vt:lpstr>
      <vt:lpstr>測試結果報告</vt:lpstr>
      <vt:lpstr>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ydchiang</dc:creator>
  <cp:lastModifiedBy>ydchiang</cp:lastModifiedBy>
  <cp:revision>52</cp:revision>
  <dcterms:created xsi:type="dcterms:W3CDTF">2018-11-18T05:49:28Z</dcterms:created>
  <dcterms:modified xsi:type="dcterms:W3CDTF">2019-01-12T12:48:44Z</dcterms:modified>
</cp:coreProperties>
</file>