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5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1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25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1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43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2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9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1C89-D130-476D-9584-E795D4F64D0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5079-6052-438E-BF50-48425048C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9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2" y="222431"/>
            <a:ext cx="10400716" cy="64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寛雅</dc:creator>
  <cp:lastModifiedBy>山口　寛雅</cp:lastModifiedBy>
  <cp:revision>1</cp:revision>
  <dcterms:created xsi:type="dcterms:W3CDTF">2019-01-28T01:25:50Z</dcterms:created>
  <dcterms:modified xsi:type="dcterms:W3CDTF">2019-01-28T01:26:44Z</dcterms:modified>
</cp:coreProperties>
</file>