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8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2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5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5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8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97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8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5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7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79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3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F575-3C89-4FE6-A901-57C0B5053EF2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6B06-B6B3-41A6-8E1D-C12FD1744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3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676716"/>
            <a:ext cx="9906000" cy="2261062"/>
          </a:xfrm>
          <a:prstGeom prst="rect">
            <a:avLst/>
          </a:prstGeom>
          <a:solidFill>
            <a:schemeClr val="dk1">
              <a:alpha val="2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2" y="222067"/>
            <a:ext cx="3137866" cy="304811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053862" y="391383"/>
            <a:ext cx="633207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6600" b="1" dirty="0">
                <a:ln w="12700">
                  <a:solidFill>
                    <a:schemeClr val="tx1"/>
                  </a:solidFill>
                  <a:prstDash val="solid"/>
                </a:ln>
                <a:pattFill prst="narHorz">
                  <a:fgClr>
                    <a:schemeClr val="bg1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88900">
                    <a:schemeClr val="bg1"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さなフォンP" panose="02000600000000000000" pitchFamily="2" charset="-128"/>
                <a:ea typeface="さなフォンP" panose="02000600000000000000" pitchFamily="2" charset="-128"/>
              </a:rPr>
              <a:t>星ぴん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00" y="4705327"/>
            <a:ext cx="1713101" cy="95959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27743" y="3492910"/>
            <a:ext cx="865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操作</a:t>
            </a:r>
            <a:r>
              <a:rPr kumimoji="1" lang="ja-JP" altLang="en-US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方法</a:t>
            </a:r>
            <a:r>
              <a:rPr kumimoji="1" lang="en-US" altLang="ja-JP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:</a:t>
            </a:r>
            <a:endParaRPr kumimoji="1" lang="ja-JP" altLang="en-US" dirty="0">
              <a:latin typeface="コーポレート・ロゴＭ" panose="02000600000000000000" pitchFamily="2" charset="-128"/>
              <a:ea typeface="コーポレート・ロゴＭ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7261" y="4186086"/>
            <a:ext cx="560251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ja-JP" altLang="en-US" sz="9600" dirty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スペースキー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491944" y="5818254"/>
            <a:ext cx="865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※ </a:t>
            </a:r>
            <a:r>
              <a:rPr kumimoji="1" lang="ja-JP" altLang="en-US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ジャストタイミングより気持ち早めで押すとうまくいけますよ！</a:t>
            </a:r>
            <a:endParaRPr kumimoji="1" lang="ja-JP" altLang="en-US" dirty="0">
              <a:latin typeface="コーポレート・ロゴＭ" panose="02000600000000000000" pitchFamily="2" charset="-128"/>
              <a:ea typeface="コーポレート・ロゴＭ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491944" y="3780863"/>
            <a:ext cx="865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タイトル</a:t>
            </a:r>
            <a:r>
              <a:rPr kumimoji="1" lang="en-US" altLang="ja-JP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/</a:t>
            </a:r>
            <a:r>
              <a:rPr kumimoji="1" lang="ja-JP" altLang="en-US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ゲーム中</a:t>
            </a:r>
            <a:endParaRPr kumimoji="1" lang="ja-JP" altLang="en-US" dirty="0">
              <a:latin typeface="コーポレート・ロゴＭ" panose="02000600000000000000" pitchFamily="2" charset="-128"/>
              <a:ea typeface="コーポレート・ロゴＭ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491944" y="6153239"/>
            <a:ext cx="865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(</a:t>
            </a:r>
            <a:r>
              <a:rPr kumimoji="1" lang="ja-JP" altLang="en-US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また、十</a:t>
            </a:r>
            <a:r>
              <a:rPr kumimoji="1" lang="ja-JP" altLang="en-US" dirty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字キー</a:t>
            </a:r>
            <a:r>
              <a:rPr kumimoji="1" lang="ja-JP" altLang="en-US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やマウスを使うことでステージセレクトなどができます</a:t>
            </a:r>
            <a:r>
              <a:rPr kumimoji="1" lang="en-US" altLang="ja-JP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)</a:t>
            </a:r>
            <a:endParaRPr kumimoji="1" lang="ja-JP" altLang="en-US" dirty="0">
              <a:latin typeface="コーポレート・ロゴＭ" panose="02000600000000000000" pitchFamily="2" charset="-128"/>
              <a:ea typeface="コーポレート・ロゴＭ" panose="02000600000000000000" pitchFamily="2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7358535" y="5696175"/>
            <a:ext cx="2086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678740" y="3539076"/>
            <a:ext cx="312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回転する☆を操作して</a:t>
            </a:r>
            <a:endParaRPr kumimoji="1" lang="en-US" altLang="ja-JP" dirty="0" smtClean="0">
              <a:latin typeface="コーポレート・ロゴＭ" panose="02000600000000000000" pitchFamily="2" charset="-128"/>
              <a:ea typeface="コーポレート・ロゴＭ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「ぴん」を渡っていこう！</a:t>
            </a:r>
            <a:endParaRPr kumimoji="1" lang="ja-JP" altLang="en-US" dirty="0">
              <a:latin typeface="コーポレート・ロゴＭ" panose="02000600000000000000" pitchFamily="2" charset="-128"/>
              <a:ea typeface="コーポレート・ロゴＭ" panose="02000600000000000000" pitchFamily="2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358535" y="5828298"/>
            <a:ext cx="2086429" cy="6040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4400" kern="10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  <a:ea typeface="メイリオ" panose="020B0604030504040204" pitchFamily="50" charset="-128"/>
                <a:cs typeface="Times New Roman" panose="02020603050405020304" pitchFamily="18" charset="0"/>
              </a:rPr>
              <a:t>GS3 </a:t>
            </a:r>
            <a:r>
              <a:rPr lang="en-US" sz="4400" kern="100" dirty="0">
                <a:solidFill>
                  <a:schemeClr val="tx1"/>
                </a:solidFill>
                <a:effectLst/>
                <a:latin typeface="Impact" panose="020B0806030902050204" pitchFamily="34" charset="0"/>
                <a:ea typeface="メイリオ" panose="020B0604030504040204" pitchFamily="50" charset="-128"/>
                <a:cs typeface="Times New Roman" panose="02020603050405020304" pitchFamily="18" charset="0"/>
              </a:rPr>
              <a:t>- </a:t>
            </a:r>
            <a:r>
              <a:rPr lang="en-US" sz="4400" kern="10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  <a:ea typeface="メイリオ" panose="020B0604030504040204" pitchFamily="50" charset="-128"/>
                <a:cs typeface="Times New Roman" panose="02020603050405020304" pitchFamily="18" charset="0"/>
              </a:rPr>
              <a:t>22</a:t>
            </a:r>
            <a:endParaRPr lang="ja-JP" sz="4400" kern="100" dirty="0">
              <a:solidFill>
                <a:schemeClr val="tx1"/>
              </a:solidFill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8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54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4" baseType="lpstr">
      <vt:lpstr>コーポレート・ロゴＢ</vt:lpstr>
      <vt:lpstr>コーポレート・ロゴＭ</vt:lpstr>
      <vt:lpstr>さなフォンP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Impact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　寛雅</dc:creator>
  <cp:lastModifiedBy>山口　寛雅</cp:lastModifiedBy>
  <cp:revision>5</cp:revision>
  <dcterms:created xsi:type="dcterms:W3CDTF">2019-04-07T23:57:32Z</dcterms:created>
  <dcterms:modified xsi:type="dcterms:W3CDTF">2019-04-08T04:01:08Z</dcterms:modified>
</cp:coreProperties>
</file>