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5:43:55.4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1555 369 24575,'-270'-16'0,"137"4"0,-1018-16 0,1276 28 0,262-17 0,377-119 0,-389 62 0,-250 49 0,120-19 0,-179 36 0,120 0 0,311 10 0,-301-2 0,-173 1 0,0 1 0,32 8 0,24 2 0,61 3 0,-69-6 0,77 0 0,-38-10-1365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5:43:57.5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2358 1 24575,'-664'19'0,"516"-12"0,-78 7 0,-149 2 0,303-17 0,2-1 0,1 3 0,-77 12 0,50-2 0,-188-4 0,201-8 0,71 1 0,1 1 0,-1 0 0,0 1 0,-14 4 0,23-6 0,1 1 0,-1-1 0,0 1 0,1 0 0,-1 0 0,1 0 0,-1 0 0,1 1 0,0-1 0,0 1 0,-1-1 0,1 1 0,0 0 0,0 0 0,0 0 0,1 0 0,-1 0 0,0 0 0,1 0 0,-1 0 0,1 1 0,0-1 0,0 1 0,-1 3 0,2-5 0,0 0 0,0 1 0,1-1 0,-1 0 0,1 1 0,-1-1 0,1 0 0,-1 0 0,1 1 0,0-1 0,-1 0 0,1 0 0,0 0 0,0 0 0,0 0 0,0 0 0,0 0 0,0 0 0,0 0 0,0 0 0,0-1 0,1 1 0,-1 0 0,0-1 0,0 1 0,1-1 0,-1 1 0,0-1 0,1 0 0,-1 0 0,0 1 0,4-1 0,49 5 0,-49-5 0,338-1 0,-134-1 0,239-16 0,249 5 0,-447 15 0,494-2-1365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5:44:05.7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895 342 24575,'-481'0'0,"459"-2"0,0 0 0,-37-9 0,35 6 0,0 1 0,-28-1 0,-158 5 0,334 2 0,145-4 0,-92-25 0,239-43 0,-375 64 0,0 1 0,43 2 0,0-1 0,46-12 0,-65 6 0,3-2 0,-39 6 0,44-4 0,72-4 0,40-2 0,60 0 0,-68-13 0,-92 14 0,1 3 0,132 0 0,-166 12 0,93-10 0,-16-3 0,259 7 0,-210 8 0,-161-3 0,-11 1 0,-1 0 0,0-1 0,1 2 0,-1-1 0,0 1 0,0-1 0,0 1 0,8 3 0,-13-4 0,1 0 0,-1 0 0,1 1 0,-1-1 0,1 0 0,-1 0 0,0 1 0,1-1 0,-1 0 0,1 1 0,-1-1 0,0 1 0,0-1 0,1 0 0,-1 1 0,0-1 0,1 1 0,-1-1 0,0 1 0,0-1 0,0 0 0,0 1 0,1-1 0,-1 1 0,0-1 0,0 1 0,0-1 0,0 1 0,0-1 0,0 1 0,0-1 0,0 1 0,-1-1 0,1 1 0,0-1 0,0 1 0,0-1 0,0 1 0,-1-1 0,1 1 0,0-1 0,0 0 0,-1 1 0,1-1 0,0 1 0,-1-1 0,1 0 0,0 1 0,-1-1 0,1 0 0,-2 1 0,-21 15 0,-54 12 0,-154 33 0,150-46 0,50-10 0,1 1 0,-1 1 0,-50 20 0,-12 7 0,62-23 0,1 0 0,-44 24 0,-26 23 0,67-40 0,0-2 0,-1-1 0,-57 16 0,85-28 0,-22 5 0,1 2 0,0 2 0,-40 21 0,54-26 0,-1-1 0,0-1 0,0 0 0,0-1 0,-25 4 0,-24 8 0,-124 30 0,-2 1 0,170-41-273,-1-2 0,1 0 0,-1-1 0,-36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1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6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2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7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2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8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Person walking up a stairs">
            <a:extLst>
              <a:ext uri="{FF2B5EF4-FFF2-40B4-BE49-F238E27FC236}">
                <a16:creationId xmlns:a16="http://schemas.microsoft.com/office/drawing/2014/main" id="{EE6D66BA-E8F9-ACD4-6984-EF2350E346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4483" b="11266"/>
          <a:stretch/>
        </p:blipFill>
        <p:spPr>
          <a:xfrm>
            <a:off x="0" y="-35437"/>
            <a:ext cx="12191980" cy="6856429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CA10B-874E-2289-BAC2-251317063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2" y="3392778"/>
            <a:ext cx="6095999" cy="1317493"/>
          </a:xfrm>
        </p:spPr>
        <p:txBody>
          <a:bodyPr anchor="b">
            <a:noAutofit/>
          </a:bodyPr>
          <a:lstStyle/>
          <a:p>
            <a:pPr algn="ctr"/>
            <a:r>
              <a:rPr lang="en-US" sz="4400" dirty="0"/>
              <a:t>Contact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61808-0254-1109-8479-23FF7B98B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804" y="5415637"/>
            <a:ext cx="6316107" cy="2185859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2310030447 Deepthi       2310030070 Yashitha</a:t>
            </a:r>
          </a:p>
          <a:p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2310030155 Jayathi        2310030400 Aneeshwa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2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0082D-B993-F802-DF7F-E81F1DF9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237" y="1524000"/>
            <a:ext cx="3466532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62FB-0947-F3D7-BB54-CE6BCD1E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224" y="1524000"/>
            <a:ext cx="5633776" cy="3810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Contact Management System is a project designed to simplify the organization and management of contact information.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core functionalities such as adding, viewing, updating, and deleting contact details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built using Java and uses basic data structures to handle contact data, providing an easy-to-use and practical solution for everyday contact management needs.</a:t>
            </a:r>
          </a:p>
        </p:txBody>
      </p:sp>
    </p:spTree>
    <p:extLst>
      <p:ext uri="{BB962C8B-B14F-4D97-AF65-F5344CB8AC3E}">
        <p14:creationId xmlns:p14="http://schemas.microsoft.com/office/powerpoint/2010/main" val="409664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83A68-B802-0BFB-9ECF-9E268D06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14" y="1524000"/>
            <a:ext cx="3466532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Key Features and Requirements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7CA8ABC-7215-7CB0-D88C-1CEF7C8A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603849"/>
            <a:ext cx="5719187" cy="5492151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 Contact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add new contacts with various attributes, including   name, phone number, email.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the contact's name, phone number, and email address.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checks if the name already exists to avoid duplicates.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contact doesn’t exist, it is added to the collection.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Read/Retrieve Contact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options for searching, filtering, and sorting contacts based on criteria.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single contact view, if the name doesn’t exist, show an appropriate message.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9005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DE0A73-8990-4751-3FCC-746713A83848}"/>
              </a:ext>
            </a:extLst>
          </p:cNvPr>
          <p:cNvSpPr txBox="1"/>
          <p:nvPr/>
        </p:nvSpPr>
        <p:spPr>
          <a:xfrm>
            <a:off x="3048000" y="1030801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Contact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Modify the details of an existing contact.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update the phone number, email, or both for an existing contact.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first checks if the contact exists. If not, it displays an error message.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checks for phone and email as during the creation process.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Contact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Remove a contact from the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specifies the name of the contact to delete.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name exists, the contact is removed from the collection.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not, the system displays an appropriate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923475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05788-A2D5-A290-34CB-C0F528B46D20}"/>
              </a:ext>
            </a:extLst>
          </p:cNvPr>
          <p:cNvSpPr txBox="1"/>
          <p:nvPr/>
        </p:nvSpPr>
        <p:spPr>
          <a:xfrm>
            <a:off x="2566219" y="120947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Contacts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Allows the user to search for contacts by their name.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partial or complete matches of the name.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 list of contacts matching the search term.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B9679-435D-DF50-D873-3C41DFDA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694" y="3293806"/>
            <a:ext cx="2701250" cy="243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3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7CF2D-1089-D3E8-F8AC-15620CB3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2441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WORKING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AECAF3-F799-0F9A-D261-4F64FB36708C}"/>
              </a:ext>
            </a:extLst>
          </p:cNvPr>
          <p:cNvSpPr txBox="1"/>
          <p:nvPr/>
        </p:nvSpPr>
        <p:spPr>
          <a:xfrm>
            <a:off x="1524001" y="1592267"/>
            <a:ext cx="7620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a GUI (desktop or web-based) for users to interact with.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Handling: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input data like name, phone number, email, and address via forms.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validated to ensure data consistency.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Logic: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(Create, Read, Update, Delete) are handled here.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Interaction: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stored and retrieved from a relational database like MySQL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allows users to search for contacts based on criteria like name  phone number.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and filtering options enhance usability.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64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A94AB-35B2-76E2-E350-E38B9581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577" y="403102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 software requirements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CCF666B-4D8B-C166-28B2-76602D388B5B}"/>
              </a:ext>
            </a:extLst>
          </p:cNvPr>
          <p:cNvGrpSpPr/>
          <p:nvPr/>
        </p:nvGrpSpPr>
        <p:grpSpPr>
          <a:xfrm>
            <a:off x="5455200" y="3849640"/>
            <a:ext cx="1475280" cy="133200"/>
            <a:chOff x="5455200" y="3849640"/>
            <a:chExt cx="147528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82FB782-B71D-6E9C-BDA3-3F0947323B5B}"/>
                    </a:ext>
                  </a:extLst>
                </p14:cNvPr>
                <p14:cNvContentPartPr/>
                <p14:nvPr/>
              </p14:nvContentPartPr>
              <p14:xfrm>
                <a:off x="5455200" y="3849640"/>
                <a:ext cx="1301760" cy="133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82FB782-B71D-6E9C-BDA3-3F0947323B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92560" y="3787000"/>
                  <a:ext cx="1427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66A096-0E8F-9BDC-F80C-084C620B0D9B}"/>
                    </a:ext>
                  </a:extLst>
                </p14:cNvPr>
                <p14:cNvContentPartPr/>
                <p14:nvPr/>
              </p14:nvContentPartPr>
              <p14:xfrm>
                <a:off x="5927880" y="3870880"/>
                <a:ext cx="1002600" cy="62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66A096-0E8F-9BDC-F80C-084C620B0D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5240" y="3808240"/>
                  <a:ext cx="1128240" cy="187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789C93-1B54-28A3-4185-FC1BF8E4D4B5}"/>
              </a:ext>
            </a:extLst>
          </p:cNvPr>
          <p:cNvSpPr txBox="1"/>
          <p:nvPr/>
        </p:nvSpPr>
        <p:spPr>
          <a:xfrm>
            <a:off x="1487960" y="2665464"/>
            <a:ext cx="859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Windows, macOS, or Linux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Development Kit (JDK):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8 or higher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 Environment (IDE):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IDE for Java Developers, with JDK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96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DCDB3-7B06-3F00-80AF-0E5C0D6A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087" y="437728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OTHER TECHNICAL COMPONENTS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438195-1A91-D5E8-6C2C-32F1B14D76CF}"/>
                  </a:ext>
                </a:extLst>
              </p14:cNvPr>
              <p14:cNvContentPartPr/>
              <p14:nvPr/>
            </p14:nvContentPartPr>
            <p14:xfrm>
              <a:off x="5570760" y="3880240"/>
              <a:ext cx="1337400" cy="23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438195-1A91-D5E8-6C2C-32F1B14D76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8120" y="3817600"/>
                <a:ext cx="1463040" cy="361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FE14374-D4F0-E4FA-D6A3-9A4D4A128097}"/>
              </a:ext>
            </a:extLst>
          </p:cNvPr>
          <p:cNvSpPr txBox="1"/>
          <p:nvPr/>
        </p:nvSpPr>
        <p:spPr>
          <a:xfrm>
            <a:off x="1785668" y="1949572"/>
            <a:ext cx="73561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store, retrieve, update, and delete contact information, which involves: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Retrieval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2CB696-32B8-EB5D-2820-C86014C9B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59" y="3329938"/>
            <a:ext cx="748153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contacts, where the key is the unique identifier (e.g., name or 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value is the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B14D672-C02C-910A-AD30-D86A890C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668" y="4808372"/>
            <a:ext cx="44614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yList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Displaying contacts in a specific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Performing operations on a list of all contacts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92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24328-87DB-6FF5-551E-7F8775B4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36205"/>
            <a:ext cx="3936275" cy="2201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                           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1011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B515118-D1C8-32E0-3492-06A603B7F5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143001"/>
            <a:ext cx="4572000" cy="4572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95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564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Trade Gothic Next Cond</vt:lpstr>
      <vt:lpstr>Trade Gothic Next Light</vt:lpstr>
      <vt:lpstr>PortalVTI</vt:lpstr>
      <vt:lpstr>Contact Management SysteM</vt:lpstr>
      <vt:lpstr>Introduction</vt:lpstr>
      <vt:lpstr>Key Features and Requirements </vt:lpstr>
      <vt:lpstr>PowerPoint Presentation</vt:lpstr>
      <vt:lpstr>PowerPoint Presentation</vt:lpstr>
      <vt:lpstr>WORKING </vt:lpstr>
      <vt:lpstr> software requirements</vt:lpstr>
      <vt:lpstr>OTHER TECHNICAL COMPONENTS </vt:lpstr>
      <vt:lpstr>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JAYATHI SREE</dc:creator>
  <cp:lastModifiedBy>JAYATHI SREE</cp:lastModifiedBy>
  <cp:revision>10</cp:revision>
  <dcterms:created xsi:type="dcterms:W3CDTF">2025-01-07T09:10:51Z</dcterms:created>
  <dcterms:modified xsi:type="dcterms:W3CDTF">2025-01-08T05:39:47Z</dcterms:modified>
</cp:coreProperties>
</file>