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8" r:id="rId4"/>
    <p:sldMasterId id="2147483661" r:id="rId5"/>
  </p:sldMasterIdLst>
  <p:notesMasterIdLst>
    <p:notesMasterId r:id="rId6"/>
  </p:notesMasterIdLst>
  <p:sldIdLst>
    <p:sldId id="256" r:id="rId7"/>
  </p:sldIdLst>
  <p:sldSz cy="6858000" cx="121920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hksTYqwnqwn5CJGEACwzxj3wHN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font" Target="fonts/Roboto-boldItalic.fntdata"/><Relationship Id="rId10" Type="http://schemas.openxmlformats.org/officeDocument/2006/relationships/font" Target="fonts/Roboto-italic.fntdata"/><Relationship Id="rId12" Type="http://customschemas.google.com/relationships/presentationmetadata" Target="metadata"/><Relationship Id="rId9" Type="http://schemas.openxmlformats.org/officeDocument/2006/relationships/font" Target="fonts/Roboto-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
          <p:cNvSpPr txBox="1"/>
          <p:nvPr>
            <p:ph type="ctrTitle"/>
          </p:nvPr>
        </p:nvSpPr>
        <p:spPr>
          <a:xfrm>
            <a:off x="914400" y="1122363"/>
            <a:ext cx="103632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A7934B"/>
              </a:buClr>
              <a:buSzPts val="5999"/>
              <a:buFont typeface="Roboto"/>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003057"/>
              </a:buClr>
              <a:buSzPts val="2400"/>
              <a:buNone/>
              <a:defRPr sz="2400"/>
            </a:lvl1pPr>
            <a:lvl2pPr lvl="1" algn="ctr">
              <a:lnSpc>
                <a:spcPct val="90000"/>
              </a:lnSpc>
              <a:spcBef>
                <a:spcPts val="500"/>
              </a:spcBef>
              <a:spcAft>
                <a:spcPts val="0"/>
              </a:spcAft>
              <a:buClr>
                <a:srgbClr val="003057"/>
              </a:buClr>
              <a:buSzPts val="2000"/>
              <a:buNone/>
              <a:defRPr sz="2000"/>
            </a:lvl2pPr>
            <a:lvl3pPr lvl="2" algn="ctr">
              <a:lnSpc>
                <a:spcPct val="90000"/>
              </a:lnSpc>
              <a:spcBef>
                <a:spcPts val="500"/>
              </a:spcBef>
              <a:spcAft>
                <a:spcPts val="0"/>
              </a:spcAft>
              <a:buClr>
                <a:srgbClr val="003057"/>
              </a:buClr>
              <a:buSzPts val="1800"/>
              <a:buNone/>
              <a:defRPr sz="1800"/>
            </a:lvl3pPr>
            <a:lvl4pPr lvl="3" algn="ctr">
              <a:lnSpc>
                <a:spcPct val="90000"/>
              </a:lnSpc>
              <a:spcBef>
                <a:spcPts val="500"/>
              </a:spcBef>
              <a:spcAft>
                <a:spcPts val="0"/>
              </a:spcAft>
              <a:buClr>
                <a:srgbClr val="003057"/>
              </a:buClr>
              <a:buSzPts val="1600"/>
              <a:buNone/>
              <a:defRPr sz="1600"/>
            </a:lvl4pPr>
            <a:lvl5pPr lvl="4" algn="ctr">
              <a:lnSpc>
                <a:spcPct val="90000"/>
              </a:lnSpc>
              <a:spcBef>
                <a:spcPts val="500"/>
              </a:spcBef>
              <a:spcAft>
                <a:spcPts val="0"/>
              </a:spcAft>
              <a:buClr>
                <a:srgbClr val="003057"/>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3"/>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3"/>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p13"/>
          <p:cNvSpPr txBox="1"/>
          <p:nvPr>
            <p:ph type="title"/>
          </p:nvPr>
        </p:nvSpPr>
        <p:spPr>
          <a:xfrm>
            <a:off x="2447108" y="1846217"/>
            <a:ext cx="8906692" cy="259515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a:off x="2447108" y="4441370"/>
            <a:ext cx="8906692" cy="62593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rgbClr val="B3A369"/>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ull Photo">
  <p:cSld name="Title - Full Photo">
    <p:bg>
      <p:bgPr>
        <a:solidFill>
          <a:srgbClr val="FFFFFF"/>
        </a:soli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2447108" y="1846217"/>
            <a:ext cx="8906692" cy="259515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6000"/>
              <a:buFont typeface="Roboto"/>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4"/>
          <p:cNvSpPr txBox="1"/>
          <p:nvPr>
            <p:ph idx="1" type="body"/>
          </p:nvPr>
        </p:nvSpPr>
        <p:spPr>
          <a:xfrm>
            <a:off x="2447108" y="4441370"/>
            <a:ext cx="8906692" cy="62593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80" name="Google Shape;80;p14"/>
          <p:cNvPicPr preferRelativeResize="0"/>
          <p:nvPr/>
        </p:nvPicPr>
        <p:blipFill rotWithShape="1">
          <a:blip r:embed="rId2">
            <a:alphaModFix/>
          </a:blip>
          <a:srcRect b="0" l="0" r="0" t="73770"/>
          <a:stretch/>
        </p:blipFill>
        <p:spPr>
          <a:xfrm>
            <a:off x="1" y="5059179"/>
            <a:ext cx="12191999" cy="179882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s - Plain">
  <p:cSld name="Dividers - Plain">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1642654" y="1948985"/>
            <a:ext cx="8906692" cy="29600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s - Kendeda">
  <p:cSld name="Dividers - Kendeda">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1642654" y="1948985"/>
            <a:ext cx="8906692" cy="29600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s - Tech Tower">
  <p:cSld name="Dividers - Tech Tower">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1642654" y="1948985"/>
            <a:ext cx="8906692" cy="29600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s - Wreck">
  <p:cSld name="Dividers - Wreck">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1642654" y="1948985"/>
            <a:ext cx="8906692" cy="29600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4"/>
          <p:cNvSpPr txBox="1"/>
          <p:nvPr>
            <p:ph idx="1" type="body"/>
          </p:nvPr>
        </p:nvSpPr>
        <p:spPr>
          <a:xfrm>
            <a:off x="381000" y="1215485"/>
            <a:ext cx="11429999" cy="422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4"/>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4"/>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5"/>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379048" y="1215483"/>
            <a:ext cx="5615353" cy="42256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2" type="body"/>
          </p:nvPr>
        </p:nvSpPr>
        <p:spPr>
          <a:xfrm>
            <a:off x="6197600" y="1215483"/>
            <a:ext cx="5613400" cy="42256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1" name="Shape 31"/>
        <p:cNvGrpSpPr/>
        <p:nvPr/>
      </p:nvGrpSpPr>
      <p:grpSpPr>
        <a:xfrm>
          <a:off x="0" y="0"/>
          <a:ext cx="0" cy="0"/>
          <a:chOff x="0" y="0"/>
          <a:chExt cx="0" cy="0"/>
        </a:xfrm>
      </p:grpSpPr>
      <p:sp>
        <p:nvSpPr>
          <p:cNvPr id="32" name="Google Shape;32;p6"/>
          <p:cNvSpPr txBox="1"/>
          <p:nvPr>
            <p:ph idx="1" type="body"/>
          </p:nvPr>
        </p:nvSpPr>
        <p:spPr>
          <a:xfrm>
            <a:off x="381001" y="1235113"/>
            <a:ext cx="561763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3057"/>
              </a:buClr>
              <a:buSzPts val="2400"/>
              <a:buNone/>
              <a:defRPr b="1" sz="2400"/>
            </a:lvl1pPr>
            <a:lvl2pPr indent="-228600" lvl="1" marL="914400" algn="l">
              <a:lnSpc>
                <a:spcPct val="90000"/>
              </a:lnSpc>
              <a:spcBef>
                <a:spcPts val="500"/>
              </a:spcBef>
              <a:spcAft>
                <a:spcPts val="0"/>
              </a:spcAft>
              <a:buClr>
                <a:srgbClr val="003057"/>
              </a:buClr>
              <a:buSzPts val="2000"/>
              <a:buNone/>
              <a:defRPr b="1" sz="2000"/>
            </a:lvl2pPr>
            <a:lvl3pPr indent="-228600" lvl="2" marL="1371600" algn="l">
              <a:lnSpc>
                <a:spcPct val="90000"/>
              </a:lnSpc>
              <a:spcBef>
                <a:spcPts val="500"/>
              </a:spcBef>
              <a:spcAft>
                <a:spcPts val="0"/>
              </a:spcAft>
              <a:buClr>
                <a:srgbClr val="003057"/>
              </a:buClr>
              <a:buSzPts val="1800"/>
              <a:buNone/>
              <a:defRPr b="1" sz="1800"/>
            </a:lvl3pPr>
            <a:lvl4pPr indent="-228600" lvl="3" marL="1828800" algn="l">
              <a:lnSpc>
                <a:spcPct val="90000"/>
              </a:lnSpc>
              <a:spcBef>
                <a:spcPts val="500"/>
              </a:spcBef>
              <a:spcAft>
                <a:spcPts val="0"/>
              </a:spcAft>
              <a:buClr>
                <a:srgbClr val="003057"/>
              </a:buClr>
              <a:buSzPts val="1600"/>
              <a:buNone/>
              <a:defRPr b="1" sz="1600"/>
            </a:lvl4pPr>
            <a:lvl5pPr indent="-228600" lvl="4" marL="2286000" algn="l">
              <a:lnSpc>
                <a:spcPct val="90000"/>
              </a:lnSpc>
              <a:spcBef>
                <a:spcPts val="500"/>
              </a:spcBef>
              <a:spcAft>
                <a:spcPts val="0"/>
              </a:spcAft>
              <a:buClr>
                <a:srgbClr val="003057"/>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6"/>
          <p:cNvSpPr txBox="1"/>
          <p:nvPr>
            <p:ph idx="2" type="body"/>
          </p:nvPr>
        </p:nvSpPr>
        <p:spPr>
          <a:xfrm>
            <a:off x="381001" y="2078658"/>
            <a:ext cx="5617633" cy="33624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3" type="body"/>
          </p:nvPr>
        </p:nvSpPr>
        <p:spPr>
          <a:xfrm>
            <a:off x="6172200" y="1235113"/>
            <a:ext cx="56388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3057"/>
              </a:buClr>
              <a:buSzPts val="2400"/>
              <a:buNone/>
              <a:defRPr b="1" sz="2400"/>
            </a:lvl1pPr>
            <a:lvl2pPr indent="-228600" lvl="1" marL="914400" algn="l">
              <a:lnSpc>
                <a:spcPct val="90000"/>
              </a:lnSpc>
              <a:spcBef>
                <a:spcPts val="500"/>
              </a:spcBef>
              <a:spcAft>
                <a:spcPts val="0"/>
              </a:spcAft>
              <a:buClr>
                <a:srgbClr val="003057"/>
              </a:buClr>
              <a:buSzPts val="2000"/>
              <a:buNone/>
              <a:defRPr b="1" sz="2000"/>
            </a:lvl2pPr>
            <a:lvl3pPr indent="-228600" lvl="2" marL="1371600" algn="l">
              <a:lnSpc>
                <a:spcPct val="90000"/>
              </a:lnSpc>
              <a:spcBef>
                <a:spcPts val="500"/>
              </a:spcBef>
              <a:spcAft>
                <a:spcPts val="0"/>
              </a:spcAft>
              <a:buClr>
                <a:srgbClr val="003057"/>
              </a:buClr>
              <a:buSzPts val="1800"/>
              <a:buNone/>
              <a:defRPr b="1" sz="1800"/>
            </a:lvl3pPr>
            <a:lvl4pPr indent="-228600" lvl="3" marL="1828800" algn="l">
              <a:lnSpc>
                <a:spcPct val="90000"/>
              </a:lnSpc>
              <a:spcBef>
                <a:spcPts val="500"/>
              </a:spcBef>
              <a:spcAft>
                <a:spcPts val="0"/>
              </a:spcAft>
              <a:buClr>
                <a:srgbClr val="003057"/>
              </a:buClr>
              <a:buSzPts val="1600"/>
              <a:buNone/>
              <a:defRPr b="1" sz="1600"/>
            </a:lvl4pPr>
            <a:lvl5pPr indent="-228600" lvl="4" marL="2286000" algn="l">
              <a:lnSpc>
                <a:spcPct val="90000"/>
              </a:lnSpc>
              <a:spcBef>
                <a:spcPts val="500"/>
              </a:spcBef>
              <a:spcAft>
                <a:spcPts val="0"/>
              </a:spcAft>
              <a:buClr>
                <a:srgbClr val="003057"/>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6"/>
          <p:cNvSpPr txBox="1"/>
          <p:nvPr>
            <p:ph idx="4" type="body"/>
          </p:nvPr>
        </p:nvSpPr>
        <p:spPr>
          <a:xfrm>
            <a:off x="6172200" y="2078658"/>
            <a:ext cx="5638800" cy="33624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8" name="Google Shape;38;p6"/>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p:cSld name="Gallery">
    <p:spTree>
      <p:nvGrpSpPr>
        <p:cNvPr id="39" name="Shape 39"/>
        <p:cNvGrpSpPr/>
        <p:nvPr/>
      </p:nvGrpSpPr>
      <p:grpSpPr>
        <a:xfrm>
          <a:off x="0" y="0"/>
          <a:ext cx="0" cy="0"/>
          <a:chOff x="0" y="0"/>
          <a:chExt cx="0" cy="0"/>
        </a:xfrm>
      </p:grpSpPr>
      <p:sp>
        <p:nvSpPr>
          <p:cNvPr id="40" name="Google Shape;40;p7"/>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2" name="Google Shape;42;p7"/>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p:nvPr>
            <p:ph idx="2" type="pic"/>
          </p:nvPr>
        </p:nvSpPr>
        <p:spPr>
          <a:xfrm>
            <a:off x="381000" y="1425402"/>
            <a:ext cx="3074469" cy="2081855"/>
          </a:xfrm>
          <a:prstGeom prst="rect">
            <a:avLst/>
          </a:prstGeom>
          <a:noFill/>
          <a:ln>
            <a:noFill/>
          </a:ln>
        </p:spPr>
      </p:sp>
      <p:sp>
        <p:nvSpPr>
          <p:cNvPr id="44" name="Google Shape;44;p7"/>
          <p:cNvSpPr/>
          <p:nvPr>
            <p:ph idx="3" type="pic"/>
          </p:nvPr>
        </p:nvSpPr>
        <p:spPr>
          <a:xfrm>
            <a:off x="3771394" y="1425402"/>
            <a:ext cx="3074469" cy="2081855"/>
          </a:xfrm>
          <a:prstGeom prst="rect">
            <a:avLst/>
          </a:prstGeom>
          <a:noFill/>
          <a:ln>
            <a:noFill/>
          </a:ln>
        </p:spPr>
      </p:sp>
      <p:sp>
        <p:nvSpPr>
          <p:cNvPr id="45" name="Google Shape;45;p7"/>
          <p:cNvSpPr/>
          <p:nvPr>
            <p:ph idx="4" type="pic"/>
          </p:nvPr>
        </p:nvSpPr>
        <p:spPr>
          <a:xfrm>
            <a:off x="7178140" y="1425402"/>
            <a:ext cx="3074469" cy="2081855"/>
          </a:xfrm>
          <a:prstGeom prst="rect">
            <a:avLst/>
          </a:prstGeom>
          <a:noFill/>
          <a:ln>
            <a:noFill/>
          </a:ln>
        </p:spPr>
      </p:sp>
      <p:sp>
        <p:nvSpPr>
          <p:cNvPr id="46" name="Google Shape;46;p7"/>
          <p:cNvSpPr/>
          <p:nvPr>
            <p:ph idx="5" type="pic"/>
          </p:nvPr>
        </p:nvSpPr>
        <p:spPr>
          <a:xfrm>
            <a:off x="381000" y="3772092"/>
            <a:ext cx="3074469" cy="2081855"/>
          </a:xfrm>
          <a:prstGeom prst="rect">
            <a:avLst/>
          </a:prstGeom>
          <a:noFill/>
          <a:ln>
            <a:noFill/>
          </a:ln>
        </p:spPr>
      </p:sp>
      <p:sp>
        <p:nvSpPr>
          <p:cNvPr id="47" name="Google Shape;47;p7"/>
          <p:cNvSpPr/>
          <p:nvPr>
            <p:ph idx="6" type="pic"/>
          </p:nvPr>
        </p:nvSpPr>
        <p:spPr>
          <a:xfrm>
            <a:off x="3771394" y="3772092"/>
            <a:ext cx="3074469" cy="2081855"/>
          </a:xfrm>
          <a:prstGeom prst="rect">
            <a:avLst/>
          </a:prstGeom>
          <a:noFill/>
          <a:ln>
            <a:noFill/>
          </a:ln>
        </p:spPr>
      </p:sp>
      <p:sp>
        <p:nvSpPr>
          <p:cNvPr id="48" name="Google Shape;48;p7"/>
          <p:cNvSpPr/>
          <p:nvPr>
            <p:ph idx="7" type="pic"/>
          </p:nvPr>
        </p:nvSpPr>
        <p:spPr>
          <a:xfrm>
            <a:off x="7178140" y="3772092"/>
            <a:ext cx="3074469" cy="2081855"/>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4642338" y="457201"/>
            <a:ext cx="7168663"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003057"/>
              </a:buClr>
              <a:buSzPts val="3200"/>
              <a:buChar char="•"/>
              <a:defRPr sz="3200"/>
            </a:lvl1pPr>
            <a:lvl2pPr indent="-406400" lvl="1" marL="914400" algn="l">
              <a:lnSpc>
                <a:spcPct val="90000"/>
              </a:lnSpc>
              <a:spcBef>
                <a:spcPts val="500"/>
              </a:spcBef>
              <a:spcAft>
                <a:spcPts val="0"/>
              </a:spcAft>
              <a:buClr>
                <a:srgbClr val="003057"/>
              </a:buClr>
              <a:buSzPts val="2800"/>
              <a:buChar char="•"/>
              <a:defRPr sz="2800"/>
            </a:lvl2pPr>
            <a:lvl3pPr indent="-381000" lvl="2" marL="1371600" algn="l">
              <a:lnSpc>
                <a:spcPct val="90000"/>
              </a:lnSpc>
              <a:spcBef>
                <a:spcPts val="500"/>
              </a:spcBef>
              <a:spcAft>
                <a:spcPts val="0"/>
              </a:spcAft>
              <a:buClr>
                <a:srgbClr val="003057"/>
              </a:buClr>
              <a:buSzPts val="2400"/>
              <a:buChar char="•"/>
              <a:defRPr sz="2400"/>
            </a:lvl3pPr>
            <a:lvl4pPr indent="-355600" lvl="3" marL="1828800" algn="l">
              <a:lnSpc>
                <a:spcPct val="90000"/>
              </a:lnSpc>
              <a:spcBef>
                <a:spcPts val="500"/>
              </a:spcBef>
              <a:spcAft>
                <a:spcPts val="0"/>
              </a:spcAft>
              <a:buClr>
                <a:srgbClr val="003057"/>
              </a:buClr>
              <a:buSzPts val="2000"/>
              <a:buChar char="•"/>
              <a:defRPr sz="2000"/>
            </a:lvl4pPr>
            <a:lvl5pPr indent="-355600" lvl="4" marL="2286000" algn="l">
              <a:lnSpc>
                <a:spcPct val="90000"/>
              </a:lnSpc>
              <a:spcBef>
                <a:spcPts val="500"/>
              </a:spcBef>
              <a:spcAft>
                <a:spcPts val="0"/>
              </a:spcAft>
              <a:buClr>
                <a:srgbClr val="003057"/>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9"/>
          <p:cNvSpPr txBox="1"/>
          <p:nvPr>
            <p:ph idx="2" type="body"/>
          </p:nvPr>
        </p:nvSpPr>
        <p:spPr>
          <a:xfrm>
            <a:off x="381001" y="2274849"/>
            <a:ext cx="3932767" cy="35941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3057"/>
              </a:buClr>
              <a:buSzPts val="1600"/>
              <a:buNone/>
              <a:defRPr sz="1600"/>
            </a:lvl1pPr>
            <a:lvl2pPr indent="-228600" lvl="1" marL="914400" algn="l">
              <a:lnSpc>
                <a:spcPct val="90000"/>
              </a:lnSpc>
              <a:spcBef>
                <a:spcPts val="500"/>
              </a:spcBef>
              <a:spcAft>
                <a:spcPts val="0"/>
              </a:spcAft>
              <a:buClr>
                <a:srgbClr val="003057"/>
              </a:buClr>
              <a:buSzPts val="1400"/>
              <a:buNone/>
              <a:defRPr sz="1400"/>
            </a:lvl2pPr>
            <a:lvl3pPr indent="-228600" lvl="2" marL="1371600" algn="l">
              <a:lnSpc>
                <a:spcPct val="90000"/>
              </a:lnSpc>
              <a:spcBef>
                <a:spcPts val="500"/>
              </a:spcBef>
              <a:spcAft>
                <a:spcPts val="0"/>
              </a:spcAft>
              <a:buClr>
                <a:srgbClr val="003057"/>
              </a:buClr>
              <a:buSzPts val="1200"/>
              <a:buNone/>
              <a:defRPr sz="1200"/>
            </a:lvl3pPr>
            <a:lvl4pPr indent="-228600" lvl="3" marL="1828800" algn="l">
              <a:lnSpc>
                <a:spcPct val="90000"/>
              </a:lnSpc>
              <a:spcBef>
                <a:spcPts val="500"/>
              </a:spcBef>
              <a:spcAft>
                <a:spcPts val="0"/>
              </a:spcAft>
              <a:buClr>
                <a:srgbClr val="003057"/>
              </a:buClr>
              <a:buSzPts val="1000"/>
              <a:buNone/>
              <a:defRPr sz="1000"/>
            </a:lvl4pPr>
            <a:lvl5pPr indent="-228600" lvl="4" marL="2286000" algn="l">
              <a:lnSpc>
                <a:spcPct val="90000"/>
              </a:lnSpc>
              <a:spcBef>
                <a:spcPts val="500"/>
              </a:spcBef>
              <a:spcAft>
                <a:spcPts val="0"/>
              </a:spcAft>
              <a:buClr>
                <a:srgbClr val="003057"/>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9"/>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p:nvPr>
            <p:ph idx="2" type="pic"/>
          </p:nvPr>
        </p:nvSpPr>
        <p:spPr>
          <a:xfrm>
            <a:off x="4614203" y="457201"/>
            <a:ext cx="7196798" cy="4983934"/>
          </a:xfrm>
          <a:prstGeom prst="rect">
            <a:avLst/>
          </a:prstGeom>
          <a:noFill/>
          <a:ln>
            <a:noFill/>
          </a:ln>
        </p:spPr>
      </p:sp>
      <p:sp>
        <p:nvSpPr>
          <p:cNvPr id="61" name="Google Shape;61;p10"/>
          <p:cNvSpPr txBox="1"/>
          <p:nvPr>
            <p:ph idx="1" type="body"/>
          </p:nvPr>
        </p:nvSpPr>
        <p:spPr>
          <a:xfrm>
            <a:off x="381001" y="2274850"/>
            <a:ext cx="3932767" cy="31662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3057"/>
              </a:buClr>
              <a:buSzPts val="1600"/>
              <a:buNone/>
              <a:defRPr sz="1600"/>
            </a:lvl1pPr>
            <a:lvl2pPr indent="-228600" lvl="1" marL="914400" algn="l">
              <a:lnSpc>
                <a:spcPct val="90000"/>
              </a:lnSpc>
              <a:spcBef>
                <a:spcPts val="500"/>
              </a:spcBef>
              <a:spcAft>
                <a:spcPts val="0"/>
              </a:spcAft>
              <a:buClr>
                <a:srgbClr val="003057"/>
              </a:buClr>
              <a:buSzPts val="1400"/>
              <a:buNone/>
              <a:defRPr sz="1400"/>
            </a:lvl2pPr>
            <a:lvl3pPr indent="-228600" lvl="2" marL="1371600" algn="l">
              <a:lnSpc>
                <a:spcPct val="90000"/>
              </a:lnSpc>
              <a:spcBef>
                <a:spcPts val="500"/>
              </a:spcBef>
              <a:spcAft>
                <a:spcPts val="0"/>
              </a:spcAft>
              <a:buClr>
                <a:srgbClr val="003057"/>
              </a:buClr>
              <a:buSzPts val="1200"/>
              <a:buNone/>
              <a:defRPr sz="1200"/>
            </a:lvl3pPr>
            <a:lvl4pPr indent="-228600" lvl="3" marL="1828800" algn="l">
              <a:lnSpc>
                <a:spcPct val="90000"/>
              </a:lnSpc>
              <a:spcBef>
                <a:spcPts val="500"/>
              </a:spcBef>
              <a:spcAft>
                <a:spcPts val="0"/>
              </a:spcAft>
              <a:buClr>
                <a:srgbClr val="003057"/>
              </a:buClr>
              <a:buSzPts val="1000"/>
              <a:buNone/>
              <a:defRPr sz="1000"/>
            </a:lvl4pPr>
            <a:lvl5pPr indent="-228600" lvl="4" marL="2286000" algn="l">
              <a:lnSpc>
                <a:spcPct val="90000"/>
              </a:lnSpc>
              <a:spcBef>
                <a:spcPts val="500"/>
              </a:spcBef>
              <a:spcAft>
                <a:spcPts val="0"/>
              </a:spcAft>
              <a:buClr>
                <a:srgbClr val="003057"/>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s">
  <p:cSld name="Charts">
    <p:spTree>
      <p:nvGrpSpPr>
        <p:cNvPr id="64" name="Shape 64"/>
        <p:cNvGrpSpPr/>
        <p:nvPr/>
      </p:nvGrpSpPr>
      <p:grpSpPr>
        <a:xfrm>
          <a:off x="0" y="0"/>
          <a:ext cx="0" cy="0"/>
          <a:chOff x="0" y="0"/>
          <a:chExt cx="0" cy="0"/>
        </a:xfrm>
      </p:grpSpPr>
      <p:sp>
        <p:nvSpPr>
          <p:cNvPr id="65" name="Google Shape;65;p11"/>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1"/>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11"/>
          <p:cNvSpPr/>
          <p:nvPr>
            <p:ph idx="2" type="chart"/>
          </p:nvPr>
        </p:nvSpPr>
        <p:spPr>
          <a:xfrm>
            <a:off x="381000" y="1435100"/>
            <a:ext cx="7510463" cy="4572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rgbClr val="003057"/>
              </a:buClr>
              <a:buSzPts val="2400"/>
              <a:buFont typeface="Arial"/>
              <a:buChar char="•"/>
              <a:defRPr b="0" i="0" sz="2400" u="none" cap="none" strike="noStrike">
                <a:solidFill>
                  <a:srgbClr val="003057"/>
                </a:solidFill>
                <a:latin typeface="Roboto"/>
                <a:ea typeface="Roboto"/>
                <a:cs typeface="Roboto"/>
                <a:sym typeface="Roboto"/>
              </a:defRPr>
            </a:lvl1pPr>
            <a:lvl2pPr lvl="1" marR="0" rtl="0" algn="l">
              <a:lnSpc>
                <a:spcPct val="90000"/>
              </a:lnSpc>
              <a:spcBef>
                <a:spcPts val="500"/>
              </a:spcBef>
              <a:spcAft>
                <a:spcPts val="0"/>
              </a:spcAft>
              <a:buClr>
                <a:srgbClr val="003057"/>
              </a:buClr>
              <a:buSzPts val="2000"/>
              <a:buFont typeface="Arial"/>
              <a:buChar char="•"/>
              <a:defRPr b="0" i="0" sz="2000" u="none" cap="none" strike="noStrike">
                <a:solidFill>
                  <a:srgbClr val="003057"/>
                </a:solidFill>
                <a:latin typeface="Roboto"/>
                <a:ea typeface="Roboto"/>
                <a:cs typeface="Roboto"/>
                <a:sym typeface="Roboto"/>
              </a:defRPr>
            </a:lvl2pPr>
            <a:lvl3pPr lvl="2" marR="0" rtl="0" algn="l">
              <a:lnSpc>
                <a:spcPct val="90000"/>
              </a:lnSpc>
              <a:spcBef>
                <a:spcPts val="500"/>
              </a:spcBef>
              <a:spcAft>
                <a:spcPts val="0"/>
              </a:spcAft>
              <a:buClr>
                <a:srgbClr val="003057"/>
              </a:buClr>
              <a:buSzPts val="1800"/>
              <a:buFont typeface="Arial"/>
              <a:buChar char="•"/>
              <a:defRPr b="0" i="0" sz="1800" u="none" cap="none" strike="noStrike">
                <a:solidFill>
                  <a:srgbClr val="003057"/>
                </a:solidFill>
                <a:latin typeface="Roboto"/>
                <a:ea typeface="Roboto"/>
                <a:cs typeface="Roboto"/>
                <a:sym typeface="Roboto"/>
              </a:defRPr>
            </a:lvl3pPr>
            <a:lvl4pPr lvl="3" marR="0" rtl="0" algn="l">
              <a:lnSpc>
                <a:spcPct val="90000"/>
              </a:lnSpc>
              <a:spcBef>
                <a:spcPts val="500"/>
              </a:spcBef>
              <a:spcAft>
                <a:spcPts val="0"/>
              </a:spcAft>
              <a:buClr>
                <a:srgbClr val="003057"/>
              </a:buClr>
              <a:buSzPts val="1400"/>
              <a:buFont typeface="Arial"/>
              <a:buChar char="•"/>
              <a:defRPr b="0" i="0" sz="1400" u="none" cap="none" strike="noStrike">
                <a:solidFill>
                  <a:srgbClr val="003057"/>
                </a:solidFill>
                <a:latin typeface="Roboto"/>
                <a:ea typeface="Roboto"/>
                <a:cs typeface="Roboto"/>
                <a:sym typeface="Roboto"/>
              </a:defRPr>
            </a:lvl4pPr>
            <a:lvl5pPr lvl="4" marR="0" rtl="0" algn="l">
              <a:lnSpc>
                <a:spcPct val="90000"/>
              </a:lnSpc>
              <a:spcBef>
                <a:spcPts val="500"/>
              </a:spcBef>
              <a:spcAft>
                <a:spcPts val="0"/>
              </a:spcAft>
              <a:buClr>
                <a:srgbClr val="003057"/>
              </a:buClr>
              <a:buSzPts val="1100"/>
              <a:buFont typeface="Arial"/>
              <a:buChar char="•"/>
              <a:defRPr b="0" i="0" sz="1100" u="none" cap="none" strike="noStrike">
                <a:solidFill>
                  <a:srgbClr val="003057"/>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Google Shape;69;p11"/>
          <p:cNvSpPr txBox="1"/>
          <p:nvPr>
            <p:ph idx="1" type="body"/>
          </p:nvPr>
        </p:nvSpPr>
        <p:spPr>
          <a:xfrm>
            <a:off x="8116888" y="1435100"/>
            <a:ext cx="3694112" cy="34178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3.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A7934B"/>
              </a:buClr>
              <a:buSzPts val="3600"/>
              <a:buFont typeface="Roboto"/>
              <a:buNone/>
              <a:defRPr b="1" i="0" sz="3600" u="none" cap="none" strike="noStrike">
                <a:solidFill>
                  <a:srgbClr val="A7934B"/>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381000" y="1215485"/>
            <a:ext cx="11429999" cy="422565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003057"/>
              </a:buClr>
              <a:buSzPts val="2400"/>
              <a:buFont typeface="Arial"/>
              <a:buChar char="•"/>
              <a:defRPr b="0" i="0" sz="2400" u="none" cap="none" strike="noStrike">
                <a:solidFill>
                  <a:srgbClr val="003057"/>
                </a:solidFill>
                <a:latin typeface="Roboto"/>
                <a:ea typeface="Roboto"/>
                <a:cs typeface="Roboto"/>
                <a:sym typeface="Roboto"/>
              </a:defRPr>
            </a:lvl1pPr>
            <a:lvl2pPr indent="-355600" lvl="1" marL="914400" marR="0" rtl="0" algn="l">
              <a:lnSpc>
                <a:spcPct val="90000"/>
              </a:lnSpc>
              <a:spcBef>
                <a:spcPts val="500"/>
              </a:spcBef>
              <a:spcAft>
                <a:spcPts val="0"/>
              </a:spcAft>
              <a:buClr>
                <a:srgbClr val="003057"/>
              </a:buClr>
              <a:buSzPts val="2000"/>
              <a:buFont typeface="Arial"/>
              <a:buChar char="•"/>
              <a:defRPr b="0" i="0" sz="2000" u="none" cap="none" strike="noStrike">
                <a:solidFill>
                  <a:srgbClr val="003057"/>
                </a:solidFill>
                <a:latin typeface="Roboto"/>
                <a:ea typeface="Roboto"/>
                <a:cs typeface="Roboto"/>
                <a:sym typeface="Roboto"/>
              </a:defRPr>
            </a:lvl2pPr>
            <a:lvl3pPr indent="-342900" lvl="2" marL="1371600" marR="0" rtl="0" algn="l">
              <a:lnSpc>
                <a:spcPct val="90000"/>
              </a:lnSpc>
              <a:spcBef>
                <a:spcPts val="500"/>
              </a:spcBef>
              <a:spcAft>
                <a:spcPts val="0"/>
              </a:spcAft>
              <a:buClr>
                <a:srgbClr val="003057"/>
              </a:buClr>
              <a:buSzPts val="1800"/>
              <a:buFont typeface="Arial"/>
              <a:buChar char="•"/>
              <a:defRPr b="0" i="0" sz="1800" u="none" cap="none" strike="noStrike">
                <a:solidFill>
                  <a:srgbClr val="003057"/>
                </a:solidFill>
                <a:latin typeface="Roboto"/>
                <a:ea typeface="Roboto"/>
                <a:cs typeface="Roboto"/>
                <a:sym typeface="Roboto"/>
              </a:defRPr>
            </a:lvl3pPr>
            <a:lvl4pPr indent="-317500" lvl="3" marL="1828800" marR="0" rtl="0" algn="l">
              <a:lnSpc>
                <a:spcPct val="90000"/>
              </a:lnSpc>
              <a:spcBef>
                <a:spcPts val="500"/>
              </a:spcBef>
              <a:spcAft>
                <a:spcPts val="0"/>
              </a:spcAft>
              <a:buClr>
                <a:srgbClr val="003057"/>
              </a:buClr>
              <a:buSzPts val="1400"/>
              <a:buFont typeface="Arial"/>
              <a:buChar char="•"/>
              <a:defRPr b="0" i="0" sz="1400" u="none" cap="none" strike="noStrike">
                <a:solidFill>
                  <a:srgbClr val="003057"/>
                </a:solidFill>
                <a:latin typeface="Roboto"/>
                <a:ea typeface="Roboto"/>
                <a:cs typeface="Roboto"/>
                <a:sym typeface="Roboto"/>
              </a:defRPr>
            </a:lvl4pPr>
            <a:lvl5pPr indent="-298450" lvl="4" marL="2286000" marR="0" rtl="0" algn="l">
              <a:lnSpc>
                <a:spcPct val="90000"/>
              </a:lnSpc>
              <a:spcBef>
                <a:spcPts val="500"/>
              </a:spcBef>
              <a:spcAft>
                <a:spcPts val="0"/>
              </a:spcAft>
              <a:buClr>
                <a:srgbClr val="003057"/>
              </a:buClr>
              <a:buSzPts val="1100"/>
              <a:buFont typeface="Arial"/>
              <a:buChar char="•"/>
              <a:defRPr b="0" i="0" sz="1100" u="none" cap="none" strike="noStrike">
                <a:solidFill>
                  <a:srgbClr val="003057"/>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
          <p:cNvSpPr txBox="1"/>
          <p:nvPr>
            <p:ph idx="10" type="dt"/>
          </p:nvPr>
        </p:nvSpPr>
        <p:spPr>
          <a:xfrm>
            <a:off x="1408329" y="6182540"/>
            <a:ext cx="154665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C98"/>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
          <p:cNvSpPr txBox="1"/>
          <p:nvPr>
            <p:ph idx="12" type="sldNum"/>
          </p:nvPr>
        </p:nvSpPr>
        <p:spPr>
          <a:xfrm>
            <a:off x="381000" y="6182540"/>
            <a:ext cx="916577"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C98"/>
                </a:solidFill>
                <a:latin typeface="Roboto"/>
                <a:ea typeface="Roboto"/>
                <a:cs typeface="Roboto"/>
                <a:sym typeface="Roboto"/>
              </a:defRPr>
            </a:lvl1pPr>
            <a:lvl2pPr indent="0" lvl="1" marL="0" marR="0" rtl="0" algn="l">
              <a:spcBef>
                <a:spcPts val="0"/>
              </a:spcBef>
              <a:buNone/>
              <a:defRPr b="0" i="0" sz="1200" u="none" cap="none" strike="noStrike">
                <a:solidFill>
                  <a:srgbClr val="888C98"/>
                </a:solidFill>
                <a:latin typeface="Roboto"/>
                <a:ea typeface="Roboto"/>
                <a:cs typeface="Roboto"/>
                <a:sym typeface="Roboto"/>
              </a:defRPr>
            </a:lvl2pPr>
            <a:lvl3pPr indent="0" lvl="2" marL="0" marR="0" rtl="0" algn="l">
              <a:spcBef>
                <a:spcPts val="0"/>
              </a:spcBef>
              <a:buNone/>
              <a:defRPr b="0" i="0" sz="1200" u="none" cap="none" strike="noStrike">
                <a:solidFill>
                  <a:srgbClr val="888C98"/>
                </a:solidFill>
                <a:latin typeface="Roboto"/>
                <a:ea typeface="Roboto"/>
                <a:cs typeface="Roboto"/>
                <a:sym typeface="Roboto"/>
              </a:defRPr>
            </a:lvl3pPr>
            <a:lvl4pPr indent="0" lvl="3" marL="0" marR="0" rtl="0" algn="l">
              <a:spcBef>
                <a:spcPts val="0"/>
              </a:spcBef>
              <a:buNone/>
              <a:defRPr b="0" i="0" sz="1200" u="none" cap="none" strike="noStrike">
                <a:solidFill>
                  <a:srgbClr val="888C98"/>
                </a:solidFill>
                <a:latin typeface="Roboto"/>
                <a:ea typeface="Roboto"/>
                <a:cs typeface="Roboto"/>
                <a:sym typeface="Roboto"/>
              </a:defRPr>
            </a:lvl4pPr>
            <a:lvl5pPr indent="0" lvl="4" marL="0" marR="0" rtl="0" algn="l">
              <a:spcBef>
                <a:spcPts val="0"/>
              </a:spcBef>
              <a:buNone/>
              <a:defRPr b="0" i="0" sz="1200" u="none" cap="none" strike="noStrike">
                <a:solidFill>
                  <a:srgbClr val="888C98"/>
                </a:solidFill>
                <a:latin typeface="Roboto"/>
                <a:ea typeface="Roboto"/>
                <a:cs typeface="Roboto"/>
                <a:sym typeface="Roboto"/>
              </a:defRPr>
            </a:lvl5pPr>
            <a:lvl6pPr indent="0" lvl="5" marL="0" marR="0" rtl="0" algn="l">
              <a:spcBef>
                <a:spcPts val="0"/>
              </a:spcBef>
              <a:buNone/>
              <a:defRPr b="0" i="0" sz="1200" u="none" cap="none" strike="noStrike">
                <a:solidFill>
                  <a:srgbClr val="888C98"/>
                </a:solidFill>
                <a:latin typeface="Roboto"/>
                <a:ea typeface="Roboto"/>
                <a:cs typeface="Roboto"/>
                <a:sym typeface="Roboto"/>
              </a:defRPr>
            </a:lvl6pPr>
            <a:lvl7pPr indent="0" lvl="6" marL="0" marR="0" rtl="0" algn="l">
              <a:spcBef>
                <a:spcPts val="0"/>
              </a:spcBef>
              <a:buNone/>
              <a:defRPr b="0" i="0" sz="1200" u="none" cap="none" strike="noStrike">
                <a:solidFill>
                  <a:srgbClr val="888C98"/>
                </a:solidFill>
                <a:latin typeface="Roboto"/>
                <a:ea typeface="Roboto"/>
                <a:cs typeface="Roboto"/>
                <a:sym typeface="Roboto"/>
              </a:defRPr>
            </a:lvl7pPr>
            <a:lvl8pPr indent="0" lvl="7" marL="0" marR="0" rtl="0" algn="l">
              <a:spcBef>
                <a:spcPts val="0"/>
              </a:spcBef>
              <a:buNone/>
              <a:defRPr b="0" i="0" sz="1200" u="none" cap="none" strike="noStrike">
                <a:solidFill>
                  <a:srgbClr val="888C98"/>
                </a:solidFill>
                <a:latin typeface="Roboto"/>
                <a:ea typeface="Roboto"/>
                <a:cs typeface="Roboto"/>
                <a:sym typeface="Roboto"/>
              </a:defRPr>
            </a:lvl8pPr>
            <a:lvl9pPr indent="0" lvl="8" marL="0" marR="0" rtl="0" algn="l">
              <a:spcBef>
                <a:spcPts val="0"/>
              </a:spcBef>
              <a:buNone/>
              <a:defRPr b="0" i="0" sz="1200" u="none" cap="none" strike="noStrike">
                <a:solidFill>
                  <a:srgbClr val="888C98"/>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0" name="Shape 70"/>
        <p:cNvGrpSpPr/>
        <p:nvPr/>
      </p:nvGrpSpPr>
      <p:grpSpPr>
        <a:xfrm>
          <a:off x="0" y="0"/>
          <a:ext cx="0" cy="0"/>
          <a:chOff x="0" y="0"/>
          <a:chExt cx="0" cy="0"/>
        </a:xfrm>
      </p:grpSpPr>
      <p:sp>
        <p:nvSpPr>
          <p:cNvPr id="71" name="Google Shape;71;p12"/>
          <p:cNvSpPr txBox="1"/>
          <p:nvPr/>
        </p:nvSpPr>
        <p:spPr>
          <a:xfrm>
            <a:off x="2447108" y="1680753"/>
            <a:ext cx="8682445" cy="276061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3057"/>
              </a:buClr>
              <a:buSzPts val="6000"/>
              <a:buFont typeface="Roboto"/>
              <a:buNone/>
            </a:pPr>
            <a:r>
              <a:t/>
            </a:r>
            <a:endParaRPr b="1" i="0" sz="6000" cap="none">
              <a:solidFill>
                <a:srgbClr val="003057"/>
              </a:solidFill>
              <a:latin typeface="Roboto"/>
              <a:ea typeface="Roboto"/>
              <a:cs typeface="Roboto"/>
              <a:sym typeface="Roboto"/>
            </a:endParaRPr>
          </a:p>
        </p:txBody>
      </p:sp>
      <p:sp>
        <p:nvSpPr>
          <p:cNvPr id="72" name="Google Shape;72;p12"/>
          <p:cNvSpPr txBox="1"/>
          <p:nvPr>
            <p:ph type="title"/>
          </p:nvPr>
        </p:nvSpPr>
        <p:spPr>
          <a:xfrm>
            <a:off x="2447108" y="1846217"/>
            <a:ext cx="8906692" cy="259515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6000"/>
              <a:buFont typeface="Roboto"/>
              <a:buNone/>
              <a:defRPr b="1" i="0" sz="60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12"/>
          <p:cNvSpPr txBox="1"/>
          <p:nvPr>
            <p:ph idx="1" type="body"/>
          </p:nvPr>
        </p:nvSpPr>
        <p:spPr>
          <a:xfrm>
            <a:off x="2447108" y="4441370"/>
            <a:ext cx="8906692" cy="62593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Clr>
                <a:srgbClr val="B3A369"/>
              </a:buClr>
              <a:buSzPts val="1800"/>
              <a:buFont typeface="Arial"/>
              <a:buNone/>
              <a:defRPr b="0" i="0" sz="1800" u="none" cap="none" strike="noStrike">
                <a:solidFill>
                  <a:srgbClr val="B3A369"/>
                </a:solidFill>
                <a:latin typeface="Arial"/>
                <a:ea typeface="Arial"/>
                <a:cs typeface="Arial"/>
                <a:sym typeface="Arial"/>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1" name="Shape 81"/>
        <p:cNvGrpSpPr/>
        <p:nvPr/>
      </p:nvGrpSpPr>
      <p:grpSpPr>
        <a:xfrm>
          <a:off x="0" y="0"/>
          <a:ext cx="0" cy="0"/>
          <a:chOff x="0" y="0"/>
          <a:chExt cx="0" cy="0"/>
        </a:xfrm>
      </p:grpSpPr>
      <p:sp>
        <p:nvSpPr>
          <p:cNvPr id="82" name="Google Shape;82;p15"/>
          <p:cNvSpPr txBox="1"/>
          <p:nvPr/>
        </p:nvSpPr>
        <p:spPr>
          <a:xfrm>
            <a:off x="1746069" y="2137954"/>
            <a:ext cx="8699862" cy="2582091"/>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3057"/>
              </a:buClr>
              <a:buSzPts val="6000"/>
              <a:buFont typeface="Roboto"/>
              <a:buNone/>
            </a:pPr>
            <a:r>
              <a:t/>
            </a:r>
            <a:endParaRPr b="1" i="0" sz="6000" cap="none">
              <a:solidFill>
                <a:srgbClr val="003057"/>
              </a:solidFill>
              <a:latin typeface="Roboto"/>
              <a:ea typeface="Roboto"/>
              <a:cs typeface="Roboto"/>
              <a:sym typeface="Roboto"/>
            </a:endParaRPr>
          </a:p>
        </p:txBody>
      </p:sp>
      <p:sp>
        <p:nvSpPr>
          <p:cNvPr id="83" name="Google Shape;83;p15"/>
          <p:cNvSpPr txBox="1"/>
          <p:nvPr>
            <p:ph type="title"/>
          </p:nvPr>
        </p:nvSpPr>
        <p:spPr>
          <a:xfrm>
            <a:off x="1642654" y="1948985"/>
            <a:ext cx="8906692" cy="2960028"/>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6000"/>
              <a:buFont typeface="Roboto"/>
              <a:buNone/>
              <a:defRPr b="1" i="0" sz="60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 Id="rId10" Type="http://schemas.openxmlformats.org/officeDocument/2006/relationships/hyperlink" Target="http://3.141.42.112:8501/" TargetMode="External"/><Relationship Id="rId9"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descr="decorative" id="96" name="Google Shape;96;p1"/>
          <p:cNvSpPr/>
          <p:nvPr/>
        </p:nvSpPr>
        <p:spPr>
          <a:xfrm>
            <a:off x="143927" y="140758"/>
            <a:ext cx="62865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75" u="none" cap="none" strike="noStrike">
              <a:solidFill>
                <a:schemeClr val="lt1"/>
              </a:solidFill>
              <a:latin typeface="Arial"/>
              <a:ea typeface="Arial"/>
              <a:cs typeface="Arial"/>
              <a:sym typeface="Arial"/>
            </a:endParaRPr>
          </a:p>
        </p:txBody>
      </p:sp>
      <p:sp>
        <p:nvSpPr>
          <p:cNvPr descr="background" id="97" name="Google Shape;97;p1"/>
          <p:cNvSpPr/>
          <p:nvPr/>
        </p:nvSpPr>
        <p:spPr>
          <a:xfrm>
            <a:off x="143927" y="712258"/>
            <a:ext cx="5249444"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75" u="none" cap="none" strike="noStrike">
              <a:solidFill>
                <a:schemeClr val="lt1"/>
              </a:solidFill>
              <a:latin typeface="Arial"/>
              <a:ea typeface="Arial"/>
              <a:cs typeface="Arial"/>
              <a:sym typeface="Arial"/>
            </a:endParaRPr>
          </a:p>
        </p:txBody>
      </p:sp>
      <p:sp>
        <p:nvSpPr>
          <p:cNvPr id="98" name="Google Shape;98;p1"/>
          <p:cNvSpPr txBox="1"/>
          <p:nvPr/>
        </p:nvSpPr>
        <p:spPr>
          <a:xfrm>
            <a:off x="116161" y="1670026"/>
            <a:ext cx="3555300" cy="1754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900">
                <a:solidFill>
                  <a:srgbClr val="7B8898"/>
                </a:solidFill>
              </a:rPr>
              <a:t>A recent outbreak in bird flu resulted in the mass death of chickens, which in turn caused a sharp rise in egg prices and underscored the extensive economic and societal impacts of infectious diseases.</a:t>
            </a:r>
            <a:endParaRPr sz="900">
              <a:solidFill>
                <a:srgbClr val="7B8898"/>
              </a:solidFill>
            </a:endParaRPr>
          </a:p>
          <a:p>
            <a:pPr indent="0" lvl="0" marL="0" rtl="0" algn="l">
              <a:spcBef>
                <a:spcPts val="0"/>
              </a:spcBef>
              <a:spcAft>
                <a:spcPts val="0"/>
              </a:spcAft>
              <a:buNone/>
            </a:pPr>
            <a:r>
              <a:t/>
            </a:r>
            <a:endParaRPr sz="900">
              <a:solidFill>
                <a:srgbClr val="7B8898"/>
              </a:solidFill>
            </a:endParaRPr>
          </a:p>
          <a:p>
            <a:pPr indent="0" lvl="0" marL="0" rtl="0" algn="l">
              <a:spcBef>
                <a:spcPts val="0"/>
              </a:spcBef>
              <a:spcAft>
                <a:spcPts val="0"/>
              </a:spcAft>
              <a:buNone/>
            </a:pPr>
            <a:r>
              <a:rPr lang="en-US" sz="900">
                <a:solidFill>
                  <a:srgbClr val="7B8898"/>
                </a:solidFill>
              </a:rPr>
              <a:t>Given the highly infectious nature of bird flu and its global impact, we aim to develop an application that allows researchers to track the disease's progression during an outbreak and identify patterns in its spread across the world.  In response to these challenges, our project will develop a dynamic, interactive application leveraging bird flu observation data from 2017.</a:t>
            </a:r>
            <a:endParaRPr sz="900">
              <a:solidFill>
                <a:srgbClr val="7B8898"/>
              </a:solidFill>
            </a:endParaRPr>
          </a:p>
          <a:p>
            <a:pPr indent="0" lvl="0" marL="0" marR="0" rtl="0" algn="l">
              <a:spcBef>
                <a:spcPts val="0"/>
              </a:spcBef>
              <a:spcAft>
                <a:spcPts val="0"/>
              </a:spcAft>
              <a:buNone/>
            </a:pPr>
            <a:r>
              <a:t/>
            </a:r>
            <a:endParaRPr sz="900">
              <a:solidFill>
                <a:srgbClr val="7B8898"/>
              </a:solidFill>
              <a:latin typeface="Arial"/>
              <a:ea typeface="Arial"/>
              <a:cs typeface="Arial"/>
              <a:sym typeface="Arial"/>
            </a:endParaRPr>
          </a:p>
        </p:txBody>
      </p:sp>
      <p:sp>
        <p:nvSpPr>
          <p:cNvPr id="99" name="Google Shape;99;p1"/>
          <p:cNvSpPr txBox="1"/>
          <p:nvPr/>
        </p:nvSpPr>
        <p:spPr>
          <a:xfrm>
            <a:off x="136360" y="1319005"/>
            <a:ext cx="18501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boto"/>
                <a:ea typeface="Roboto"/>
                <a:cs typeface="Roboto"/>
                <a:sym typeface="Roboto"/>
              </a:rPr>
              <a:t>INTRODUCTION</a:t>
            </a:r>
            <a:endParaRPr/>
          </a:p>
        </p:txBody>
      </p:sp>
      <p:sp>
        <p:nvSpPr>
          <p:cNvPr id="100" name="Google Shape;100;p1"/>
          <p:cNvSpPr txBox="1"/>
          <p:nvPr/>
        </p:nvSpPr>
        <p:spPr>
          <a:xfrm>
            <a:off x="161466" y="225069"/>
            <a:ext cx="6252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Roboto"/>
                <a:ea typeface="Roboto"/>
                <a:cs typeface="Roboto"/>
                <a:sym typeface="Roboto"/>
              </a:rPr>
              <a:t>2017 Bird Flu Transmission Path Research</a:t>
            </a:r>
            <a:endParaRPr/>
          </a:p>
        </p:txBody>
      </p:sp>
      <p:sp>
        <p:nvSpPr>
          <p:cNvPr descr="decorative" id="101" name="Google Shape;101;p1"/>
          <p:cNvSpPr txBox="1"/>
          <p:nvPr/>
        </p:nvSpPr>
        <p:spPr>
          <a:xfrm>
            <a:off x="242080" y="778994"/>
            <a:ext cx="465448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Roboto"/>
                <a:ea typeface="Roboto"/>
                <a:cs typeface="Roboto"/>
                <a:sym typeface="Roboto"/>
              </a:rPr>
              <a:t>Research conducted by [Yijun Chen, Yushi Ding]</a:t>
            </a:r>
            <a:endParaRPr/>
          </a:p>
        </p:txBody>
      </p:sp>
      <p:sp>
        <p:nvSpPr>
          <p:cNvPr descr="decorative" id="102" name="Google Shape;102;p1"/>
          <p:cNvSpPr/>
          <p:nvPr/>
        </p:nvSpPr>
        <p:spPr>
          <a:xfrm flipH="1" rot="-5400000">
            <a:off x="1017608" y="3922523"/>
            <a:ext cx="5543719" cy="45719"/>
          </a:xfrm>
          <a:prstGeom prst="rect">
            <a:avLst/>
          </a:prstGeom>
          <a:solidFill>
            <a:srgbClr val="CAC8C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75">
              <a:solidFill>
                <a:schemeClr val="lt1"/>
              </a:solidFill>
              <a:latin typeface="Arial"/>
              <a:ea typeface="Arial"/>
              <a:cs typeface="Arial"/>
              <a:sym typeface="Arial"/>
            </a:endParaRPr>
          </a:p>
        </p:txBody>
      </p:sp>
      <p:sp>
        <p:nvSpPr>
          <p:cNvPr descr="decorative" id="103" name="Google Shape;103;p1"/>
          <p:cNvSpPr/>
          <p:nvPr/>
        </p:nvSpPr>
        <p:spPr>
          <a:xfrm rot="5400000">
            <a:off x="6821795" y="2419147"/>
            <a:ext cx="2536967" cy="45719"/>
          </a:xfrm>
          <a:prstGeom prst="rect">
            <a:avLst/>
          </a:prstGeom>
          <a:solidFill>
            <a:srgbClr val="CAC8C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75">
              <a:solidFill>
                <a:schemeClr val="lt1"/>
              </a:solidFill>
              <a:latin typeface="Arial"/>
              <a:ea typeface="Arial"/>
              <a:cs typeface="Arial"/>
              <a:sym typeface="Arial"/>
            </a:endParaRPr>
          </a:p>
        </p:txBody>
      </p:sp>
      <p:sp>
        <p:nvSpPr>
          <p:cNvPr descr="decorative" id="104" name="Google Shape;104;p1"/>
          <p:cNvSpPr/>
          <p:nvPr/>
        </p:nvSpPr>
        <p:spPr>
          <a:xfrm flipH="1">
            <a:off x="193433" y="3308764"/>
            <a:ext cx="3400800" cy="45600"/>
          </a:xfrm>
          <a:prstGeom prst="rect">
            <a:avLst/>
          </a:prstGeom>
          <a:solidFill>
            <a:srgbClr val="CAC8C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75">
              <a:solidFill>
                <a:schemeClr val="lt1"/>
              </a:solidFill>
              <a:latin typeface="Arial"/>
              <a:ea typeface="Arial"/>
              <a:cs typeface="Arial"/>
              <a:sym typeface="Arial"/>
            </a:endParaRPr>
          </a:p>
        </p:txBody>
      </p:sp>
      <p:sp>
        <p:nvSpPr>
          <p:cNvPr id="105" name="Google Shape;105;p1"/>
          <p:cNvSpPr txBox="1"/>
          <p:nvPr/>
        </p:nvSpPr>
        <p:spPr>
          <a:xfrm>
            <a:off x="161485" y="3424713"/>
            <a:ext cx="99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boto"/>
                <a:ea typeface="Roboto"/>
                <a:cs typeface="Roboto"/>
                <a:sym typeface="Roboto"/>
              </a:rPr>
              <a:t>DESIGN</a:t>
            </a:r>
            <a:endParaRPr/>
          </a:p>
        </p:txBody>
      </p:sp>
      <p:sp>
        <p:nvSpPr>
          <p:cNvPr id="106" name="Google Shape;106;p1"/>
          <p:cNvSpPr txBox="1"/>
          <p:nvPr/>
        </p:nvSpPr>
        <p:spPr>
          <a:xfrm>
            <a:off x="8206500" y="1335190"/>
            <a:ext cx="1944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boto"/>
                <a:ea typeface="Roboto"/>
                <a:cs typeface="Roboto"/>
                <a:sym typeface="Roboto"/>
              </a:rPr>
              <a:t>CONCLUSION</a:t>
            </a:r>
            <a:endParaRPr b="1" sz="1800">
              <a:solidFill>
                <a:schemeClr val="dk1"/>
              </a:solidFill>
              <a:latin typeface="Roboto"/>
              <a:ea typeface="Roboto"/>
              <a:cs typeface="Roboto"/>
              <a:sym typeface="Roboto"/>
            </a:endParaRPr>
          </a:p>
        </p:txBody>
      </p:sp>
      <p:sp>
        <p:nvSpPr>
          <p:cNvPr id="107" name="Google Shape;107;p1"/>
          <p:cNvSpPr txBox="1"/>
          <p:nvPr/>
        </p:nvSpPr>
        <p:spPr>
          <a:xfrm>
            <a:off x="3812323" y="1335200"/>
            <a:ext cx="2029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boto"/>
                <a:ea typeface="Roboto"/>
                <a:cs typeface="Roboto"/>
                <a:sym typeface="Roboto"/>
              </a:rPr>
              <a:t>Design</a:t>
            </a:r>
            <a:endParaRPr b="1" sz="1800">
              <a:solidFill>
                <a:schemeClr val="accent1"/>
              </a:solidFill>
              <a:latin typeface="Roboto"/>
              <a:ea typeface="Roboto"/>
              <a:cs typeface="Roboto"/>
              <a:sym typeface="Roboto"/>
            </a:endParaRPr>
          </a:p>
        </p:txBody>
      </p:sp>
      <p:sp>
        <p:nvSpPr>
          <p:cNvPr id="108" name="Google Shape;108;p1"/>
          <p:cNvSpPr txBox="1"/>
          <p:nvPr/>
        </p:nvSpPr>
        <p:spPr>
          <a:xfrm>
            <a:off x="169050" y="3741450"/>
            <a:ext cx="3643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7B8898"/>
                </a:solidFill>
              </a:rPr>
              <a:t>This Python-based single-page application was developed to serve as a tool for researchers by offering a comprehensive, interactive view of an </a:t>
            </a:r>
            <a:r>
              <a:rPr lang="en-US" sz="900">
                <a:solidFill>
                  <a:srgbClr val="7B8898"/>
                </a:solidFill>
              </a:rPr>
              <a:t>outbreak</a:t>
            </a:r>
            <a:r>
              <a:rPr lang="en-US" sz="900">
                <a:solidFill>
                  <a:srgbClr val="7B8898"/>
                </a:solidFill>
              </a:rPr>
              <a:t> progression. We deployed the application on an AWS EC2 instance to ensure high availability, scalability, and easy access for users.</a:t>
            </a:r>
            <a:endParaRPr/>
          </a:p>
          <a:p>
            <a:pPr indent="0" lvl="0" marL="0" marR="0" rtl="0" algn="l">
              <a:spcBef>
                <a:spcPts val="0"/>
              </a:spcBef>
              <a:spcAft>
                <a:spcPts val="0"/>
              </a:spcAft>
              <a:buNone/>
            </a:pPr>
            <a:r>
              <a:t/>
            </a:r>
            <a:endParaRPr sz="900">
              <a:solidFill>
                <a:srgbClr val="7B8898"/>
              </a:solidFill>
            </a:endParaRPr>
          </a:p>
        </p:txBody>
      </p:sp>
      <p:sp>
        <p:nvSpPr>
          <p:cNvPr id="109" name="Google Shape;109;p1"/>
          <p:cNvSpPr/>
          <p:nvPr/>
        </p:nvSpPr>
        <p:spPr>
          <a:xfrm>
            <a:off x="10223799" y="2717995"/>
            <a:ext cx="1818300" cy="427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
          <p:cNvSpPr txBox="1"/>
          <p:nvPr/>
        </p:nvSpPr>
        <p:spPr>
          <a:xfrm>
            <a:off x="10452577" y="2777804"/>
            <a:ext cx="1535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chemeClr val="lt1"/>
                </a:solidFill>
                <a:latin typeface="Roboto"/>
                <a:ea typeface="Roboto"/>
                <a:cs typeface="Roboto"/>
                <a:sym typeface="Roboto"/>
              </a:rPr>
              <a:t>Future Study</a:t>
            </a:r>
            <a:endParaRPr b="1" sz="1400">
              <a:solidFill>
                <a:schemeClr val="lt1"/>
              </a:solidFill>
              <a:latin typeface="Roboto"/>
              <a:ea typeface="Roboto"/>
              <a:cs typeface="Roboto"/>
              <a:sym typeface="Roboto"/>
            </a:endParaRPr>
          </a:p>
        </p:txBody>
      </p:sp>
      <p:sp>
        <p:nvSpPr>
          <p:cNvPr id="111" name="Google Shape;111;p1"/>
          <p:cNvSpPr/>
          <p:nvPr/>
        </p:nvSpPr>
        <p:spPr>
          <a:xfrm>
            <a:off x="10222025" y="3158378"/>
            <a:ext cx="1821900" cy="3559500"/>
          </a:xfrm>
          <a:prstGeom prst="rect">
            <a:avLst/>
          </a:prstGeom>
          <a:solidFill>
            <a:srgbClr val="D6DBD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900">
                <a:solidFill>
                  <a:srgbClr val="141713"/>
                </a:solidFill>
              </a:rPr>
              <a:t>Prediction features: </a:t>
            </a:r>
            <a:endParaRPr b="1" sz="900">
              <a:solidFill>
                <a:srgbClr val="141713"/>
              </a:solidFill>
            </a:endParaRPr>
          </a:p>
          <a:p>
            <a:pPr indent="0" lvl="0" marL="0" marR="0" rtl="0" algn="l">
              <a:spcBef>
                <a:spcPts val="0"/>
              </a:spcBef>
              <a:spcAft>
                <a:spcPts val="0"/>
              </a:spcAft>
              <a:buNone/>
            </a:pPr>
            <a:r>
              <a:rPr lang="en-US" sz="900">
                <a:solidFill>
                  <a:srgbClr val="141713"/>
                </a:solidFill>
              </a:rPr>
              <a:t>The app could be enhanced with predictive modeling (e.g., using machine learning to project future outbreaks), better filtering options, and alert systems for emerging patterns. Adding genomic data or linking to ecological factors like migratory bird paths would also enrich analysis.</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p:txBody>
      </p:sp>
      <p:sp>
        <p:nvSpPr>
          <p:cNvPr id="112" name="Google Shape;112;p1"/>
          <p:cNvSpPr/>
          <p:nvPr/>
        </p:nvSpPr>
        <p:spPr>
          <a:xfrm>
            <a:off x="8214803" y="2717972"/>
            <a:ext cx="1818300" cy="427200"/>
          </a:xfrm>
          <a:prstGeom prst="rect">
            <a:avLst/>
          </a:prstGeom>
          <a:solidFill>
            <a:schemeClr val="accent1"/>
          </a:solidFill>
          <a:ln cap="flat" cmpd="sng" w="12700">
            <a:solidFill>
              <a:srgbClr val="4B442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1"/>
          <p:cNvSpPr txBox="1"/>
          <p:nvPr/>
        </p:nvSpPr>
        <p:spPr>
          <a:xfrm>
            <a:off x="8455578" y="2777665"/>
            <a:ext cx="1535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141713"/>
                </a:solidFill>
                <a:latin typeface="Roboto"/>
                <a:ea typeface="Roboto"/>
                <a:cs typeface="Roboto"/>
                <a:sym typeface="Roboto"/>
              </a:rPr>
              <a:t>Limitation</a:t>
            </a:r>
            <a:endParaRPr b="1" sz="1400">
              <a:solidFill>
                <a:srgbClr val="141713"/>
              </a:solidFill>
              <a:latin typeface="Roboto"/>
              <a:ea typeface="Roboto"/>
              <a:cs typeface="Roboto"/>
              <a:sym typeface="Roboto"/>
            </a:endParaRPr>
          </a:p>
        </p:txBody>
      </p:sp>
      <p:sp>
        <p:nvSpPr>
          <p:cNvPr id="114" name="Google Shape;114;p1"/>
          <p:cNvSpPr txBox="1"/>
          <p:nvPr/>
        </p:nvSpPr>
        <p:spPr>
          <a:xfrm>
            <a:off x="8206500" y="1633735"/>
            <a:ext cx="3834600" cy="9234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B8898"/>
              </a:buClr>
              <a:buSzPts val="900"/>
              <a:buFont typeface="Arial"/>
              <a:buChar char="•"/>
            </a:pPr>
            <a:r>
              <a:rPr lang="en-US" sz="900">
                <a:solidFill>
                  <a:srgbClr val="7B8898"/>
                </a:solidFill>
              </a:rPr>
              <a:t>An avian flu outbreak and increasing costs of fuel, feed and packaging have contributed to an egg supply shortage and high prices in some parts of the country.</a:t>
            </a:r>
            <a:endParaRPr/>
          </a:p>
          <a:p>
            <a:pPr indent="-171450" lvl="0" marL="171450" marR="0" rtl="0" algn="l">
              <a:spcBef>
                <a:spcPts val="0"/>
              </a:spcBef>
              <a:spcAft>
                <a:spcPts val="0"/>
              </a:spcAft>
              <a:buClr>
                <a:srgbClr val="7B8898"/>
              </a:buClr>
              <a:buSzPts val="900"/>
              <a:buFont typeface="Arial"/>
              <a:buChar char="•"/>
            </a:pPr>
            <a:r>
              <a:rPr lang="en-US" sz="900">
                <a:solidFill>
                  <a:srgbClr val="7B8898"/>
                </a:solidFill>
              </a:rPr>
              <a:t>Infected or exposed flocks are culled to prevent the virus from spreading, a measure that has resulted in the depopulation more laying hens around the world.</a:t>
            </a:r>
            <a:endParaRPr/>
          </a:p>
        </p:txBody>
      </p:sp>
      <p:sp>
        <p:nvSpPr>
          <p:cNvPr id="115" name="Google Shape;115;p1"/>
          <p:cNvSpPr/>
          <p:nvPr/>
        </p:nvSpPr>
        <p:spPr>
          <a:xfrm>
            <a:off x="8210000" y="3145178"/>
            <a:ext cx="1827900" cy="3559500"/>
          </a:xfrm>
          <a:prstGeom prst="rect">
            <a:avLst/>
          </a:prstGeom>
          <a:solidFill>
            <a:srgbClr val="D6DB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1"/>
          <p:cNvSpPr txBox="1"/>
          <p:nvPr/>
        </p:nvSpPr>
        <p:spPr>
          <a:xfrm>
            <a:off x="8261612" y="3204829"/>
            <a:ext cx="1815000" cy="355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141713"/>
                </a:solidFill>
              </a:rPr>
              <a:t>Data limitations: </a:t>
            </a:r>
            <a:endParaRPr b="1" sz="900">
              <a:solidFill>
                <a:srgbClr val="141713"/>
              </a:solidFill>
            </a:endParaRPr>
          </a:p>
          <a:p>
            <a:pPr indent="0" lvl="0" marL="0" marR="0" rtl="0" algn="l">
              <a:spcBef>
                <a:spcPts val="0"/>
              </a:spcBef>
              <a:spcAft>
                <a:spcPts val="0"/>
              </a:spcAft>
              <a:buNone/>
            </a:pPr>
            <a:r>
              <a:rPr lang="en-US" sz="900">
                <a:solidFill>
                  <a:srgbClr val="141713"/>
                </a:solidFill>
              </a:rPr>
              <a:t>One of the biggest challenges was the availability of reliable data that could be ingested into our application. Future work could benefit from integrating more reliable sources, collaborating with public health databases, or even building a system to crowdsource and validate data.</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rPr b="1" lang="en-US" sz="900">
                <a:solidFill>
                  <a:srgbClr val="141713"/>
                </a:solidFill>
              </a:rPr>
              <a:t>Lack of Multi-Modal Data Fusion:</a:t>
            </a:r>
            <a:endParaRPr b="1" sz="900">
              <a:solidFill>
                <a:srgbClr val="141713"/>
              </a:solidFill>
            </a:endParaRPr>
          </a:p>
          <a:p>
            <a:pPr indent="0" lvl="0" marL="0" marR="0" rtl="0" algn="l">
              <a:spcBef>
                <a:spcPts val="0"/>
              </a:spcBef>
              <a:spcAft>
                <a:spcPts val="0"/>
              </a:spcAft>
              <a:buNone/>
            </a:pPr>
            <a:r>
              <a:rPr lang="en-US" sz="900">
                <a:solidFill>
                  <a:srgbClr val="141713"/>
                </a:solidFill>
              </a:rPr>
              <a:t>The current framework focuses primarily on epidemiological data. The absence of economic indicators like the egg price index means that important dimensions of the outbreak’s impact on supply chains and market dynamics remain unexplored.</a:t>
            </a:r>
            <a:endParaRPr sz="900">
              <a:solidFill>
                <a:srgbClr val="141713"/>
              </a:solidFill>
            </a:endParaRPr>
          </a:p>
          <a:p>
            <a:pPr indent="0" lvl="0" marL="0" marR="0" rtl="0" algn="l">
              <a:spcBef>
                <a:spcPts val="0"/>
              </a:spcBef>
              <a:spcAft>
                <a:spcPts val="0"/>
              </a:spcAft>
              <a:buNone/>
            </a:pPr>
            <a:r>
              <a:t/>
            </a:r>
            <a:endParaRPr sz="900">
              <a:solidFill>
                <a:srgbClr val="141713"/>
              </a:solidFill>
            </a:endParaRPr>
          </a:p>
          <a:p>
            <a:pPr indent="0" lvl="0" marL="0" marR="0" rtl="0" algn="l">
              <a:spcBef>
                <a:spcPts val="0"/>
              </a:spcBef>
              <a:spcAft>
                <a:spcPts val="0"/>
              </a:spcAft>
              <a:buNone/>
            </a:pPr>
            <a:r>
              <a:t/>
            </a:r>
            <a:endParaRPr sz="900">
              <a:solidFill>
                <a:srgbClr val="141713"/>
              </a:solidFill>
            </a:endParaRPr>
          </a:p>
        </p:txBody>
      </p:sp>
      <p:pic>
        <p:nvPicPr>
          <p:cNvPr descr="Chemicals with solid fill" id="117" name="Google Shape;117;p1"/>
          <p:cNvPicPr preferRelativeResize="0"/>
          <p:nvPr/>
        </p:nvPicPr>
        <p:blipFill rotWithShape="1">
          <a:blip r:embed="rId3">
            <a:alphaModFix/>
          </a:blip>
          <a:srcRect b="0" l="0" r="0" t="0"/>
          <a:stretch/>
        </p:blipFill>
        <p:spPr>
          <a:xfrm>
            <a:off x="8831129" y="158364"/>
            <a:ext cx="719696" cy="719696"/>
          </a:xfrm>
          <a:prstGeom prst="rect">
            <a:avLst/>
          </a:prstGeom>
          <a:noFill/>
          <a:ln>
            <a:noFill/>
          </a:ln>
        </p:spPr>
      </p:pic>
      <p:pic>
        <p:nvPicPr>
          <p:cNvPr descr="Bar chart with solid fill" id="118" name="Google Shape;118;p1"/>
          <p:cNvPicPr preferRelativeResize="0"/>
          <p:nvPr/>
        </p:nvPicPr>
        <p:blipFill rotWithShape="1">
          <a:blip r:embed="rId4">
            <a:alphaModFix/>
          </a:blip>
          <a:srcRect b="0" l="0" r="0" t="0"/>
          <a:stretch/>
        </p:blipFill>
        <p:spPr>
          <a:xfrm>
            <a:off x="9691597" y="147453"/>
            <a:ext cx="719695" cy="719695"/>
          </a:xfrm>
          <a:prstGeom prst="rect">
            <a:avLst/>
          </a:prstGeom>
          <a:noFill/>
          <a:ln>
            <a:noFill/>
          </a:ln>
        </p:spPr>
      </p:pic>
      <p:pic>
        <p:nvPicPr>
          <p:cNvPr descr="Chemicals with solid fill" id="119" name="Google Shape;119;p1"/>
          <p:cNvPicPr preferRelativeResize="0"/>
          <p:nvPr/>
        </p:nvPicPr>
        <p:blipFill rotWithShape="1">
          <a:blip r:embed="rId5">
            <a:alphaModFix/>
          </a:blip>
          <a:srcRect b="0" l="0" r="0" t="0"/>
          <a:stretch/>
        </p:blipFill>
        <p:spPr>
          <a:xfrm>
            <a:off x="10506196" y="153653"/>
            <a:ext cx="719695" cy="719695"/>
          </a:xfrm>
          <a:prstGeom prst="rect">
            <a:avLst/>
          </a:prstGeom>
          <a:noFill/>
          <a:ln>
            <a:noFill/>
          </a:ln>
        </p:spPr>
      </p:pic>
      <p:pic>
        <p:nvPicPr>
          <p:cNvPr descr="Clipboard Checked with solid fill" id="120" name="Google Shape;120;p1"/>
          <p:cNvPicPr preferRelativeResize="0"/>
          <p:nvPr/>
        </p:nvPicPr>
        <p:blipFill rotWithShape="1">
          <a:blip r:embed="rId6">
            <a:alphaModFix/>
          </a:blip>
          <a:srcRect b="0" l="0" r="0" t="0"/>
          <a:stretch/>
        </p:blipFill>
        <p:spPr>
          <a:xfrm>
            <a:off x="11290223" y="158366"/>
            <a:ext cx="719694" cy="719694"/>
          </a:xfrm>
          <a:prstGeom prst="rect">
            <a:avLst/>
          </a:prstGeom>
          <a:noFill/>
          <a:ln>
            <a:noFill/>
          </a:ln>
        </p:spPr>
      </p:pic>
      <p:sp>
        <p:nvSpPr>
          <p:cNvPr id="121" name="Google Shape;121;p1"/>
          <p:cNvSpPr txBox="1"/>
          <p:nvPr/>
        </p:nvSpPr>
        <p:spPr>
          <a:xfrm>
            <a:off x="6310592" y="1103534"/>
            <a:ext cx="21001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
          <p:cNvSpPr txBox="1"/>
          <p:nvPr/>
        </p:nvSpPr>
        <p:spPr>
          <a:xfrm>
            <a:off x="3937894" y="6291694"/>
            <a:ext cx="38631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latin typeface="Times New Roman"/>
                <a:ea typeface="Times New Roman"/>
                <a:cs typeface="Times New Roman"/>
                <a:sym typeface="Times New Roman"/>
              </a:rPr>
              <a:t>Filter case and review AI case summary</a:t>
            </a:r>
            <a:endParaRPr sz="900">
              <a:solidFill>
                <a:schemeClr val="dk1"/>
              </a:solidFill>
              <a:latin typeface="Arial"/>
              <a:ea typeface="Arial"/>
              <a:cs typeface="Arial"/>
              <a:sym typeface="Arial"/>
            </a:endParaRPr>
          </a:p>
        </p:txBody>
      </p:sp>
      <p:pic>
        <p:nvPicPr>
          <p:cNvPr id="123" name="Google Shape;123;p1"/>
          <p:cNvPicPr preferRelativeResize="0"/>
          <p:nvPr/>
        </p:nvPicPr>
        <p:blipFill>
          <a:blip r:embed="rId7">
            <a:alphaModFix/>
          </a:blip>
          <a:stretch>
            <a:fillRect/>
          </a:stretch>
        </p:blipFill>
        <p:spPr>
          <a:xfrm>
            <a:off x="5105350" y="1146563"/>
            <a:ext cx="2762916" cy="2801612"/>
          </a:xfrm>
          <a:prstGeom prst="rect">
            <a:avLst/>
          </a:prstGeom>
          <a:noFill/>
          <a:ln>
            <a:noFill/>
          </a:ln>
          <a:effectLst>
            <a:outerShdw blurRad="57150" rotWithShape="0" algn="bl" dir="5400000" dist="19050">
              <a:srgbClr val="000000">
                <a:alpha val="50000"/>
              </a:srgbClr>
            </a:outerShdw>
          </a:effectLst>
        </p:spPr>
      </p:pic>
      <p:sp>
        <p:nvSpPr>
          <p:cNvPr id="124" name="Google Shape;124;p1"/>
          <p:cNvSpPr txBox="1"/>
          <p:nvPr/>
        </p:nvSpPr>
        <p:spPr>
          <a:xfrm>
            <a:off x="3949655" y="1925888"/>
            <a:ext cx="11133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latin typeface="Times New Roman"/>
                <a:ea typeface="Times New Roman"/>
                <a:cs typeface="Times New Roman"/>
                <a:sym typeface="Times New Roman"/>
              </a:rPr>
              <a:t>Review case patterns</a:t>
            </a:r>
            <a:endParaRPr sz="900">
              <a:solidFill>
                <a:schemeClr val="dk1"/>
              </a:solidFill>
              <a:latin typeface="Arial"/>
              <a:ea typeface="Arial"/>
              <a:cs typeface="Arial"/>
              <a:sym typeface="Arial"/>
            </a:endParaRPr>
          </a:p>
        </p:txBody>
      </p:sp>
      <p:pic>
        <p:nvPicPr>
          <p:cNvPr id="125" name="Google Shape;125;p1"/>
          <p:cNvPicPr preferRelativeResize="0"/>
          <p:nvPr/>
        </p:nvPicPr>
        <p:blipFill>
          <a:blip r:embed="rId8">
            <a:alphaModFix/>
          </a:blip>
          <a:stretch>
            <a:fillRect/>
          </a:stretch>
        </p:blipFill>
        <p:spPr>
          <a:xfrm>
            <a:off x="3988238" y="2734938"/>
            <a:ext cx="3762375" cy="3467100"/>
          </a:xfrm>
          <a:prstGeom prst="rect">
            <a:avLst/>
          </a:prstGeom>
          <a:noFill/>
          <a:ln>
            <a:noFill/>
          </a:ln>
          <a:effectLst>
            <a:outerShdw blurRad="57150" rotWithShape="0" algn="bl" dir="5400000" dist="19050">
              <a:srgbClr val="000000">
                <a:alpha val="50000"/>
              </a:srgbClr>
            </a:outerShdw>
          </a:effectLst>
        </p:spPr>
      </p:pic>
      <p:pic>
        <p:nvPicPr>
          <p:cNvPr id="126" name="Google Shape;126;p1"/>
          <p:cNvPicPr preferRelativeResize="0"/>
          <p:nvPr/>
        </p:nvPicPr>
        <p:blipFill>
          <a:blip r:embed="rId9">
            <a:alphaModFix/>
          </a:blip>
          <a:stretch>
            <a:fillRect/>
          </a:stretch>
        </p:blipFill>
        <p:spPr>
          <a:xfrm>
            <a:off x="1296875" y="4829165"/>
            <a:ext cx="2374575" cy="1502735"/>
          </a:xfrm>
          <a:prstGeom prst="rect">
            <a:avLst/>
          </a:prstGeom>
          <a:noFill/>
          <a:ln>
            <a:noFill/>
          </a:ln>
        </p:spPr>
      </p:pic>
      <p:sp>
        <p:nvSpPr>
          <p:cNvPr id="127" name="Google Shape;127;p1"/>
          <p:cNvSpPr txBox="1"/>
          <p:nvPr/>
        </p:nvSpPr>
        <p:spPr>
          <a:xfrm>
            <a:off x="193425" y="4564588"/>
            <a:ext cx="14595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7B8898"/>
                </a:solidFill>
              </a:rPr>
              <a:t>We integrated a timeline slider and country filter to allow users to visualize transmission trends and pinpoint outbreak patterns by filtering cases by date and location, while a large language model generated tailored AI summaries of new case data to enhance insight extraction.</a:t>
            </a:r>
            <a:endParaRPr sz="900">
              <a:solidFill>
                <a:srgbClr val="7B8898"/>
              </a:solidFill>
            </a:endParaRPr>
          </a:p>
          <a:p>
            <a:pPr indent="0" lvl="0" marL="0" marR="0" rtl="0" algn="l">
              <a:spcBef>
                <a:spcPts val="0"/>
              </a:spcBef>
              <a:spcAft>
                <a:spcPts val="0"/>
              </a:spcAft>
              <a:buNone/>
            </a:pPr>
            <a:r>
              <a:t/>
            </a:r>
            <a:endParaRPr sz="900">
              <a:solidFill>
                <a:srgbClr val="7B8898"/>
              </a:solidFill>
            </a:endParaRPr>
          </a:p>
        </p:txBody>
      </p:sp>
      <p:sp>
        <p:nvSpPr>
          <p:cNvPr id="128" name="Google Shape;128;p1"/>
          <p:cNvSpPr txBox="1"/>
          <p:nvPr/>
        </p:nvSpPr>
        <p:spPr>
          <a:xfrm>
            <a:off x="6846800" y="257725"/>
            <a:ext cx="1266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u="sng">
                <a:solidFill>
                  <a:schemeClr val="hlink"/>
                </a:solidFill>
                <a:latin typeface="Roboto"/>
                <a:ea typeface="Roboto"/>
                <a:cs typeface="Roboto"/>
                <a:sym typeface="Roboto"/>
                <a:hlinkClick r:id="rId10"/>
              </a:rPr>
              <a:t>App Link</a:t>
            </a:r>
            <a:endParaRPr sz="2100">
              <a:solidFill>
                <a:srgbClr val="003057"/>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Page">
  <a:themeElements>
    <a:clrScheme name="Custom 1">
      <a:dk1>
        <a:srgbClr val="003057"/>
      </a:dk1>
      <a:lt1>
        <a:srgbClr val="FFFFFF"/>
      </a:lt1>
      <a:dk2>
        <a:srgbClr val="545859"/>
      </a:dk2>
      <a:lt2>
        <a:srgbClr val="D6DBD3"/>
      </a:lt2>
      <a:accent1>
        <a:srgbClr val="B3A369"/>
      </a:accent1>
      <a:accent2>
        <a:srgbClr val="64CCC9"/>
      </a:accent2>
      <a:accent3>
        <a:srgbClr val="A3D233"/>
      </a:accent3>
      <a:accent4>
        <a:srgbClr val="EAAA00"/>
      </a:accent4>
      <a:accent5>
        <a:srgbClr val="008C95"/>
      </a:accent5>
      <a:accent6>
        <a:srgbClr val="7800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rs">
  <a:themeElements>
    <a:clrScheme name="GA Tech 2021">
      <a:dk1>
        <a:srgbClr val="003057"/>
      </a:dk1>
      <a:lt1>
        <a:srgbClr val="FFFFFF"/>
      </a:lt1>
      <a:dk2>
        <a:srgbClr val="545859"/>
      </a:dk2>
      <a:lt2>
        <a:srgbClr val="D6DBD3"/>
      </a:lt2>
      <a:accent1>
        <a:srgbClr val="EAAA00"/>
      </a:accent1>
      <a:accent2>
        <a:srgbClr val="64CCC9"/>
      </a:accent2>
      <a:accent3>
        <a:srgbClr val="A3D233"/>
      </a:accent3>
      <a:accent4>
        <a:srgbClr val="7800FF"/>
      </a:accent4>
      <a:accent5>
        <a:srgbClr val="008C95"/>
      </a:accent5>
      <a:accent6>
        <a:srgbClr val="E04F3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Page">
  <a:themeElements>
    <a:clrScheme name="GT Theme">
      <a:dk1>
        <a:srgbClr val="003057"/>
      </a:dk1>
      <a:lt1>
        <a:srgbClr val="FFFFFF"/>
      </a:lt1>
      <a:dk2>
        <a:srgbClr val="545859"/>
      </a:dk2>
      <a:lt2>
        <a:srgbClr val="D6DBD3"/>
      </a:lt2>
      <a:accent1>
        <a:srgbClr val="B3A369"/>
      </a:accent1>
      <a:accent2>
        <a:srgbClr val="003057"/>
      </a:accent2>
      <a:accent3>
        <a:srgbClr val="54585A"/>
      </a:accent3>
      <a:accent4>
        <a:srgbClr val="D6DBD4"/>
      </a:accent4>
      <a:accent5>
        <a:srgbClr val="F9F6E5"/>
      </a:accent5>
      <a:accent6>
        <a:srgbClr val="EAAA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2022-08-24T13:02:54Z</dcterms:created>
  <dc:creator>Perez, Raul N</dc:creator>
</cp:coreProperties>
</file>