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8"/>
  </p:notesMasterIdLst>
  <p:handoutMasterIdLst>
    <p:handoutMasterId r:id="rId19"/>
  </p:handoutMasterIdLst>
  <p:sldIdLst>
    <p:sldId id="259" r:id="rId2"/>
    <p:sldId id="284" r:id="rId3"/>
    <p:sldId id="279" r:id="rId4"/>
    <p:sldId id="277" r:id="rId5"/>
    <p:sldId id="274" r:id="rId6"/>
    <p:sldId id="275" r:id="rId7"/>
    <p:sldId id="257" r:id="rId8"/>
    <p:sldId id="261" r:id="rId9"/>
    <p:sldId id="273" r:id="rId10"/>
    <p:sldId id="272" r:id="rId11"/>
    <p:sldId id="267" r:id="rId12"/>
    <p:sldId id="283" r:id="rId13"/>
    <p:sldId id="285" r:id="rId14"/>
    <p:sldId id="281" r:id="rId15"/>
    <p:sldId id="28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E9FC6-B45A-44F6-AFD1-659A671607DC}" v="572" dt="2024-09-23T16:15:20.982"/>
    <p1510:client id="{56B63975-EDD2-4D89-A66A-85482D407D3B}" v="2" dt="2024-09-23T19:21:2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8" autoAdjust="0"/>
    <p:restoredTop sz="86460" autoAdjust="0"/>
  </p:normalViewPr>
  <p:slideViewPr>
    <p:cSldViewPr snapToGrid="0">
      <p:cViewPr>
        <p:scale>
          <a:sx n="66" d="100"/>
          <a:sy n="66" d="100"/>
        </p:scale>
        <p:origin x="10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6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B581D-7B6C-4211-B22D-B09EAA00F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9DB0-F8B8-4E77-8E77-E7A0FE31690B}">
      <dgm:prSet phldrT="[Text]" custT="1"/>
      <dgm:spPr>
        <a:ln w="28575">
          <a:solidFill>
            <a:schemeClr val="accent5">
              <a:lumMod val="60000"/>
              <a:lumOff val="40000"/>
            </a:schemeClr>
          </a:solidFill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gm:spPr>
      <dgm:t>
        <a:bodyPr/>
        <a:lstStyle/>
        <a:p>
          <a:pPr algn="ctr"/>
          <a:r>
            <a:rPr lang="en-US" sz="4000" dirty="0"/>
            <a:t>Group of Programmers</a:t>
          </a:r>
        </a:p>
      </dgm:t>
    </dgm:pt>
    <dgm:pt modelId="{B91B4EC6-EFBB-479B-9007-77887807FCA5}" type="parTrans" cxnId="{66F97BA6-1161-4E31-8E38-42C705DC3843}">
      <dgm:prSet/>
      <dgm:spPr/>
      <dgm:t>
        <a:bodyPr/>
        <a:lstStyle/>
        <a:p>
          <a:endParaRPr lang="en-US" sz="4000"/>
        </a:p>
      </dgm:t>
    </dgm:pt>
    <dgm:pt modelId="{090FC754-5F63-4C84-9598-967A5E0A0DD8}" type="sibTrans" cxnId="{66F97BA6-1161-4E31-8E38-42C705DC3843}">
      <dgm:prSet/>
      <dgm:spPr/>
      <dgm:t>
        <a:bodyPr/>
        <a:lstStyle/>
        <a:p>
          <a:endParaRPr lang="en-US" sz="4000"/>
        </a:p>
      </dgm:t>
    </dgm:pt>
    <dgm:pt modelId="{8914CE7A-64B9-4BB9-B85B-EFC9B49FA5F9}" type="pres">
      <dgm:prSet presAssocID="{66BB581D-7B6C-4211-B22D-B09EAA00FE9A}" presName="linear" presStyleCnt="0">
        <dgm:presLayoutVars>
          <dgm:animLvl val="lvl"/>
          <dgm:resizeHandles val="exact"/>
        </dgm:presLayoutVars>
      </dgm:prSet>
      <dgm:spPr/>
    </dgm:pt>
    <dgm:pt modelId="{300B038E-79F0-462C-8BAA-27B62BC6D094}" type="pres">
      <dgm:prSet presAssocID="{B4499DB0-F8B8-4E77-8E77-E7A0FE31690B}" presName="parentText" presStyleLbl="node1" presStyleIdx="0" presStyleCnt="1" custLinFactNeighborX="0" custLinFactNeighborY="-8563">
        <dgm:presLayoutVars>
          <dgm:chMax val="0"/>
          <dgm:bulletEnabled val="1"/>
        </dgm:presLayoutVars>
      </dgm:prSet>
      <dgm:spPr/>
    </dgm:pt>
  </dgm:ptLst>
  <dgm:cxnLst>
    <dgm:cxn modelId="{862D7714-DED0-4CC8-8902-9F5A0BC0DC4B}" type="presOf" srcId="{B4499DB0-F8B8-4E77-8E77-E7A0FE31690B}" destId="{300B038E-79F0-462C-8BAA-27B62BC6D094}" srcOrd="0" destOrd="0" presId="urn:microsoft.com/office/officeart/2005/8/layout/vList2"/>
    <dgm:cxn modelId="{66F97BA6-1161-4E31-8E38-42C705DC3843}" srcId="{66BB581D-7B6C-4211-B22D-B09EAA00FE9A}" destId="{B4499DB0-F8B8-4E77-8E77-E7A0FE31690B}" srcOrd="0" destOrd="0" parTransId="{B91B4EC6-EFBB-479B-9007-77887807FCA5}" sibTransId="{090FC754-5F63-4C84-9598-967A5E0A0DD8}"/>
    <dgm:cxn modelId="{079FCFD7-ED46-4455-80BB-94CEE19A1751}" type="presOf" srcId="{66BB581D-7B6C-4211-B22D-B09EAA00FE9A}" destId="{8914CE7A-64B9-4BB9-B85B-EFC9B49FA5F9}" srcOrd="0" destOrd="0" presId="urn:microsoft.com/office/officeart/2005/8/layout/vList2"/>
    <dgm:cxn modelId="{FBB6F7CC-CDDA-4450-8B57-8D398A4E32F0}" type="presParOf" srcId="{8914CE7A-64B9-4BB9-B85B-EFC9B49FA5F9}" destId="{300B038E-79F0-462C-8BAA-27B62BC6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BB581D-7B6C-4211-B22D-B09EAA00F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9DB0-F8B8-4E77-8E77-E7A0FE31690B}">
      <dgm:prSet phldrT="[Text]" custT="1"/>
      <dgm:spPr>
        <a:ln w="28575">
          <a:solidFill>
            <a:schemeClr val="accent5">
              <a:lumMod val="60000"/>
              <a:lumOff val="40000"/>
            </a:schemeClr>
          </a:solidFill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gm:spPr>
      <dgm:t>
        <a:bodyPr/>
        <a:lstStyle/>
        <a:p>
          <a:pPr algn="ctr"/>
          <a:r>
            <a:rPr lang="en-US" sz="4000" dirty="0"/>
            <a:t>Web Designers</a:t>
          </a:r>
        </a:p>
      </dgm:t>
    </dgm:pt>
    <dgm:pt modelId="{B91B4EC6-EFBB-479B-9007-77887807FCA5}" type="parTrans" cxnId="{66F97BA6-1161-4E31-8E38-42C705DC3843}">
      <dgm:prSet/>
      <dgm:spPr/>
      <dgm:t>
        <a:bodyPr/>
        <a:lstStyle/>
        <a:p>
          <a:endParaRPr lang="en-US" sz="4000"/>
        </a:p>
      </dgm:t>
    </dgm:pt>
    <dgm:pt modelId="{090FC754-5F63-4C84-9598-967A5E0A0DD8}" type="sibTrans" cxnId="{66F97BA6-1161-4E31-8E38-42C705DC3843}">
      <dgm:prSet/>
      <dgm:spPr/>
      <dgm:t>
        <a:bodyPr/>
        <a:lstStyle/>
        <a:p>
          <a:endParaRPr lang="en-US" sz="4000"/>
        </a:p>
      </dgm:t>
    </dgm:pt>
    <dgm:pt modelId="{8914CE7A-64B9-4BB9-B85B-EFC9B49FA5F9}" type="pres">
      <dgm:prSet presAssocID="{66BB581D-7B6C-4211-B22D-B09EAA00FE9A}" presName="linear" presStyleCnt="0">
        <dgm:presLayoutVars>
          <dgm:animLvl val="lvl"/>
          <dgm:resizeHandles val="exact"/>
        </dgm:presLayoutVars>
      </dgm:prSet>
      <dgm:spPr/>
    </dgm:pt>
    <dgm:pt modelId="{300B038E-79F0-462C-8BAA-27B62BC6D094}" type="pres">
      <dgm:prSet presAssocID="{B4499DB0-F8B8-4E77-8E77-E7A0FE31690B}" presName="parentText" presStyleLbl="node1" presStyleIdx="0" presStyleCnt="1" custLinFactNeighborX="0" custLinFactNeighborY="0">
        <dgm:presLayoutVars>
          <dgm:chMax val="0"/>
          <dgm:bulletEnabled val="1"/>
        </dgm:presLayoutVars>
      </dgm:prSet>
      <dgm:spPr/>
    </dgm:pt>
  </dgm:ptLst>
  <dgm:cxnLst>
    <dgm:cxn modelId="{862D7714-DED0-4CC8-8902-9F5A0BC0DC4B}" type="presOf" srcId="{B4499DB0-F8B8-4E77-8E77-E7A0FE31690B}" destId="{300B038E-79F0-462C-8BAA-27B62BC6D094}" srcOrd="0" destOrd="0" presId="urn:microsoft.com/office/officeart/2005/8/layout/vList2"/>
    <dgm:cxn modelId="{66F97BA6-1161-4E31-8E38-42C705DC3843}" srcId="{66BB581D-7B6C-4211-B22D-B09EAA00FE9A}" destId="{B4499DB0-F8B8-4E77-8E77-E7A0FE31690B}" srcOrd="0" destOrd="0" parTransId="{B91B4EC6-EFBB-479B-9007-77887807FCA5}" sibTransId="{090FC754-5F63-4C84-9598-967A5E0A0DD8}"/>
    <dgm:cxn modelId="{079FCFD7-ED46-4455-80BB-94CEE19A1751}" type="presOf" srcId="{66BB581D-7B6C-4211-B22D-B09EAA00FE9A}" destId="{8914CE7A-64B9-4BB9-B85B-EFC9B49FA5F9}" srcOrd="0" destOrd="0" presId="urn:microsoft.com/office/officeart/2005/8/layout/vList2"/>
    <dgm:cxn modelId="{FBB6F7CC-CDDA-4450-8B57-8D398A4E32F0}" type="presParOf" srcId="{8914CE7A-64B9-4BB9-B85B-EFC9B49FA5F9}" destId="{300B038E-79F0-462C-8BAA-27B62BC6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BB581D-7B6C-4211-B22D-B09EAA00F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499DB0-F8B8-4E77-8E77-E7A0FE31690B}">
      <dgm:prSet phldrT="[Text]" custT="1"/>
      <dgm:spPr>
        <a:ln w="28575">
          <a:solidFill>
            <a:schemeClr val="accent5">
              <a:lumMod val="60000"/>
              <a:lumOff val="40000"/>
            </a:schemeClr>
          </a:solidFill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gm:spPr>
      <dgm:t>
        <a:bodyPr/>
        <a:lstStyle/>
        <a:p>
          <a:pPr algn="ctr"/>
          <a:r>
            <a:rPr lang="en-US" sz="4000" dirty="0"/>
            <a:t>Database Technicians</a:t>
          </a:r>
        </a:p>
      </dgm:t>
    </dgm:pt>
    <dgm:pt modelId="{B91B4EC6-EFBB-479B-9007-77887807FCA5}" type="parTrans" cxnId="{66F97BA6-1161-4E31-8E38-42C705DC3843}">
      <dgm:prSet/>
      <dgm:spPr/>
      <dgm:t>
        <a:bodyPr/>
        <a:lstStyle/>
        <a:p>
          <a:endParaRPr lang="en-US" sz="4000"/>
        </a:p>
      </dgm:t>
    </dgm:pt>
    <dgm:pt modelId="{090FC754-5F63-4C84-9598-967A5E0A0DD8}" type="sibTrans" cxnId="{66F97BA6-1161-4E31-8E38-42C705DC3843}">
      <dgm:prSet/>
      <dgm:spPr/>
      <dgm:t>
        <a:bodyPr/>
        <a:lstStyle/>
        <a:p>
          <a:endParaRPr lang="en-US" sz="4000"/>
        </a:p>
      </dgm:t>
    </dgm:pt>
    <dgm:pt modelId="{8914CE7A-64B9-4BB9-B85B-EFC9B49FA5F9}" type="pres">
      <dgm:prSet presAssocID="{66BB581D-7B6C-4211-B22D-B09EAA00FE9A}" presName="linear" presStyleCnt="0">
        <dgm:presLayoutVars>
          <dgm:animLvl val="lvl"/>
          <dgm:resizeHandles val="exact"/>
        </dgm:presLayoutVars>
      </dgm:prSet>
      <dgm:spPr/>
    </dgm:pt>
    <dgm:pt modelId="{300B038E-79F0-462C-8BAA-27B62BC6D094}" type="pres">
      <dgm:prSet presAssocID="{B4499DB0-F8B8-4E77-8E77-E7A0FE31690B}" presName="parentText" presStyleLbl="node1" presStyleIdx="0" presStyleCnt="1" custLinFactY="-35058" custLinFactNeighborY="-100000">
        <dgm:presLayoutVars>
          <dgm:chMax val="0"/>
          <dgm:bulletEnabled val="1"/>
        </dgm:presLayoutVars>
      </dgm:prSet>
      <dgm:spPr/>
    </dgm:pt>
  </dgm:ptLst>
  <dgm:cxnLst>
    <dgm:cxn modelId="{862D7714-DED0-4CC8-8902-9F5A0BC0DC4B}" type="presOf" srcId="{B4499DB0-F8B8-4E77-8E77-E7A0FE31690B}" destId="{300B038E-79F0-462C-8BAA-27B62BC6D094}" srcOrd="0" destOrd="0" presId="urn:microsoft.com/office/officeart/2005/8/layout/vList2"/>
    <dgm:cxn modelId="{66F97BA6-1161-4E31-8E38-42C705DC3843}" srcId="{66BB581D-7B6C-4211-B22D-B09EAA00FE9A}" destId="{B4499DB0-F8B8-4E77-8E77-E7A0FE31690B}" srcOrd="0" destOrd="0" parTransId="{B91B4EC6-EFBB-479B-9007-77887807FCA5}" sibTransId="{090FC754-5F63-4C84-9598-967A5E0A0DD8}"/>
    <dgm:cxn modelId="{079FCFD7-ED46-4455-80BB-94CEE19A1751}" type="presOf" srcId="{66BB581D-7B6C-4211-B22D-B09EAA00FE9A}" destId="{8914CE7A-64B9-4BB9-B85B-EFC9B49FA5F9}" srcOrd="0" destOrd="0" presId="urn:microsoft.com/office/officeart/2005/8/layout/vList2"/>
    <dgm:cxn modelId="{FBB6F7CC-CDDA-4450-8B57-8D398A4E32F0}" type="presParOf" srcId="{8914CE7A-64B9-4BB9-B85B-EFC9B49FA5F9}" destId="{300B038E-79F0-462C-8BAA-27B62BC6D0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56616B-6D21-4DCA-BBF3-571698BD1CC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EA7032-B25D-4075-A70B-80BE152A08EA}">
      <dgm:prSet phldrT="[Text]" custT="1"/>
      <dgm:spPr/>
      <dgm:t>
        <a:bodyPr/>
        <a:lstStyle/>
        <a:p>
          <a:r>
            <a: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Custom built for the client</a:t>
          </a:r>
          <a:endParaRPr lang="en-US" sz="2800" dirty="0">
            <a:solidFill>
              <a:schemeClr val="bg1"/>
            </a:solidFill>
          </a:endParaRPr>
        </a:p>
      </dgm:t>
    </dgm:pt>
    <dgm:pt modelId="{83531528-1EE1-4761-A7D3-A8BE11DEFC85}" type="parTrans" cxnId="{31CE9660-6ABB-4A16-9A3F-DD117E6C00F8}">
      <dgm:prSet/>
      <dgm:spPr/>
      <dgm:t>
        <a:bodyPr/>
        <a:lstStyle/>
        <a:p>
          <a:endParaRPr lang="en-US"/>
        </a:p>
      </dgm:t>
    </dgm:pt>
    <dgm:pt modelId="{DB5F5705-6920-4495-B0AB-4173D0BB8B7F}" type="sibTrans" cxnId="{31CE9660-6ABB-4A16-9A3F-DD117E6C00F8}">
      <dgm:prSet/>
      <dgm:spPr/>
      <dgm:t>
        <a:bodyPr/>
        <a:lstStyle/>
        <a:p>
          <a:endParaRPr lang="en-US"/>
        </a:p>
      </dgm:t>
    </dgm:pt>
    <dgm:pt modelId="{FE1FBBB5-D53E-4AC3-8FDA-73DCE513179E}">
      <dgm:prSet phldrT="[Text]" custT="1"/>
      <dgm:spPr/>
      <dgm:t>
        <a:bodyPr/>
        <a:lstStyle/>
        <a:p>
          <a:pPr>
            <a:buNone/>
          </a:pPr>
          <a:r>
            <a: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A strong focus on collaborative design</a:t>
          </a:r>
          <a:endParaRPr lang="en-US" sz="2800" dirty="0">
            <a:solidFill>
              <a:schemeClr val="bg1"/>
            </a:solidFill>
          </a:endParaRPr>
        </a:p>
      </dgm:t>
    </dgm:pt>
    <dgm:pt modelId="{14BC365A-C17B-445A-BD26-233263128AAD}" type="parTrans" cxnId="{21FC6A79-5A32-4DAC-9C0C-B6636E74528D}">
      <dgm:prSet/>
      <dgm:spPr/>
      <dgm:t>
        <a:bodyPr/>
        <a:lstStyle/>
        <a:p>
          <a:endParaRPr lang="en-US"/>
        </a:p>
      </dgm:t>
    </dgm:pt>
    <dgm:pt modelId="{72A94396-6430-40EA-92C8-F20E46043A89}" type="sibTrans" cxnId="{21FC6A79-5A32-4DAC-9C0C-B6636E74528D}">
      <dgm:prSet/>
      <dgm:spPr/>
      <dgm:t>
        <a:bodyPr/>
        <a:lstStyle/>
        <a:p>
          <a:endParaRPr lang="en-US"/>
        </a:p>
      </dgm:t>
    </dgm:pt>
    <dgm:pt modelId="{AA7BCA7D-0E87-42AD-86C6-4D5D1B607002}">
      <dgm:prSet phldrT="[Text]" custT="1"/>
      <dgm:spPr/>
      <dgm:t>
        <a:bodyPr/>
        <a:lstStyle/>
        <a:p>
          <a:pPr>
            <a:buNone/>
          </a:pPr>
          <a:r>
            <a: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Lightweight and straightforward design</a:t>
          </a:r>
          <a:endParaRPr lang="en-US" sz="2800" dirty="0">
            <a:solidFill>
              <a:schemeClr val="bg1"/>
            </a:solidFill>
          </a:endParaRPr>
        </a:p>
      </dgm:t>
    </dgm:pt>
    <dgm:pt modelId="{C1EA7CD0-9E54-4064-A371-9A2B48AD2257}" type="parTrans" cxnId="{383E99F6-E624-4075-A4D3-A755F3B0CFA6}">
      <dgm:prSet/>
      <dgm:spPr/>
      <dgm:t>
        <a:bodyPr/>
        <a:lstStyle/>
        <a:p>
          <a:endParaRPr lang="en-US"/>
        </a:p>
      </dgm:t>
    </dgm:pt>
    <dgm:pt modelId="{A723997E-D850-4388-89A1-10D8688E851E}" type="sibTrans" cxnId="{383E99F6-E624-4075-A4D3-A755F3B0CFA6}">
      <dgm:prSet/>
      <dgm:spPr/>
      <dgm:t>
        <a:bodyPr/>
        <a:lstStyle/>
        <a:p>
          <a:endParaRPr lang="en-US"/>
        </a:p>
      </dgm:t>
    </dgm:pt>
    <dgm:pt modelId="{B627CE3E-3BB4-4E4A-B096-B0B044E39A0E}" type="pres">
      <dgm:prSet presAssocID="{0B56616B-6D21-4DCA-BBF3-571698BD1CCF}" presName="linear" presStyleCnt="0">
        <dgm:presLayoutVars>
          <dgm:dir/>
          <dgm:animLvl val="lvl"/>
          <dgm:resizeHandles val="exact"/>
        </dgm:presLayoutVars>
      </dgm:prSet>
      <dgm:spPr/>
    </dgm:pt>
    <dgm:pt modelId="{348B124F-1A20-4860-B529-E98C3EB6E413}" type="pres">
      <dgm:prSet presAssocID="{48EA7032-B25D-4075-A70B-80BE152A08EA}" presName="parentLin" presStyleCnt="0"/>
      <dgm:spPr/>
    </dgm:pt>
    <dgm:pt modelId="{F793488A-0495-48D6-936E-101CE4EE587C}" type="pres">
      <dgm:prSet presAssocID="{48EA7032-B25D-4075-A70B-80BE152A08EA}" presName="parentLeftMargin" presStyleLbl="node1" presStyleIdx="0" presStyleCnt="3"/>
      <dgm:spPr/>
    </dgm:pt>
    <dgm:pt modelId="{D577EAAC-B7B4-4247-B77A-C787C7174BF5}" type="pres">
      <dgm:prSet presAssocID="{48EA7032-B25D-4075-A70B-80BE152A08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CBC15B-34CA-478D-9AAC-4081C1FE42EE}" type="pres">
      <dgm:prSet presAssocID="{48EA7032-B25D-4075-A70B-80BE152A08EA}" presName="negativeSpace" presStyleCnt="0"/>
      <dgm:spPr/>
    </dgm:pt>
    <dgm:pt modelId="{18071EE6-8056-42CB-9B6B-983A2986F226}" type="pres">
      <dgm:prSet presAssocID="{48EA7032-B25D-4075-A70B-80BE152A08EA}" presName="childText" presStyleLbl="conFgAcc1" presStyleIdx="0" presStyleCnt="3">
        <dgm:presLayoutVars>
          <dgm:bulletEnabled val="1"/>
        </dgm:presLayoutVars>
      </dgm:prSet>
      <dgm:spPr/>
    </dgm:pt>
    <dgm:pt modelId="{8E201DE8-98E7-4258-BFB3-A400B22722EF}" type="pres">
      <dgm:prSet presAssocID="{DB5F5705-6920-4495-B0AB-4173D0BB8B7F}" presName="spaceBetweenRectangles" presStyleCnt="0"/>
      <dgm:spPr/>
    </dgm:pt>
    <dgm:pt modelId="{F81D3BB2-6288-4472-A847-09782526AE51}" type="pres">
      <dgm:prSet presAssocID="{FE1FBBB5-D53E-4AC3-8FDA-73DCE513179E}" presName="parentLin" presStyleCnt="0"/>
      <dgm:spPr/>
    </dgm:pt>
    <dgm:pt modelId="{E01BC3E1-89A6-4179-B89A-F66DEA9C4A33}" type="pres">
      <dgm:prSet presAssocID="{FE1FBBB5-D53E-4AC3-8FDA-73DCE513179E}" presName="parentLeftMargin" presStyleLbl="node1" presStyleIdx="0" presStyleCnt="3"/>
      <dgm:spPr/>
    </dgm:pt>
    <dgm:pt modelId="{159DCA2A-0200-4048-A953-C07451695259}" type="pres">
      <dgm:prSet presAssocID="{FE1FBBB5-D53E-4AC3-8FDA-73DCE51317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B50A32-6F9F-4218-BD00-9A3A7622CCC5}" type="pres">
      <dgm:prSet presAssocID="{FE1FBBB5-D53E-4AC3-8FDA-73DCE513179E}" presName="negativeSpace" presStyleCnt="0"/>
      <dgm:spPr/>
    </dgm:pt>
    <dgm:pt modelId="{B7A7E90B-A053-4EB4-AE28-8E87F4CC8D4B}" type="pres">
      <dgm:prSet presAssocID="{FE1FBBB5-D53E-4AC3-8FDA-73DCE513179E}" presName="childText" presStyleLbl="conFgAcc1" presStyleIdx="1" presStyleCnt="3">
        <dgm:presLayoutVars>
          <dgm:bulletEnabled val="1"/>
        </dgm:presLayoutVars>
      </dgm:prSet>
      <dgm:spPr/>
    </dgm:pt>
    <dgm:pt modelId="{95ED94A8-1FAA-42B5-AA29-3A8A9D5FC685}" type="pres">
      <dgm:prSet presAssocID="{72A94396-6430-40EA-92C8-F20E46043A89}" presName="spaceBetweenRectangles" presStyleCnt="0"/>
      <dgm:spPr/>
    </dgm:pt>
    <dgm:pt modelId="{865BF00C-5DC7-4327-8742-BABFE9CD6E9F}" type="pres">
      <dgm:prSet presAssocID="{AA7BCA7D-0E87-42AD-86C6-4D5D1B607002}" presName="parentLin" presStyleCnt="0"/>
      <dgm:spPr/>
    </dgm:pt>
    <dgm:pt modelId="{6F100490-BA95-4551-8AAF-A0F4B0410944}" type="pres">
      <dgm:prSet presAssocID="{AA7BCA7D-0E87-42AD-86C6-4D5D1B607002}" presName="parentLeftMargin" presStyleLbl="node1" presStyleIdx="1" presStyleCnt="3"/>
      <dgm:spPr/>
    </dgm:pt>
    <dgm:pt modelId="{345A7F86-0F87-42BD-BD57-AD40EA8747F2}" type="pres">
      <dgm:prSet presAssocID="{AA7BCA7D-0E87-42AD-86C6-4D5D1B6070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05DFD5-92BD-48F5-932F-CF1BCD0959F8}" type="pres">
      <dgm:prSet presAssocID="{AA7BCA7D-0E87-42AD-86C6-4D5D1B607002}" presName="negativeSpace" presStyleCnt="0"/>
      <dgm:spPr/>
    </dgm:pt>
    <dgm:pt modelId="{7864E6AD-1AF3-4679-80A2-DCF35564B463}" type="pres">
      <dgm:prSet presAssocID="{AA7BCA7D-0E87-42AD-86C6-4D5D1B60700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0CFFD0A-C695-483F-8613-BCDC18D8A2E4}" type="presOf" srcId="{FE1FBBB5-D53E-4AC3-8FDA-73DCE513179E}" destId="{159DCA2A-0200-4048-A953-C07451695259}" srcOrd="1" destOrd="0" presId="urn:microsoft.com/office/officeart/2005/8/layout/list1"/>
    <dgm:cxn modelId="{4CF38719-3DA8-494C-BED6-5A0320F7DD57}" type="presOf" srcId="{FE1FBBB5-D53E-4AC3-8FDA-73DCE513179E}" destId="{E01BC3E1-89A6-4179-B89A-F66DEA9C4A33}" srcOrd="0" destOrd="0" presId="urn:microsoft.com/office/officeart/2005/8/layout/list1"/>
    <dgm:cxn modelId="{31CE9660-6ABB-4A16-9A3F-DD117E6C00F8}" srcId="{0B56616B-6D21-4DCA-BBF3-571698BD1CCF}" destId="{48EA7032-B25D-4075-A70B-80BE152A08EA}" srcOrd="0" destOrd="0" parTransId="{83531528-1EE1-4761-A7D3-A8BE11DEFC85}" sibTransId="{DB5F5705-6920-4495-B0AB-4173D0BB8B7F}"/>
    <dgm:cxn modelId="{2B3D0E65-C00F-4C17-BE7D-2867F693539F}" type="presOf" srcId="{AA7BCA7D-0E87-42AD-86C6-4D5D1B607002}" destId="{345A7F86-0F87-42BD-BD57-AD40EA8747F2}" srcOrd="1" destOrd="0" presId="urn:microsoft.com/office/officeart/2005/8/layout/list1"/>
    <dgm:cxn modelId="{21FC6A79-5A32-4DAC-9C0C-B6636E74528D}" srcId="{0B56616B-6D21-4DCA-BBF3-571698BD1CCF}" destId="{FE1FBBB5-D53E-4AC3-8FDA-73DCE513179E}" srcOrd="1" destOrd="0" parTransId="{14BC365A-C17B-445A-BD26-233263128AAD}" sibTransId="{72A94396-6430-40EA-92C8-F20E46043A89}"/>
    <dgm:cxn modelId="{9D3A16A1-5F63-44B5-B1F5-B118C139E345}" type="presOf" srcId="{48EA7032-B25D-4075-A70B-80BE152A08EA}" destId="{D577EAAC-B7B4-4247-B77A-C787C7174BF5}" srcOrd="1" destOrd="0" presId="urn:microsoft.com/office/officeart/2005/8/layout/list1"/>
    <dgm:cxn modelId="{69D817CA-0FC8-47ED-95C3-C8C13DF9BA4F}" type="presOf" srcId="{AA7BCA7D-0E87-42AD-86C6-4D5D1B607002}" destId="{6F100490-BA95-4551-8AAF-A0F4B0410944}" srcOrd="0" destOrd="0" presId="urn:microsoft.com/office/officeart/2005/8/layout/list1"/>
    <dgm:cxn modelId="{46E7C4CA-9131-49D6-8A49-64582DABC985}" type="presOf" srcId="{48EA7032-B25D-4075-A70B-80BE152A08EA}" destId="{F793488A-0495-48D6-936E-101CE4EE587C}" srcOrd="0" destOrd="0" presId="urn:microsoft.com/office/officeart/2005/8/layout/list1"/>
    <dgm:cxn modelId="{8D5CADD9-12A5-4888-8B1B-32FD7B5E9EE3}" type="presOf" srcId="{0B56616B-6D21-4DCA-BBF3-571698BD1CCF}" destId="{B627CE3E-3BB4-4E4A-B096-B0B044E39A0E}" srcOrd="0" destOrd="0" presId="urn:microsoft.com/office/officeart/2005/8/layout/list1"/>
    <dgm:cxn modelId="{383E99F6-E624-4075-A4D3-A755F3B0CFA6}" srcId="{0B56616B-6D21-4DCA-BBF3-571698BD1CCF}" destId="{AA7BCA7D-0E87-42AD-86C6-4D5D1B607002}" srcOrd="2" destOrd="0" parTransId="{C1EA7CD0-9E54-4064-A371-9A2B48AD2257}" sibTransId="{A723997E-D850-4388-89A1-10D8688E851E}"/>
    <dgm:cxn modelId="{62BBE294-DB28-4DD0-AF48-B6F9B3BE0F0F}" type="presParOf" srcId="{B627CE3E-3BB4-4E4A-B096-B0B044E39A0E}" destId="{348B124F-1A20-4860-B529-E98C3EB6E413}" srcOrd="0" destOrd="0" presId="urn:microsoft.com/office/officeart/2005/8/layout/list1"/>
    <dgm:cxn modelId="{84C3BF8A-45EE-4132-BD1C-E148E316DB65}" type="presParOf" srcId="{348B124F-1A20-4860-B529-E98C3EB6E413}" destId="{F793488A-0495-48D6-936E-101CE4EE587C}" srcOrd="0" destOrd="0" presId="urn:microsoft.com/office/officeart/2005/8/layout/list1"/>
    <dgm:cxn modelId="{645F3855-9C39-404E-96C3-AB3E2CB38E0E}" type="presParOf" srcId="{348B124F-1A20-4860-B529-E98C3EB6E413}" destId="{D577EAAC-B7B4-4247-B77A-C787C7174BF5}" srcOrd="1" destOrd="0" presId="urn:microsoft.com/office/officeart/2005/8/layout/list1"/>
    <dgm:cxn modelId="{D859407F-5FDF-40FB-AB7F-3701AC1D04A8}" type="presParOf" srcId="{B627CE3E-3BB4-4E4A-B096-B0B044E39A0E}" destId="{1ACBC15B-34CA-478D-9AAC-4081C1FE42EE}" srcOrd="1" destOrd="0" presId="urn:microsoft.com/office/officeart/2005/8/layout/list1"/>
    <dgm:cxn modelId="{EF2843DD-D357-4063-94DF-E25C804A0F8A}" type="presParOf" srcId="{B627CE3E-3BB4-4E4A-B096-B0B044E39A0E}" destId="{18071EE6-8056-42CB-9B6B-983A2986F226}" srcOrd="2" destOrd="0" presId="urn:microsoft.com/office/officeart/2005/8/layout/list1"/>
    <dgm:cxn modelId="{E4FDC9AF-8DD1-4CE2-A500-C81A8E5C5A05}" type="presParOf" srcId="{B627CE3E-3BB4-4E4A-B096-B0B044E39A0E}" destId="{8E201DE8-98E7-4258-BFB3-A400B22722EF}" srcOrd="3" destOrd="0" presId="urn:microsoft.com/office/officeart/2005/8/layout/list1"/>
    <dgm:cxn modelId="{6B7367D4-AC02-4228-AE19-2FE87A983D48}" type="presParOf" srcId="{B627CE3E-3BB4-4E4A-B096-B0B044E39A0E}" destId="{F81D3BB2-6288-4472-A847-09782526AE51}" srcOrd="4" destOrd="0" presId="urn:microsoft.com/office/officeart/2005/8/layout/list1"/>
    <dgm:cxn modelId="{EDCE598F-F604-4521-B774-382BF9353680}" type="presParOf" srcId="{F81D3BB2-6288-4472-A847-09782526AE51}" destId="{E01BC3E1-89A6-4179-B89A-F66DEA9C4A33}" srcOrd="0" destOrd="0" presId="urn:microsoft.com/office/officeart/2005/8/layout/list1"/>
    <dgm:cxn modelId="{85C77887-5B98-427F-8445-1B65F6F91940}" type="presParOf" srcId="{F81D3BB2-6288-4472-A847-09782526AE51}" destId="{159DCA2A-0200-4048-A953-C07451695259}" srcOrd="1" destOrd="0" presId="urn:microsoft.com/office/officeart/2005/8/layout/list1"/>
    <dgm:cxn modelId="{0E66A732-1DE4-49BF-B9D0-85A2A50276F0}" type="presParOf" srcId="{B627CE3E-3BB4-4E4A-B096-B0B044E39A0E}" destId="{C0B50A32-6F9F-4218-BD00-9A3A7622CCC5}" srcOrd="5" destOrd="0" presId="urn:microsoft.com/office/officeart/2005/8/layout/list1"/>
    <dgm:cxn modelId="{64CFAAB3-D3EB-4BA4-8245-4E6553036A3E}" type="presParOf" srcId="{B627CE3E-3BB4-4E4A-B096-B0B044E39A0E}" destId="{B7A7E90B-A053-4EB4-AE28-8E87F4CC8D4B}" srcOrd="6" destOrd="0" presId="urn:microsoft.com/office/officeart/2005/8/layout/list1"/>
    <dgm:cxn modelId="{D777A7B3-C98C-4E0B-8153-14C924A13D3A}" type="presParOf" srcId="{B627CE3E-3BB4-4E4A-B096-B0B044E39A0E}" destId="{95ED94A8-1FAA-42B5-AA29-3A8A9D5FC685}" srcOrd="7" destOrd="0" presId="urn:microsoft.com/office/officeart/2005/8/layout/list1"/>
    <dgm:cxn modelId="{5E378C79-680F-49C2-89EF-9D333AC6A16F}" type="presParOf" srcId="{B627CE3E-3BB4-4E4A-B096-B0B044E39A0E}" destId="{865BF00C-5DC7-4327-8742-BABFE9CD6E9F}" srcOrd="8" destOrd="0" presId="urn:microsoft.com/office/officeart/2005/8/layout/list1"/>
    <dgm:cxn modelId="{8B9C0BB2-160B-45B4-B374-38A3B03A5ED7}" type="presParOf" srcId="{865BF00C-5DC7-4327-8742-BABFE9CD6E9F}" destId="{6F100490-BA95-4551-8AAF-A0F4B0410944}" srcOrd="0" destOrd="0" presId="urn:microsoft.com/office/officeart/2005/8/layout/list1"/>
    <dgm:cxn modelId="{6C108BD4-D136-4245-98A0-C0694AEB74D5}" type="presParOf" srcId="{865BF00C-5DC7-4327-8742-BABFE9CD6E9F}" destId="{345A7F86-0F87-42BD-BD57-AD40EA8747F2}" srcOrd="1" destOrd="0" presId="urn:microsoft.com/office/officeart/2005/8/layout/list1"/>
    <dgm:cxn modelId="{8319F5A0-A067-4EA5-9258-E9A26246CEC4}" type="presParOf" srcId="{B627CE3E-3BB4-4E4A-B096-B0B044E39A0E}" destId="{6A05DFD5-92BD-48F5-932F-CF1BCD0959F8}" srcOrd="9" destOrd="0" presId="urn:microsoft.com/office/officeart/2005/8/layout/list1"/>
    <dgm:cxn modelId="{167582C1-50E5-4DB5-8196-F8239800CF3C}" type="presParOf" srcId="{B627CE3E-3BB4-4E4A-B096-B0B044E39A0E}" destId="{7864E6AD-1AF3-4679-80A2-DCF35564B46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038E-79F0-462C-8BAA-27B62BC6D094}">
      <dsp:nvSpPr>
        <dsp:cNvPr id="0" name=""/>
        <dsp:cNvSpPr/>
      </dsp:nvSpPr>
      <dsp:spPr>
        <a:xfrm>
          <a:off x="0" y="249657"/>
          <a:ext cx="70397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Group of Programmers</a:t>
          </a:r>
        </a:p>
      </dsp:txBody>
      <dsp:txXfrm>
        <a:off x="59399" y="309056"/>
        <a:ext cx="6920981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038E-79F0-462C-8BAA-27B62BC6D094}">
      <dsp:nvSpPr>
        <dsp:cNvPr id="0" name=""/>
        <dsp:cNvSpPr/>
      </dsp:nvSpPr>
      <dsp:spPr>
        <a:xfrm>
          <a:off x="0" y="353851"/>
          <a:ext cx="70397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Web Designers</a:t>
          </a:r>
        </a:p>
      </dsp:txBody>
      <dsp:txXfrm>
        <a:off x="59399" y="413250"/>
        <a:ext cx="692098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B038E-79F0-462C-8BAA-27B62BC6D094}">
      <dsp:nvSpPr>
        <dsp:cNvPr id="0" name=""/>
        <dsp:cNvSpPr/>
      </dsp:nvSpPr>
      <dsp:spPr>
        <a:xfrm>
          <a:off x="0" y="0"/>
          <a:ext cx="70397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>
          <a:outerShdw blurRad="76200" dist="12700" dir="8100000" sy="-23000" kx="800400" algn="br" rotWithShape="0">
            <a:prstClr val="black">
              <a:alpha val="2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Database Technicians</a:t>
          </a:r>
        </a:p>
      </dsp:txBody>
      <dsp:txXfrm>
        <a:off x="59399" y="59399"/>
        <a:ext cx="6920981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71EE6-8056-42CB-9B6B-983A2986F226}">
      <dsp:nvSpPr>
        <dsp:cNvPr id="0" name=""/>
        <dsp:cNvSpPr/>
      </dsp:nvSpPr>
      <dsp:spPr>
        <a:xfrm>
          <a:off x="0" y="543482"/>
          <a:ext cx="696524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7EAAC-B7B4-4247-B77A-C787C7174BF5}">
      <dsp:nvSpPr>
        <dsp:cNvPr id="0" name=""/>
        <dsp:cNvSpPr/>
      </dsp:nvSpPr>
      <dsp:spPr>
        <a:xfrm>
          <a:off x="348262" y="56402"/>
          <a:ext cx="487567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89" tIns="0" rIns="18428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Custom built for the client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95817" y="103957"/>
        <a:ext cx="4780560" cy="879050"/>
      </dsp:txXfrm>
    </dsp:sp>
    <dsp:sp modelId="{B7A7E90B-A053-4EB4-AE28-8E87F4CC8D4B}">
      <dsp:nvSpPr>
        <dsp:cNvPr id="0" name=""/>
        <dsp:cNvSpPr/>
      </dsp:nvSpPr>
      <dsp:spPr>
        <a:xfrm>
          <a:off x="0" y="2040363"/>
          <a:ext cx="696524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DCA2A-0200-4048-A953-C07451695259}">
      <dsp:nvSpPr>
        <dsp:cNvPr id="0" name=""/>
        <dsp:cNvSpPr/>
      </dsp:nvSpPr>
      <dsp:spPr>
        <a:xfrm>
          <a:off x="348262" y="1553282"/>
          <a:ext cx="487567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89" tIns="0" rIns="18428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A strong focus on collaborative design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95817" y="1600837"/>
        <a:ext cx="4780560" cy="879050"/>
      </dsp:txXfrm>
    </dsp:sp>
    <dsp:sp modelId="{7864E6AD-1AF3-4679-80A2-DCF35564B463}">
      <dsp:nvSpPr>
        <dsp:cNvPr id="0" name=""/>
        <dsp:cNvSpPr/>
      </dsp:nvSpPr>
      <dsp:spPr>
        <a:xfrm>
          <a:off x="0" y="3537243"/>
          <a:ext cx="6965244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A7F86-0F87-42BD-BD57-AD40EA8747F2}">
      <dsp:nvSpPr>
        <dsp:cNvPr id="0" name=""/>
        <dsp:cNvSpPr/>
      </dsp:nvSpPr>
      <dsp:spPr>
        <a:xfrm>
          <a:off x="348262" y="3050163"/>
          <a:ext cx="487567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289" tIns="0" rIns="18428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</a:rPr>
            <a:t>Lightweight and straightforward design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395817" y="3097718"/>
        <a:ext cx="478056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583C82-BFEC-9308-8F40-C82DF1B1A6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2B1EA-16F1-B2B8-9CEA-EF1BF9FB1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0E1F-10F7-457E-BCE7-5339F92B25BC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0490F-2EF4-DA4A-5A25-188830091F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fffffffff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9C00-2AFC-EB77-934C-BE822DC812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9524E-D6F6-42B6-A5ED-A8C81E52C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A434-214D-4A66-ADCE-7CF2E34C61B1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fffffffff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E78D-DD11-4B6A-9CAC-0745929B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2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94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63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8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242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426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593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70BB-23E5-4C36-81AA-5AC5B1C45320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0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6427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03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3974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DF1-7AE6-481C-B479-FFE794EB579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06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F7A0-B42B-4803-B0D4-797469B0AE44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0693-F320-4DCE-9341-E68CCC1FDA43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1C8A-B0E4-495A-BD0F-D1058CC62757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624F5-B34E-4BE7-9AF1-47181BB6B321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CA99-5B72-4FD7-806B-9C2510D9159F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DAA4-12B7-41D9-93AB-A2FCE9B9BE22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6CC51-A4C9-46CA-BEE9-130561E6289A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627D-57FC-43AB-A3A8-3ED8379316A8}" type="datetime1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93BC-A939-4CFA-8EF4-86905FDC22F6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E052-57D7-47DA-95FF-4E6393CA4B3C}" type="datetime1">
              <a:rPr lang="en-US" smtClean="0"/>
              <a:t>9/23/2024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5DF1-7AE6-481C-B479-FFE794EB5798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A957FF-E763-4294-8127-0189A3E6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obe with a grid around it&#10;&#10;Description automatically generated">
            <a:extLst>
              <a:ext uri="{FF2B5EF4-FFF2-40B4-BE49-F238E27FC236}">
                <a16:creationId xmlns:a16="http://schemas.microsoft.com/office/drawing/2014/main" id="{71FC32BA-A6FD-BDEE-E436-ABFCD0F29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7" y="-320566"/>
            <a:ext cx="9473243" cy="76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5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8BF5692-FEC0-AD4A-C6DA-B09C285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COMPETITION AND WHAT THEY OFFER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0BE-7DC8-0DC5-0865-CD3EDFC2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24635"/>
            <a:ext cx="4184035" cy="3916726"/>
          </a:xfrm>
        </p:spPr>
        <p:txBody>
          <a:bodyPr/>
          <a:lstStyle/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C6B865-0801-0E66-8DA9-40A9AB2AF93C}"/>
              </a:ext>
            </a:extLst>
          </p:cNvPr>
          <p:cNvSpPr txBox="1">
            <a:spLocks/>
          </p:cNvSpPr>
          <p:nvPr/>
        </p:nvSpPr>
        <p:spPr>
          <a:xfrm>
            <a:off x="1669787" y="2931886"/>
            <a:ext cx="6827099" cy="33942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Highlight info: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Upload images/videos of problem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Customizable forms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Supports all devices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Requires more setup than our dedicated app would, due to generalization of features and having to build it up yourself.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Product is not DEDICATED to product conformity, so the features are more generic, so there will be a lot of unused features the client will end up paying for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 enterprise pricing.</a:t>
            </a:r>
          </a:p>
          <a:p>
            <a:pPr marL="0" indent="0">
              <a:buFont typeface="Wingdings 3" charset="2"/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en-CA" b="1" dirty="0"/>
          </a:p>
        </p:txBody>
      </p:sp>
      <p:pic>
        <p:nvPicPr>
          <p:cNvPr id="21" name="Picture 20" descr="A globe with a grid around it&#10;&#10;Description automatically generated">
            <a:extLst>
              <a:ext uri="{FF2B5EF4-FFF2-40B4-BE49-F238E27FC236}">
                <a16:creationId xmlns:a16="http://schemas.microsoft.com/office/drawing/2014/main" id="{84FBD4A9-D3D2-1840-6A8D-425831D3B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pic>
        <p:nvPicPr>
          <p:cNvPr id="4" name="Picture 3" descr="A black text on a blue background&#10;&#10;Description automatically generated">
            <a:extLst>
              <a:ext uri="{FF2B5EF4-FFF2-40B4-BE49-F238E27FC236}">
                <a16:creationId xmlns:a16="http://schemas.microsoft.com/office/drawing/2014/main" id="{8525DB81-B2B1-024D-C2B5-0B1E847C1B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40" y="1646837"/>
            <a:ext cx="53963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37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1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COMPETITION AND WHAT THEY OFFER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E81-A884-8614-F03A-E9ABC6A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286" y="3267119"/>
            <a:ext cx="6808763" cy="241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Highlight info: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Useful employee-based form options for workflow.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Though it provides many form field options, it lacks the option to attach images/videos which our client values highly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Bloated feature list, client will most likely end up paying for unused features.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Starting price of $30/user/month</a:t>
            </a:r>
          </a:p>
          <a:p>
            <a:pPr marL="0" indent="0">
              <a:buNone/>
            </a:pPr>
            <a:endParaRPr lang="en-CA" sz="1600" dirty="0"/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DB24F-9770-A185-06C5-59246C7B2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85" y="1947259"/>
            <a:ext cx="630997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14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What we have over the competition:</a:t>
            </a:r>
            <a:b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5DECE5-9CD2-E552-81B4-F6557C448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241647"/>
              </p:ext>
            </p:extLst>
          </p:nvPr>
        </p:nvGraphicFramePr>
        <p:xfrm>
          <a:off x="1456267" y="1715911"/>
          <a:ext cx="6965244" cy="442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66423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0B42-3B32-232D-2EDC-C2BFE2AA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Behind Atlas Five: Our Name and Goals as a Team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B49E-9CD6-5329-DE9E-2946977C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you think of the world “Atlas”, you think of global , maps , the world , so we decided as team to call our company Atlas Five to represents our expertise in creating websites that works smoothly across the globe.</a:t>
            </a:r>
          </a:p>
          <a:p>
            <a:endParaRPr lang="en-CA" dirty="0"/>
          </a:p>
          <a:p>
            <a:r>
              <a:rPr lang="en-CA" dirty="0"/>
              <a:t>Our Goal as a team is to continuously improve our respective skills and learn from each other to better the other skills  we are lacking as Programmers </a:t>
            </a:r>
          </a:p>
        </p:txBody>
      </p:sp>
      <p:pic>
        <p:nvPicPr>
          <p:cNvPr id="4" name="Picture 3" descr="A globe with a grid around it&#10;&#10;Description automatically generated">
            <a:extLst>
              <a:ext uri="{FF2B5EF4-FFF2-40B4-BE49-F238E27FC236}">
                <a16:creationId xmlns:a16="http://schemas.microsoft.com/office/drawing/2014/main" id="{72BDDA01-715C-45D6-6BD4-C662C3958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1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Crossfire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E81-A884-8614-F03A-E9ABC6A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988" y="1899138"/>
            <a:ext cx="6808763" cy="4349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sz="2400" dirty="0"/>
              <a:t>Our client, </a:t>
            </a:r>
            <a:r>
              <a:rPr lang="en-US" sz="2400" b="1" dirty="0"/>
              <a:t>Crossfire</a:t>
            </a:r>
            <a:r>
              <a:rPr lang="en-US" sz="2400" dirty="0"/>
              <a:t>, has a quality control system that includes regular product inspections. The core of their quality control system is their non-conformity reports. Atlas5 will simplify their current non-conformity process by designing and building a new NCR application.</a:t>
            </a:r>
            <a:endParaRPr lang="en-CA" sz="2400" dirty="0"/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06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967488-82F4-56B8-D11F-60FF7AA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Crossfire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E81-A884-8614-F03A-E9ABC6AD5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286" y="1481449"/>
            <a:ext cx="6808763" cy="4349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2000" b="1" dirty="0"/>
              <a:t>Key client needs for our application:</a:t>
            </a:r>
            <a:endParaRPr lang="en-US" sz="2000" dirty="0"/>
          </a:p>
          <a:p>
            <a:pPr lvl="0"/>
            <a:r>
              <a:rPr lang="en-US" dirty="0"/>
              <a:t>A Non-conformance reporting application to streamline their currently convoluted report creation workflow.</a:t>
            </a:r>
          </a:p>
          <a:p>
            <a:pPr marL="0" lv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Emphasis on collaboration between different departments.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The ability to easily document and prove the non-conformance by attaching images and videos to reports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Converting these reports into PDF format so the supplier can see and take corrective action.</a:t>
            </a:r>
          </a:p>
        </p:txBody>
      </p:sp>
      <p:pic>
        <p:nvPicPr>
          <p:cNvPr id="2" name="Picture 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DFFC2C8-F65F-55FE-82BB-413501FA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82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0721-B173-BF0B-9005-24121FB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E601-03F6-CA8E-AE04-C406921D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 came up with our company name through me asking Stefan about a book he was reading about he said the title was Atlas 6 and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said well why don't we call us Atlas 5 cause there's 5 of us. not glamorous but it got us a name.</a:t>
            </a:r>
            <a:b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for talents I bring, I'm a full stack developer with project management experience I can fit myself into what ever job needs to be worked on at any point.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 hope to tackle I believe the goal is to work on areas of personal weakness while helping build up others in areas where we are strong. A nod to the ideology of a machine being greater than the sum of its parts.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For a project name the examples he gave were quite simple, something like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AtlasNC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(Atlas Non-Conformance) or something simple that describes the functionality of our project.</a:t>
            </a:r>
            <a:b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 terms of skills, I have worked on a lot of personal full stack projects, mainly web applications, I mostly do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javascript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related programming in my free time so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thats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what I'm most comfortable with, but I have a good amount of experience on all the stuff we'd be doing in throughout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6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globe with text&#10;&#10;Description automatically generated">
            <a:extLst>
              <a:ext uri="{FF2B5EF4-FFF2-40B4-BE49-F238E27FC236}">
                <a16:creationId xmlns:a16="http://schemas.microsoft.com/office/drawing/2014/main" id="{4CE08FC8-FC71-6E1F-3364-61C29C8250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1" b="29911"/>
          <a:stretch/>
        </p:blipFill>
        <p:spPr>
          <a:xfrm>
            <a:off x="-22342145" y="-5582653"/>
            <a:ext cx="47896701" cy="2776888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98CBBC-3E39-B247-1173-25EBC6DDC9C9}"/>
              </a:ext>
            </a:extLst>
          </p:cNvPr>
          <p:cNvSpPr/>
          <p:nvPr/>
        </p:nvSpPr>
        <p:spPr>
          <a:xfrm>
            <a:off x="7743664" y="312773"/>
            <a:ext cx="4166315" cy="6333688"/>
          </a:xfrm>
          <a:custGeom>
            <a:avLst/>
            <a:gdLst/>
            <a:ahLst/>
            <a:cxnLst/>
            <a:rect l="l" t="t" r="r" b="b"/>
            <a:pathLst>
              <a:path w="4166315" h="6806484">
                <a:moveTo>
                  <a:pt x="2894460" y="3957171"/>
                </a:moveTo>
                <a:cubicBezTo>
                  <a:pt x="2888211" y="3957171"/>
                  <a:pt x="2882954" y="3959190"/>
                  <a:pt x="2878686" y="3963228"/>
                </a:cubicBezTo>
                <a:cubicBezTo>
                  <a:pt x="2874419" y="3967267"/>
                  <a:pt x="2872285" y="3972563"/>
                  <a:pt x="2872285" y="3979116"/>
                </a:cubicBezTo>
                <a:cubicBezTo>
                  <a:pt x="2872285" y="3985517"/>
                  <a:pt x="2874419" y="3990851"/>
                  <a:pt x="2878686" y="3995118"/>
                </a:cubicBezTo>
                <a:cubicBezTo>
                  <a:pt x="2882954" y="3999385"/>
                  <a:pt x="2888211" y="4001519"/>
                  <a:pt x="2894460" y="4001519"/>
                </a:cubicBezTo>
                <a:cubicBezTo>
                  <a:pt x="2900708" y="4001519"/>
                  <a:pt x="2905966" y="3999385"/>
                  <a:pt x="2910233" y="3995118"/>
                </a:cubicBezTo>
                <a:cubicBezTo>
                  <a:pt x="2914500" y="3990851"/>
                  <a:pt x="2916634" y="3985517"/>
                  <a:pt x="2916634" y="3979116"/>
                </a:cubicBezTo>
                <a:cubicBezTo>
                  <a:pt x="2916634" y="3972563"/>
                  <a:pt x="2914500" y="3967267"/>
                  <a:pt x="2910233" y="3963228"/>
                </a:cubicBezTo>
                <a:cubicBezTo>
                  <a:pt x="2905966" y="3959190"/>
                  <a:pt x="2900708" y="3957171"/>
                  <a:pt x="2894460" y="3957171"/>
                </a:cubicBezTo>
                <a:close/>
                <a:moveTo>
                  <a:pt x="2408913" y="3876018"/>
                </a:moveTo>
                <a:lnTo>
                  <a:pt x="2434288" y="3937282"/>
                </a:lnTo>
                <a:lnTo>
                  <a:pt x="2383539" y="3937282"/>
                </a:lnTo>
                <a:close/>
                <a:moveTo>
                  <a:pt x="2894460" y="3875103"/>
                </a:moveTo>
                <a:cubicBezTo>
                  <a:pt x="2888211" y="3875103"/>
                  <a:pt x="2882954" y="3877122"/>
                  <a:pt x="2878686" y="3881161"/>
                </a:cubicBezTo>
                <a:cubicBezTo>
                  <a:pt x="2874419" y="3885200"/>
                  <a:pt x="2872285" y="3890496"/>
                  <a:pt x="2872285" y="3897049"/>
                </a:cubicBezTo>
                <a:cubicBezTo>
                  <a:pt x="2872285" y="3903450"/>
                  <a:pt x="2874419" y="3908784"/>
                  <a:pt x="2878686" y="3913051"/>
                </a:cubicBezTo>
                <a:cubicBezTo>
                  <a:pt x="2882954" y="3917318"/>
                  <a:pt x="2888211" y="3919452"/>
                  <a:pt x="2894460" y="3919452"/>
                </a:cubicBezTo>
                <a:cubicBezTo>
                  <a:pt x="2900708" y="3919452"/>
                  <a:pt x="2905966" y="3917318"/>
                  <a:pt x="2910233" y="3913051"/>
                </a:cubicBezTo>
                <a:cubicBezTo>
                  <a:pt x="2914500" y="3908784"/>
                  <a:pt x="2916634" y="3903450"/>
                  <a:pt x="2916634" y="3897049"/>
                </a:cubicBezTo>
                <a:cubicBezTo>
                  <a:pt x="2916634" y="3890496"/>
                  <a:pt x="2914500" y="3885200"/>
                  <a:pt x="2910233" y="3881161"/>
                </a:cubicBezTo>
                <a:cubicBezTo>
                  <a:pt x="2905966" y="3877122"/>
                  <a:pt x="2900708" y="3875103"/>
                  <a:pt x="2894460" y="3875103"/>
                </a:cubicBezTo>
                <a:close/>
                <a:moveTo>
                  <a:pt x="3777770" y="3869845"/>
                </a:moveTo>
                <a:lnTo>
                  <a:pt x="3807945" y="3869845"/>
                </a:lnTo>
                <a:cubicBezTo>
                  <a:pt x="3819071" y="3869845"/>
                  <a:pt x="3827529" y="3872246"/>
                  <a:pt x="3833320" y="3877046"/>
                </a:cubicBezTo>
                <a:cubicBezTo>
                  <a:pt x="3839111" y="3881847"/>
                  <a:pt x="3842007" y="3888743"/>
                  <a:pt x="3842007" y="3897735"/>
                </a:cubicBezTo>
                <a:cubicBezTo>
                  <a:pt x="3842007" y="3906574"/>
                  <a:pt x="3839111" y="3913432"/>
                  <a:pt x="3833320" y="3918309"/>
                </a:cubicBezTo>
                <a:cubicBezTo>
                  <a:pt x="3827529" y="3923185"/>
                  <a:pt x="3819071" y="3925624"/>
                  <a:pt x="3807945" y="3925624"/>
                </a:cubicBezTo>
                <a:lnTo>
                  <a:pt x="3777770" y="3925624"/>
                </a:lnTo>
                <a:close/>
                <a:moveTo>
                  <a:pt x="3453920" y="3869845"/>
                </a:moveTo>
                <a:lnTo>
                  <a:pt x="3484095" y="3869845"/>
                </a:lnTo>
                <a:cubicBezTo>
                  <a:pt x="3495221" y="3869845"/>
                  <a:pt x="3503679" y="3872246"/>
                  <a:pt x="3509470" y="3877046"/>
                </a:cubicBezTo>
                <a:cubicBezTo>
                  <a:pt x="3515261" y="3881847"/>
                  <a:pt x="3518157" y="3888743"/>
                  <a:pt x="3518157" y="3897735"/>
                </a:cubicBezTo>
                <a:cubicBezTo>
                  <a:pt x="3518157" y="3906574"/>
                  <a:pt x="3515261" y="3913394"/>
                  <a:pt x="3509470" y="3918194"/>
                </a:cubicBezTo>
                <a:cubicBezTo>
                  <a:pt x="3503679" y="3922995"/>
                  <a:pt x="3495221" y="3925395"/>
                  <a:pt x="3484095" y="3925395"/>
                </a:cubicBezTo>
                <a:lnTo>
                  <a:pt x="3453920" y="3925395"/>
                </a:lnTo>
                <a:close/>
                <a:moveTo>
                  <a:pt x="1186970" y="3869845"/>
                </a:moveTo>
                <a:lnTo>
                  <a:pt x="1217145" y="3869845"/>
                </a:lnTo>
                <a:cubicBezTo>
                  <a:pt x="1228270" y="3869845"/>
                  <a:pt x="1236729" y="3872246"/>
                  <a:pt x="1242520" y="3877046"/>
                </a:cubicBezTo>
                <a:cubicBezTo>
                  <a:pt x="1248311" y="3881847"/>
                  <a:pt x="1251207" y="3888743"/>
                  <a:pt x="1251207" y="3897735"/>
                </a:cubicBezTo>
                <a:cubicBezTo>
                  <a:pt x="1251207" y="3906574"/>
                  <a:pt x="1248311" y="3913432"/>
                  <a:pt x="1242520" y="3918309"/>
                </a:cubicBezTo>
                <a:cubicBezTo>
                  <a:pt x="1236729" y="3923185"/>
                  <a:pt x="1228270" y="3925624"/>
                  <a:pt x="1217145" y="3925624"/>
                </a:cubicBezTo>
                <a:lnTo>
                  <a:pt x="1186970" y="3925624"/>
                </a:lnTo>
                <a:close/>
                <a:moveTo>
                  <a:pt x="1015520" y="3869845"/>
                </a:moveTo>
                <a:lnTo>
                  <a:pt x="1045695" y="3869845"/>
                </a:lnTo>
                <a:cubicBezTo>
                  <a:pt x="1056821" y="3869845"/>
                  <a:pt x="1065279" y="3872246"/>
                  <a:pt x="1071070" y="3877046"/>
                </a:cubicBezTo>
                <a:cubicBezTo>
                  <a:pt x="1076861" y="3881847"/>
                  <a:pt x="1079757" y="3888743"/>
                  <a:pt x="1079757" y="3897735"/>
                </a:cubicBezTo>
                <a:cubicBezTo>
                  <a:pt x="1079757" y="3906574"/>
                  <a:pt x="1076861" y="3913394"/>
                  <a:pt x="1071070" y="3918194"/>
                </a:cubicBezTo>
                <a:cubicBezTo>
                  <a:pt x="1065279" y="3922995"/>
                  <a:pt x="1056821" y="3925395"/>
                  <a:pt x="1045695" y="3925395"/>
                </a:cubicBezTo>
                <a:lnTo>
                  <a:pt x="1015520" y="3925395"/>
                </a:lnTo>
                <a:close/>
                <a:moveTo>
                  <a:pt x="1398882" y="3868474"/>
                </a:moveTo>
                <a:cubicBezTo>
                  <a:pt x="1408331" y="3868474"/>
                  <a:pt x="1416865" y="3870645"/>
                  <a:pt x="1424486" y="3874989"/>
                </a:cubicBezTo>
                <a:cubicBezTo>
                  <a:pt x="1432105" y="3879332"/>
                  <a:pt x="1438087" y="3885390"/>
                  <a:pt x="1442431" y="3893163"/>
                </a:cubicBezTo>
                <a:cubicBezTo>
                  <a:pt x="1446774" y="3900935"/>
                  <a:pt x="1448946" y="3909774"/>
                  <a:pt x="1448946" y="3919680"/>
                </a:cubicBezTo>
                <a:cubicBezTo>
                  <a:pt x="1448946" y="3929586"/>
                  <a:pt x="1446774" y="3938425"/>
                  <a:pt x="1442431" y="3946198"/>
                </a:cubicBezTo>
                <a:cubicBezTo>
                  <a:pt x="1438087" y="3953970"/>
                  <a:pt x="1432105" y="3960028"/>
                  <a:pt x="1424486" y="3964371"/>
                </a:cubicBezTo>
                <a:cubicBezTo>
                  <a:pt x="1416865" y="3968715"/>
                  <a:pt x="1408331" y="3970887"/>
                  <a:pt x="1398882" y="3970887"/>
                </a:cubicBezTo>
                <a:cubicBezTo>
                  <a:pt x="1389433" y="3970887"/>
                  <a:pt x="1380899" y="3968715"/>
                  <a:pt x="1373279" y="3964371"/>
                </a:cubicBezTo>
                <a:cubicBezTo>
                  <a:pt x="1365659" y="3960028"/>
                  <a:pt x="1359677" y="3953970"/>
                  <a:pt x="1355334" y="3946198"/>
                </a:cubicBezTo>
                <a:cubicBezTo>
                  <a:pt x="1350991" y="3938425"/>
                  <a:pt x="1348819" y="3929586"/>
                  <a:pt x="1348819" y="3919680"/>
                </a:cubicBezTo>
                <a:cubicBezTo>
                  <a:pt x="1348819" y="3909774"/>
                  <a:pt x="1350991" y="3900935"/>
                  <a:pt x="1355334" y="3893163"/>
                </a:cubicBezTo>
                <a:cubicBezTo>
                  <a:pt x="1359677" y="3885390"/>
                  <a:pt x="1365659" y="3879332"/>
                  <a:pt x="1373279" y="3874989"/>
                </a:cubicBezTo>
                <a:cubicBezTo>
                  <a:pt x="1380899" y="3870645"/>
                  <a:pt x="1389433" y="3868474"/>
                  <a:pt x="1398882" y="3868474"/>
                </a:cubicBezTo>
                <a:close/>
                <a:moveTo>
                  <a:pt x="3740737" y="3839670"/>
                </a:moveTo>
                <a:lnTo>
                  <a:pt x="3740737" y="3999690"/>
                </a:lnTo>
                <a:lnTo>
                  <a:pt x="3777770" y="3999690"/>
                </a:lnTo>
                <a:lnTo>
                  <a:pt x="3777770" y="3955113"/>
                </a:lnTo>
                <a:lnTo>
                  <a:pt x="3810003" y="3955113"/>
                </a:lnTo>
                <a:lnTo>
                  <a:pt x="3811832" y="3955113"/>
                </a:lnTo>
                <a:lnTo>
                  <a:pt x="3842692" y="3999690"/>
                </a:lnTo>
                <a:lnTo>
                  <a:pt x="3882469" y="3999690"/>
                </a:lnTo>
                <a:lnTo>
                  <a:pt x="3846579" y="3948255"/>
                </a:lnTo>
                <a:cubicBezTo>
                  <a:pt x="3857094" y="3943683"/>
                  <a:pt x="3865210" y="3937092"/>
                  <a:pt x="3870925" y="3928481"/>
                </a:cubicBezTo>
                <a:cubicBezTo>
                  <a:pt x="3876639" y="3919871"/>
                  <a:pt x="3879497" y="3909622"/>
                  <a:pt x="3879497" y="3897735"/>
                </a:cubicBezTo>
                <a:cubicBezTo>
                  <a:pt x="3879497" y="3885847"/>
                  <a:pt x="3876678" y="3875560"/>
                  <a:pt x="3871039" y="3866874"/>
                </a:cubicBezTo>
                <a:cubicBezTo>
                  <a:pt x="3865400" y="3858187"/>
                  <a:pt x="3857361" y="3851481"/>
                  <a:pt x="3846922" y="3846757"/>
                </a:cubicBezTo>
                <a:cubicBezTo>
                  <a:pt x="3836482" y="3842032"/>
                  <a:pt x="3824176" y="3839670"/>
                  <a:pt x="3810003" y="3839670"/>
                </a:cubicBezTo>
                <a:close/>
                <a:moveTo>
                  <a:pt x="3588337" y="3839670"/>
                </a:moveTo>
                <a:lnTo>
                  <a:pt x="3588337" y="3999690"/>
                </a:lnTo>
                <a:lnTo>
                  <a:pt x="3712238" y="3999690"/>
                </a:lnTo>
                <a:lnTo>
                  <a:pt x="3712238" y="3969972"/>
                </a:lnTo>
                <a:lnTo>
                  <a:pt x="3625142" y="3969972"/>
                </a:lnTo>
                <a:lnTo>
                  <a:pt x="3625142" y="3932939"/>
                </a:lnTo>
                <a:lnTo>
                  <a:pt x="3699437" y="3932939"/>
                </a:lnTo>
                <a:lnTo>
                  <a:pt x="3699437" y="3904135"/>
                </a:lnTo>
                <a:lnTo>
                  <a:pt x="3625142" y="3904135"/>
                </a:lnTo>
                <a:lnTo>
                  <a:pt x="3625142" y="3869388"/>
                </a:lnTo>
                <a:lnTo>
                  <a:pt x="3709267" y="3869388"/>
                </a:lnTo>
                <a:lnTo>
                  <a:pt x="3709267" y="3839670"/>
                </a:lnTo>
                <a:close/>
                <a:moveTo>
                  <a:pt x="3416887" y="3839670"/>
                </a:moveTo>
                <a:lnTo>
                  <a:pt x="3416887" y="3999690"/>
                </a:lnTo>
                <a:lnTo>
                  <a:pt x="3453920" y="3999690"/>
                </a:lnTo>
                <a:lnTo>
                  <a:pt x="3453920" y="3955570"/>
                </a:lnTo>
                <a:lnTo>
                  <a:pt x="3486153" y="3955570"/>
                </a:lnTo>
                <a:cubicBezTo>
                  <a:pt x="3500326" y="3955570"/>
                  <a:pt x="3512632" y="3953246"/>
                  <a:pt x="3523072" y="3948598"/>
                </a:cubicBezTo>
                <a:cubicBezTo>
                  <a:pt x="3533511" y="3943950"/>
                  <a:pt x="3541550" y="3937244"/>
                  <a:pt x="3547189" y="3928481"/>
                </a:cubicBezTo>
                <a:cubicBezTo>
                  <a:pt x="3552828" y="3919718"/>
                  <a:pt x="3555647" y="3909469"/>
                  <a:pt x="3555647" y="3897735"/>
                </a:cubicBezTo>
                <a:cubicBezTo>
                  <a:pt x="3555647" y="3885847"/>
                  <a:pt x="3552828" y="3875560"/>
                  <a:pt x="3547189" y="3866874"/>
                </a:cubicBezTo>
                <a:cubicBezTo>
                  <a:pt x="3541550" y="3858187"/>
                  <a:pt x="3533511" y="3851481"/>
                  <a:pt x="3523072" y="3846757"/>
                </a:cubicBezTo>
                <a:cubicBezTo>
                  <a:pt x="3512632" y="3842032"/>
                  <a:pt x="3500326" y="3839670"/>
                  <a:pt x="3486153" y="3839670"/>
                </a:cubicBezTo>
                <a:close/>
                <a:moveTo>
                  <a:pt x="3340687" y="3839670"/>
                </a:moveTo>
                <a:lnTo>
                  <a:pt x="3340687" y="3999690"/>
                </a:lnTo>
                <a:lnTo>
                  <a:pt x="3377720" y="3999690"/>
                </a:lnTo>
                <a:lnTo>
                  <a:pt x="3377720" y="3839670"/>
                </a:lnTo>
                <a:close/>
                <a:moveTo>
                  <a:pt x="3159712" y="3839670"/>
                </a:moveTo>
                <a:lnTo>
                  <a:pt x="3159712" y="3999690"/>
                </a:lnTo>
                <a:lnTo>
                  <a:pt x="3196288" y="3999690"/>
                </a:lnTo>
                <a:lnTo>
                  <a:pt x="3196288" y="3902535"/>
                </a:lnTo>
                <a:lnTo>
                  <a:pt x="3276069" y="3999690"/>
                </a:lnTo>
                <a:lnTo>
                  <a:pt x="3306473" y="3999690"/>
                </a:lnTo>
                <a:lnTo>
                  <a:pt x="3306473" y="3839670"/>
                </a:lnTo>
                <a:lnTo>
                  <a:pt x="3269897" y="3839670"/>
                </a:lnTo>
                <a:lnTo>
                  <a:pt x="3269897" y="3936825"/>
                </a:lnTo>
                <a:lnTo>
                  <a:pt x="3190344" y="3839670"/>
                </a:lnTo>
                <a:close/>
                <a:moveTo>
                  <a:pt x="2731087" y="3839670"/>
                </a:moveTo>
                <a:lnTo>
                  <a:pt x="2731087" y="3999690"/>
                </a:lnTo>
                <a:lnTo>
                  <a:pt x="2854988" y="3999690"/>
                </a:lnTo>
                <a:lnTo>
                  <a:pt x="2854988" y="3969972"/>
                </a:lnTo>
                <a:lnTo>
                  <a:pt x="2767892" y="3969972"/>
                </a:lnTo>
                <a:lnTo>
                  <a:pt x="2767892" y="3932939"/>
                </a:lnTo>
                <a:lnTo>
                  <a:pt x="2842187" y="3932939"/>
                </a:lnTo>
                <a:lnTo>
                  <a:pt x="2842187" y="3904135"/>
                </a:lnTo>
                <a:lnTo>
                  <a:pt x="2767892" y="3904135"/>
                </a:lnTo>
                <a:lnTo>
                  <a:pt x="2767892" y="3869388"/>
                </a:lnTo>
                <a:lnTo>
                  <a:pt x="2852016" y="3869388"/>
                </a:lnTo>
                <a:lnTo>
                  <a:pt x="2852016" y="3839670"/>
                </a:lnTo>
                <a:close/>
                <a:moveTo>
                  <a:pt x="2512012" y="3839670"/>
                </a:moveTo>
                <a:lnTo>
                  <a:pt x="2512012" y="3999690"/>
                </a:lnTo>
                <a:lnTo>
                  <a:pt x="2546759" y="3999690"/>
                </a:lnTo>
                <a:lnTo>
                  <a:pt x="2546759" y="3905736"/>
                </a:lnTo>
                <a:lnTo>
                  <a:pt x="2593622" y="3982774"/>
                </a:lnTo>
                <a:lnTo>
                  <a:pt x="2610310" y="3982774"/>
                </a:lnTo>
                <a:lnTo>
                  <a:pt x="2657401" y="3903678"/>
                </a:lnTo>
                <a:lnTo>
                  <a:pt x="2657630" y="3999690"/>
                </a:lnTo>
                <a:lnTo>
                  <a:pt x="2692377" y="3999690"/>
                </a:lnTo>
                <a:lnTo>
                  <a:pt x="2691920" y="3839670"/>
                </a:lnTo>
                <a:lnTo>
                  <a:pt x="2661516" y="3839670"/>
                </a:lnTo>
                <a:lnTo>
                  <a:pt x="2602538" y="3939111"/>
                </a:lnTo>
                <a:lnTo>
                  <a:pt x="2542644" y="3839670"/>
                </a:lnTo>
                <a:close/>
                <a:moveTo>
                  <a:pt x="2390854" y="3839670"/>
                </a:moveTo>
                <a:lnTo>
                  <a:pt x="2319531" y="3999690"/>
                </a:lnTo>
                <a:lnTo>
                  <a:pt x="2357478" y="3999690"/>
                </a:lnTo>
                <a:lnTo>
                  <a:pt x="2371651" y="3965400"/>
                </a:lnTo>
                <a:lnTo>
                  <a:pt x="2445947" y="3965400"/>
                </a:lnTo>
                <a:lnTo>
                  <a:pt x="2460120" y="3999690"/>
                </a:lnTo>
                <a:lnTo>
                  <a:pt x="2498982" y="3999690"/>
                </a:lnTo>
                <a:lnTo>
                  <a:pt x="2427430" y="3839670"/>
                </a:lnTo>
                <a:close/>
                <a:moveTo>
                  <a:pt x="2159587" y="3839670"/>
                </a:moveTo>
                <a:lnTo>
                  <a:pt x="2159587" y="3999690"/>
                </a:lnTo>
                <a:lnTo>
                  <a:pt x="2196163" y="3999690"/>
                </a:lnTo>
                <a:lnTo>
                  <a:pt x="2196163" y="3902535"/>
                </a:lnTo>
                <a:lnTo>
                  <a:pt x="2275944" y="3999690"/>
                </a:lnTo>
                <a:lnTo>
                  <a:pt x="2306348" y="3999690"/>
                </a:lnTo>
                <a:lnTo>
                  <a:pt x="2306348" y="3839670"/>
                </a:lnTo>
                <a:lnTo>
                  <a:pt x="2269772" y="3839670"/>
                </a:lnTo>
                <a:lnTo>
                  <a:pt x="2269772" y="3936825"/>
                </a:lnTo>
                <a:lnTo>
                  <a:pt x="2190219" y="3839670"/>
                </a:lnTo>
                <a:close/>
                <a:moveTo>
                  <a:pt x="1941502" y="3839670"/>
                </a:moveTo>
                <a:lnTo>
                  <a:pt x="1941502" y="3869845"/>
                </a:lnTo>
                <a:lnTo>
                  <a:pt x="1992709" y="3869845"/>
                </a:lnTo>
                <a:lnTo>
                  <a:pt x="1992709" y="3999690"/>
                </a:lnTo>
                <a:lnTo>
                  <a:pt x="2029742" y="3999690"/>
                </a:lnTo>
                <a:lnTo>
                  <a:pt x="2029742" y="3869845"/>
                </a:lnTo>
                <a:lnTo>
                  <a:pt x="2080949" y="3869845"/>
                </a:lnTo>
                <a:lnTo>
                  <a:pt x="2080949" y="3839670"/>
                </a:lnTo>
                <a:close/>
                <a:moveTo>
                  <a:pt x="1635712" y="3839670"/>
                </a:moveTo>
                <a:lnTo>
                  <a:pt x="1635712" y="3999690"/>
                </a:lnTo>
                <a:lnTo>
                  <a:pt x="1759613" y="3999690"/>
                </a:lnTo>
                <a:lnTo>
                  <a:pt x="1759613" y="3969972"/>
                </a:lnTo>
                <a:lnTo>
                  <a:pt x="1672517" y="3969972"/>
                </a:lnTo>
                <a:lnTo>
                  <a:pt x="1672517" y="3932939"/>
                </a:lnTo>
                <a:lnTo>
                  <a:pt x="1746811" y="3932939"/>
                </a:lnTo>
                <a:lnTo>
                  <a:pt x="1746811" y="3904135"/>
                </a:lnTo>
                <a:lnTo>
                  <a:pt x="1672517" y="3904135"/>
                </a:lnTo>
                <a:lnTo>
                  <a:pt x="1672517" y="3869388"/>
                </a:lnTo>
                <a:lnTo>
                  <a:pt x="1756641" y="3869388"/>
                </a:lnTo>
                <a:lnTo>
                  <a:pt x="1756641" y="3839670"/>
                </a:lnTo>
                <a:close/>
                <a:moveTo>
                  <a:pt x="1505943" y="3839670"/>
                </a:moveTo>
                <a:lnTo>
                  <a:pt x="1505943" y="3869388"/>
                </a:lnTo>
                <a:lnTo>
                  <a:pt x="1562179" y="3869388"/>
                </a:lnTo>
                <a:lnTo>
                  <a:pt x="1562179" y="3945512"/>
                </a:lnTo>
                <a:cubicBezTo>
                  <a:pt x="1562179" y="3963190"/>
                  <a:pt x="1554635" y="3972030"/>
                  <a:pt x="1539548" y="3972030"/>
                </a:cubicBezTo>
                <a:cubicBezTo>
                  <a:pt x="1528422" y="3972030"/>
                  <a:pt x="1518516" y="3966162"/>
                  <a:pt x="1509829" y="3954427"/>
                </a:cubicBezTo>
                <a:lnTo>
                  <a:pt x="1489255" y="3979116"/>
                </a:lnTo>
                <a:cubicBezTo>
                  <a:pt x="1495047" y="3986584"/>
                  <a:pt x="1502476" y="3992337"/>
                  <a:pt x="1511544" y="3996375"/>
                </a:cubicBezTo>
                <a:cubicBezTo>
                  <a:pt x="1520612" y="4000414"/>
                  <a:pt x="1530556" y="4002433"/>
                  <a:pt x="1541376" y="4002433"/>
                </a:cubicBezTo>
                <a:cubicBezTo>
                  <a:pt x="1560274" y="4002433"/>
                  <a:pt x="1574600" y="3997518"/>
                  <a:pt x="1584353" y="3987689"/>
                </a:cubicBezTo>
                <a:cubicBezTo>
                  <a:pt x="1594107" y="3977859"/>
                  <a:pt x="1598984" y="3963114"/>
                  <a:pt x="1598984" y="3943455"/>
                </a:cubicBezTo>
                <a:lnTo>
                  <a:pt x="1598984" y="3839670"/>
                </a:lnTo>
                <a:close/>
                <a:moveTo>
                  <a:pt x="1149937" y="3839670"/>
                </a:moveTo>
                <a:lnTo>
                  <a:pt x="1149937" y="3999690"/>
                </a:lnTo>
                <a:lnTo>
                  <a:pt x="1186970" y="3999690"/>
                </a:lnTo>
                <a:lnTo>
                  <a:pt x="1186970" y="3955113"/>
                </a:lnTo>
                <a:lnTo>
                  <a:pt x="1219203" y="3955113"/>
                </a:lnTo>
                <a:lnTo>
                  <a:pt x="1221032" y="3955113"/>
                </a:lnTo>
                <a:lnTo>
                  <a:pt x="1251893" y="3999690"/>
                </a:lnTo>
                <a:lnTo>
                  <a:pt x="1291669" y="3999690"/>
                </a:lnTo>
                <a:lnTo>
                  <a:pt x="1255779" y="3948255"/>
                </a:lnTo>
                <a:cubicBezTo>
                  <a:pt x="1266294" y="3943683"/>
                  <a:pt x="1274410" y="3937092"/>
                  <a:pt x="1280125" y="3928481"/>
                </a:cubicBezTo>
                <a:cubicBezTo>
                  <a:pt x="1285840" y="3919871"/>
                  <a:pt x="1288697" y="3909622"/>
                  <a:pt x="1288697" y="3897735"/>
                </a:cubicBezTo>
                <a:cubicBezTo>
                  <a:pt x="1288697" y="3885847"/>
                  <a:pt x="1285878" y="3875560"/>
                  <a:pt x="1280239" y="3866874"/>
                </a:cubicBezTo>
                <a:cubicBezTo>
                  <a:pt x="1274600" y="3858187"/>
                  <a:pt x="1266561" y="3851481"/>
                  <a:pt x="1256122" y="3846757"/>
                </a:cubicBezTo>
                <a:cubicBezTo>
                  <a:pt x="1245682" y="3842032"/>
                  <a:pt x="1233376" y="3839670"/>
                  <a:pt x="1219203" y="3839670"/>
                </a:cubicBezTo>
                <a:close/>
                <a:moveTo>
                  <a:pt x="978487" y="3839670"/>
                </a:moveTo>
                <a:lnTo>
                  <a:pt x="978487" y="3999690"/>
                </a:lnTo>
                <a:lnTo>
                  <a:pt x="1015520" y="3999690"/>
                </a:lnTo>
                <a:lnTo>
                  <a:pt x="1015520" y="3955570"/>
                </a:lnTo>
                <a:lnTo>
                  <a:pt x="1047753" y="3955570"/>
                </a:lnTo>
                <a:cubicBezTo>
                  <a:pt x="1061926" y="3955570"/>
                  <a:pt x="1074232" y="3953246"/>
                  <a:pt x="1084672" y="3948598"/>
                </a:cubicBezTo>
                <a:cubicBezTo>
                  <a:pt x="1095111" y="3943950"/>
                  <a:pt x="1103150" y="3937244"/>
                  <a:pt x="1108789" y="3928481"/>
                </a:cubicBezTo>
                <a:cubicBezTo>
                  <a:pt x="1114428" y="3919718"/>
                  <a:pt x="1117247" y="3909469"/>
                  <a:pt x="1117247" y="3897735"/>
                </a:cubicBezTo>
                <a:cubicBezTo>
                  <a:pt x="1117247" y="3885847"/>
                  <a:pt x="1114428" y="3875560"/>
                  <a:pt x="1108789" y="3866874"/>
                </a:cubicBezTo>
                <a:cubicBezTo>
                  <a:pt x="1103150" y="3858187"/>
                  <a:pt x="1095111" y="3851481"/>
                  <a:pt x="1084672" y="3846757"/>
                </a:cubicBezTo>
                <a:cubicBezTo>
                  <a:pt x="1074232" y="3842032"/>
                  <a:pt x="1061926" y="3839670"/>
                  <a:pt x="1047753" y="3839670"/>
                </a:cubicBezTo>
                <a:close/>
                <a:moveTo>
                  <a:pt x="3074902" y="3836927"/>
                </a:moveTo>
                <a:cubicBezTo>
                  <a:pt x="3060271" y="3836927"/>
                  <a:pt x="3047888" y="3839137"/>
                  <a:pt x="3037754" y="3843556"/>
                </a:cubicBezTo>
                <a:cubicBezTo>
                  <a:pt x="3027619" y="3847976"/>
                  <a:pt x="3020037" y="3853958"/>
                  <a:pt x="3015008" y="3861501"/>
                </a:cubicBezTo>
                <a:cubicBezTo>
                  <a:pt x="3009979" y="3869045"/>
                  <a:pt x="3007464" y="3877465"/>
                  <a:pt x="3007464" y="3886762"/>
                </a:cubicBezTo>
                <a:cubicBezTo>
                  <a:pt x="3007464" y="3897430"/>
                  <a:pt x="3010246" y="3905964"/>
                  <a:pt x="3015808" y="3912365"/>
                </a:cubicBezTo>
                <a:cubicBezTo>
                  <a:pt x="3021371" y="3918766"/>
                  <a:pt x="3028039" y="3923414"/>
                  <a:pt x="3035811" y="3926310"/>
                </a:cubicBezTo>
                <a:cubicBezTo>
                  <a:pt x="3043583" y="3929205"/>
                  <a:pt x="3053565" y="3932101"/>
                  <a:pt x="3065757" y="3934996"/>
                </a:cubicBezTo>
                <a:cubicBezTo>
                  <a:pt x="3073682" y="3936825"/>
                  <a:pt x="3079969" y="3938502"/>
                  <a:pt x="3084617" y="3940026"/>
                </a:cubicBezTo>
                <a:cubicBezTo>
                  <a:pt x="3089265" y="3941550"/>
                  <a:pt x="3093075" y="3943569"/>
                  <a:pt x="3096047" y="3946083"/>
                </a:cubicBezTo>
                <a:cubicBezTo>
                  <a:pt x="3099019" y="3948598"/>
                  <a:pt x="3100505" y="3951760"/>
                  <a:pt x="3100505" y="3955570"/>
                </a:cubicBezTo>
                <a:cubicBezTo>
                  <a:pt x="3100505" y="3960752"/>
                  <a:pt x="3097990" y="3964905"/>
                  <a:pt x="3092961" y="3968029"/>
                </a:cubicBezTo>
                <a:cubicBezTo>
                  <a:pt x="3087932" y="3971153"/>
                  <a:pt x="3080159" y="3972715"/>
                  <a:pt x="3069644" y="3972715"/>
                </a:cubicBezTo>
                <a:cubicBezTo>
                  <a:pt x="3060195" y="3972715"/>
                  <a:pt x="3050746" y="3971191"/>
                  <a:pt x="3041297" y="3968143"/>
                </a:cubicBezTo>
                <a:cubicBezTo>
                  <a:pt x="3031848" y="3965095"/>
                  <a:pt x="3023695" y="3961057"/>
                  <a:pt x="3016837" y="3956028"/>
                </a:cubicBezTo>
                <a:lnTo>
                  <a:pt x="3004264" y="3983917"/>
                </a:lnTo>
                <a:cubicBezTo>
                  <a:pt x="3011427" y="3989403"/>
                  <a:pt x="3020914" y="3993861"/>
                  <a:pt x="3032725" y="3997290"/>
                </a:cubicBezTo>
                <a:cubicBezTo>
                  <a:pt x="3044536" y="4000719"/>
                  <a:pt x="3056766" y="4002433"/>
                  <a:pt x="3069415" y="4002433"/>
                </a:cubicBezTo>
                <a:cubicBezTo>
                  <a:pt x="3084045" y="4002433"/>
                  <a:pt x="3096466" y="4000224"/>
                  <a:pt x="3106677" y="3995804"/>
                </a:cubicBezTo>
                <a:cubicBezTo>
                  <a:pt x="3116887" y="3991384"/>
                  <a:pt x="3124546" y="3985403"/>
                  <a:pt x="3129651" y="3977859"/>
                </a:cubicBezTo>
                <a:cubicBezTo>
                  <a:pt x="3134756" y="3970315"/>
                  <a:pt x="3137309" y="3961971"/>
                  <a:pt x="3137309" y="3952827"/>
                </a:cubicBezTo>
                <a:cubicBezTo>
                  <a:pt x="3137309" y="3942159"/>
                  <a:pt x="3134528" y="3933701"/>
                  <a:pt x="3128965" y="3927453"/>
                </a:cubicBezTo>
                <a:cubicBezTo>
                  <a:pt x="3123403" y="3921204"/>
                  <a:pt x="3116735" y="3916632"/>
                  <a:pt x="3108963" y="3913737"/>
                </a:cubicBezTo>
                <a:cubicBezTo>
                  <a:pt x="3101190" y="3910841"/>
                  <a:pt x="3091208" y="3907945"/>
                  <a:pt x="3079016" y="3905050"/>
                </a:cubicBezTo>
                <a:cubicBezTo>
                  <a:pt x="3067281" y="3902459"/>
                  <a:pt x="3058557" y="3899830"/>
                  <a:pt x="3052842" y="3897163"/>
                </a:cubicBezTo>
                <a:cubicBezTo>
                  <a:pt x="3047127" y="3894496"/>
                  <a:pt x="3044269" y="3890419"/>
                  <a:pt x="3044269" y="3884933"/>
                </a:cubicBezTo>
                <a:cubicBezTo>
                  <a:pt x="3044269" y="3879447"/>
                  <a:pt x="3046746" y="3875027"/>
                  <a:pt x="3051699" y="3871674"/>
                </a:cubicBezTo>
                <a:cubicBezTo>
                  <a:pt x="3056651" y="3868321"/>
                  <a:pt x="3064310" y="3866645"/>
                  <a:pt x="3074673" y="3866645"/>
                </a:cubicBezTo>
                <a:cubicBezTo>
                  <a:pt x="3089456" y="3866645"/>
                  <a:pt x="3104238" y="3870836"/>
                  <a:pt x="3119021" y="3879218"/>
                </a:cubicBezTo>
                <a:lnTo>
                  <a:pt x="3130451" y="3851100"/>
                </a:lnTo>
                <a:cubicBezTo>
                  <a:pt x="3123136" y="3846528"/>
                  <a:pt x="3114602" y="3843023"/>
                  <a:pt x="3104848" y="3840585"/>
                </a:cubicBezTo>
                <a:cubicBezTo>
                  <a:pt x="3095094" y="3838146"/>
                  <a:pt x="3085112" y="3836927"/>
                  <a:pt x="3074902" y="3836927"/>
                </a:cubicBezTo>
                <a:close/>
                <a:moveTo>
                  <a:pt x="1864922" y="3836927"/>
                </a:moveTo>
                <a:cubicBezTo>
                  <a:pt x="1848462" y="3836927"/>
                  <a:pt x="1833641" y="3840470"/>
                  <a:pt x="1820459" y="3847557"/>
                </a:cubicBezTo>
                <a:cubicBezTo>
                  <a:pt x="1807276" y="3854643"/>
                  <a:pt x="1796913" y="3864473"/>
                  <a:pt x="1789369" y="3877046"/>
                </a:cubicBezTo>
                <a:cubicBezTo>
                  <a:pt x="1781825" y="3889619"/>
                  <a:pt x="1778054" y="3903831"/>
                  <a:pt x="1778054" y="3919680"/>
                </a:cubicBezTo>
                <a:cubicBezTo>
                  <a:pt x="1778054" y="3935530"/>
                  <a:pt x="1781825" y="3949741"/>
                  <a:pt x="1789369" y="3962314"/>
                </a:cubicBezTo>
                <a:cubicBezTo>
                  <a:pt x="1796913" y="3974887"/>
                  <a:pt x="1807276" y="3984717"/>
                  <a:pt x="1820459" y="3991803"/>
                </a:cubicBezTo>
                <a:cubicBezTo>
                  <a:pt x="1833641" y="3998890"/>
                  <a:pt x="1848386" y="4002433"/>
                  <a:pt x="1864693" y="4002433"/>
                </a:cubicBezTo>
                <a:cubicBezTo>
                  <a:pt x="1878561" y="4002433"/>
                  <a:pt x="1891134" y="3999995"/>
                  <a:pt x="1902412" y="3995118"/>
                </a:cubicBezTo>
                <a:cubicBezTo>
                  <a:pt x="1913690" y="3990241"/>
                  <a:pt x="1923138" y="3983155"/>
                  <a:pt x="1930758" y="3973858"/>
                </a:cubicBezTo>
                <a:lnTo>
                  <a:pt x="1906984" y="3951913"/>
                </a:lnTo>
                <a:cubicBezTo>
                  <a:pt x="1896164" y="3964562"/>
                  <a:pt x="1882752" y="3970887"/>
                  <a:pt x="1866750" y="3970887"/>
                </a:cubicBezTo>
                <a:cubicBezTo>
                  <a:pt x="1856844" y="3970887"/>
                  <a:pt x="1848005" y="3968715"/>
                  <a:pt x="1840233" y="3964371"/>
                </a:cubicBezTo>
                <a:cubicBezTo>
                  <a:pt x="1832460" y="3960028"/>
                  <a:pt x="1826402" y="3953970"/>
                  <a:pt x="1822059" y="3946198"/>
                </a:cubicBezTo>
                <a:cubicBezTo>
                  <a:pt x="1817716" y="3938425"/>
                  <a:pt x="1815544" y="3929586"/>
                  <a:pt x="1815544" y="3919680"/>
                </a:cubicBezTo>
                <a:cubicBezTo>
                  <a:pt x="1815544" y="3909774"/>
                  <a:pt x="1817716" y="3900935"/>
                  <a:pt x="1822059" y="3893163"/>
                </a:cubicBezTo>
                <a:cubicBezTo>
                  <a:pt x="1826402" y="3885390"/>
                  <a:pt x="1832460" y="3879332"/>
                  <a:pt x="1840233" y="3874989"/>
                </a:cubicBezTo>
                <a:cubicBezTo>
                  <a:pt x="1848005" y="3870645"/>
                  <a:pt x="1856844" y="3868474"/>
                  <a:pt x="1866750" y="3868474"/>
                </a:cubicBezTo>
                <a:cubicBezTo>
                  <a:pt x="1882752" y="3868474"/>
                  <a:pt x="1896164" y="3874722"/>
                  <a:pt x="1906984" y="3887219"/>
                </a:cubicBezTo>
                <a:lnTo>
                  <a:pt x="1930758" y="3865273"/>
                </a:lnTo>
                <a:cubicBezTo>
                  <a:pt x="1923138" y="3856129"/>
                  <a:pt x="1913728" y="3849119"/>
                  <a:pt x="1902526" y="3844242"/>
                </a:cubicBezTo>
                <a:cubicBezTo>
                  <a:pt x="1891325" y="3839365"/>
                  <a:pt x="1878790" y="3836927"/>
                  <a:pt x="1864922" y="3836927"/>
                </a:cubicBezTo>
                <a:close/>
                <a:moveTo>
                  <a:pt x="1398882" y="3836927"/>
                </a:moveTo>
                <a:cubicBezTo>
                  <a:pt x="1382271" y="3836927"/>
                  <a:pt x="1367297" y="3840508"/>
                  <a:pt x="1353962" y="3847671"/>
                </a:cubicBezTo>
                <a:cubicBezTo>
                  <a:pt x="1340627" y="3854834"/>
                  <a:pt x="1330188" y="3864702"/>
                  <a:pt x="1322644" y="3877275"/>
                </a:cubicBezTo>
                <a:cubicBezTo>
                  <a:pt x="1315100" y="3889848"/>
                  <a:pt x="1311329" y="3903983"/>
                  <a:pt x="1311329" y="3919680"/>
                </a:cubicBezTo>
                <a:cubicBezTo>
                  <a:pt x="1311329" y="3935377"/>
                  <a:pt x="1315100" y="3949512"/>
                  <a:pt x="1322644" y="3962085"/>
                </a:cubicBezTo>
                <a:cubicBezTo>
                  <a:pt x="1330188" y="3974658"/>
                  <a:pt x="1340627" y="3984526"/>
                  <a:pt x="1353962" y="3991689"/>
                </a:cubicBezTo>
                <a:cubicBezTo>
                  <a:pt x="1367297" y="3998852"/>
                  <a:pt x="1382271" y="4002433"/>
                  <a:pt x="1398882" y="4002433"/>
                </a:cubicBezTo>
                <a:cubicBezTo>
                  <a:pt x="1415494" y="4002433"/>
                  <a:pt x="1430429" y="3998852"/>
                  <a:pt x="1443688" y="3991689"/>
                </a:cubicBezTo>
                <a:cubicBezTo>
                  <a:pt x="1456947" y="3984526"/>
                  <a:pt x="1467386" y="3974658"/>
                  <a:pt x="1475006" y="3962085"/>
                </a:cubicBezTo>
                <a:cubicBezTo>
                  <a:pt x="1482626" y="3949512"/>
                  <a:pt x="1486436" y="3935377"/>
                  <a:pt x="1486436" y="3919680"/>
                </a:cubicBezTo>
                <a:cubicBezTo>
                  <a:pt x="1486436" y="3903983"/>
                  <a:pt x="1482626" y="3889848"/>
                  <a:pt x="1475006" y="3877275"/>
                </a:cubicBezTo>
                <a:cubicBezTo>
                  <a:pt x="1467386" y="3864702"/>
                  <a:pt x="1456947" y="3854834"/>
                  <a:pt x="1443688" y="3847671"/>
                </a:cubicBezTo>
                <a:cubicBezTo>
                  <a:pt x="1430429" y="3840508"/>
                  <a:pt x="1415494" y="3836927"/>
                  <a:pt x="1398882" y="3836927"/>
                </a:cubicBezTo>
                <a:close/>
                <a:moveTo>
                  <a:pt x="3146287" y="2785467"/>
                </a:moveTo>
                <a:lnTo>
                  <a:pt x="3146287" y="3498889"/>
                </a:lnTo>
                <a:lnTo>
                  <a:pt x="3698679" y="3498889"/>
                </a:lnTo>
                <a:lnTo>
                  <a:pt x="3698679" y="3366396"/>
                </a:lnTo>
                <a:lnTo>
                  <a:pt x="3310374" y="3366396"/>
                </a:lnTo>
                <a:lnTo>
                  <a:pt x="3310374" y="3201290"/>
                </a:lnTo>
                <a:lnTo>
                  <a:pt x="3641606" y="3201290"/>
                </a:lnTo>
                <a:lnTo>
                  <a:pt x="3641606" y="3072874"/>
                </a:lnTo>
                <a:lnTo>
                  <a:pt x="3310374" y="3072874"/>
                </a:lnTo>
                <a:lnTo>
                  <a:pt x="3310374" y="2917959"/>
                </a:lnTo>
                <a:lnTo>
                  <a:pt x="3685430" y="2917959"/>
                </a:lnTo>
                <a:lnTo>
                  <a:pt x="3685430" y="2785467"/>
                </a:lnTo>
                <a:close/>
                <a:moveTo>
                  <a:pt x="2290523" y="2785467"/>
                </a:moveTo>
                <a:lnTo>
                  <a:pt x="2598313" y="3498889"/>
                </a:lnTo>
                <a:lnTo>
                  <a:pt x="2761381" y="3498889"/>
                </a:lnTo>
                <a:lnTo>
                  <a:pt x="3070191" y="2785467"/>
                </a:lnTo>
                <a:lnTo>
                  <a:pt x="2906104" y="2785467"/>
                </a:lnTo>
                <a:lnTo>
                  <a:pt x="2685962" y="3295054"/>
                </a:lnTo>
                <a:lnTo>
                  <a:pt x="2468878" y="2785467"/>
                </a:lnTo>
                <a:close/>
                <a:moveTo>
                  <a:pt x="2050912" y="2785467"/>
                </a:moveTo>
                <a:lnTo>
                  <a:pt x="2050912" y="3498889"/>
                </a:lnTo>
                <a:lnTo>
                  <a:pt x="2216018" y="3498889"/>
                </a:lnTo>
                <a:lnTo>
                  <a:pt x="2216018" y="2785467"/>
                </a:lnTo>
                <a:close/>
                <a:moveTo>
                  <a:pt x="1403212" y="2785467"/>
                </a:moveTo>
                <a:lnTo>
                  <a:pt x="1403212" y="3498889"/>
                </a:lnTo>
                <a:lnTo>
                  <a:pt x="1568318" y="3498889"/>
                </a:lnTo>
                <a:lnTo>
                  <a:pt x="1568318" y="3239000"/>
                </a:lnTo>
                <a:lnTo>
                  <a:pt x="1898531" y="3239000"/>
                </a:lnTo>
                <a:lnTo>
                  <a:pt x="1898531" y="3106507"/>
                </a:lnTo>
                <a:lnTo>
                  <a:pt x="1568318" y="3106507"/>
                </a:lnTo>
                <a:lnTo>
                  <a:pt x="1568318" y="2917959"/>
                </a:lnTo>
                <a:lnTo>
                  <a:pt x="1942355" y="2917959"/>
                </a:lnTo>
                <a:lnTo>
                  <a:pt x="1942355" y="2785467"/>
                </a:lnTo>
                <a:close/>
                <a:moveTo>
                  <a:pt x="2879520" y="1728315"/>
                </a:moveTo>
                <a:lnTo>
                  <a:pt x="2992649" y="2001455"/>
                </a:lnTo>
                <a:lnTo>
                  <a:pt x="2766392" y="2001455"/>
                </a:lnTo>
                <a:close/>
                <a:moveTo>
                  <a:pt x="850695" y="1728315"/>
                </a:moveTo>
                <a:lnTo>
                  <a:pt x="963823" y="2001455"/>
                </a:lnTo>
                <a:lnTo>
                  <a:pt x="737567" y="2001455"/>
                </a:lnTo>
                <a:close/>
                <a:moveTo>
                  <a:pt x="2799005" y="1566267"/>
                </a:moveTo>
                <a:lnTo>
                  <a:pt x="2481023" y="2279689"/>
                </a:lnTo>
                <a:lnTo>
                  <a:pt x="2650206" y="2279689"/>
                </a:lnTo>
                <a:lnTo>
                  <a:pt x="2713395" y="2126813"/>
                </a:lnTo>
                <a:lnTo>
                  <a:pt x="3044626" y="2126813"/>
                </a:lnTo>
                <a:lnTo>
                  <a:pt x="3107815" y="2279689"/>
                </a:lnTo>
                <a:lnTo>
                  <a:pt x="3281075" y="2279689"/>
                </a:lnTo>
                <a:lnTo>
                  <a:pt x="2962073" y="1566267"/>
                </a:lnTo>
                <a:close/>
                <a:moveTo>
                  <a:pt x="1955662" y="1566267"/>
                </a:moveTo>
                <a:lnTo>
                  <a:pt x="1955662" y="2279689"/>
                </a:lnTo>
                <a:lnTo>
                  <a:pt x="2478499" y="2279689"/>
                </a:lnTo>
                <a:lnTo>
                  <a:pt x="2478499" y="2145158"/>
                </a:lnTo>
                <a:lnTo>
                  <a:pt x="2120768" y="2145158"/>
                </a:lnTo>
                <a:lnTo>
                  <a:pt x="2120768" y="1566267"/>
                </a:lnTo>
                <a:close/>
                <a:moveTo>
                  <a:pt x="1246497" y="1566267"/>
                </a:moveTo>
                <a:lnTo>
                  <a:pt x="1246497" y="1700798"/>
                </a:lnTo>
                <a:lnTo>
                  <a:pt x="1474792" y="1700798"/>
                </a:lnTo>
                <a:lnTo>
                  <a:pt x="1474792" y="2279689"/>
                </a:lnTo>
                <a:lnTo>
                  <a:pt x="1639898" y="2279689"/>
                </a:lnTo>
                <a:lnTo>
                  <a:pt x="1639898" y="1700798"/>
                </a:lnTo>
                <a:lnTo>
                  <a:pt x="1868194" y="1700798"/>
                </a:lnTo>
                <a:lnTo>
                  <a:pt x="1868194" y="1566267"/>
                </a:lnTo>
                <a:close/>
                <a:moveTo>
                  <a:pt x="770180" y="1566267"/>
                </a:moveTo>
                <a:lnTo>
                  <a:pt x="452198" y="2279689"/>
                </a:lnTo>
                <a:lnTo>
                  <a:pt x="621381" y="2279689"/>
                </a:lnTo>
                <a:lnTo>
                  <a:pt x="684570" y="2126813"/>
                </a:lnTo>
                <a:lnTo>
                  <a:pt x="1015801" y="2126813"/>
                </a:lnTo>
                <a:lnTo>
                  <a:pt x="1078990" y="2279689"/>
                </a:lnTo>
                <a:lnTo>
                  <a:pt x="1252250" y="2279689"/>
                </a:lnTo>
                <a:lnTo>
                  <a:pt x="933248" y="1566267"/>
                </a:lnTo>
                <a:close/>
                <a:moveTo>
                  <a:pt x="3614707" y="1554037"/>
                </a:moveTo>
                <a:cubicBezTo>
                  <a:pt x="3549480" y="1554037"/>
                  <a:pt x="3494275" y="1563889"/>
                  <a:pt x="3449091" y="1583593"/>
                </a:cubicBezTo>
                <a:cubicBezTo>
                  <a:pt x="3403908" y="1603297"/>
                  <a:pt x="3370105" y="1629965"/>
                  <a:pt x="3347683" y="1663598"/>
                </a:cubicBezTo>
                <a:cubicBezTo>
                  <a:pt x="3325261" y="1697231"/>
                  <a:pt x="3314050" y="1734770"/>
                  <a:pt x="3314050" y="1776217"/>
                </a:cubicBezTo>
                <a:cubicBezTo>
                  <a:pt x="3314050" y="1823778"/>
                  <a:pt x="3326451" y="1861828"/>
                  <a:pt x="3351250" y="1890365"/>
                </a:cubicBezTo>
                <a:cubicBezTo>
                  <a:pt x="3376050" y="1918901"/>
                  <a:pt x="3405776" y="1939625"/>
                  <a:pt x="3440428" y="1952534"/>
                </a:cubicBezTo>
                <a:cubicBezTo>
                  <a:pt x="3475080" y="1965444"/>
                  <a:pt x="3519584" y="1978353"/>
                  <a:pt x="3573940" y="1991263"/>
                </a:cubicBezTo>
                <a:cubicBezTo>
                  <a:pt x="3609272" y="1999416"/>
                  <a:pt x="3637299" y="2006890"/>
                  <a:pt x="3658022" y="2013685"/>
                </a:cubicBezTo>
                <a:cubicBezTo>
                  <a:pt x="3678745" y="2020479"/>
                  <a:pt x="3695731" y="2029482"/>
                  <a:pt x="3708981" y="2040693"/>
                </a:cubicBezTo>
                <a:cubicBezTo>
                  <a:pt x="3722230" y="2051904"/>
                  <a:pt x="3728855" y="2066002"/>
                  <a:pt x="3728855" y="2082989"/>
                </a:cubicBezTo>
                <a:cubicBezTo>
                  <a:pt x="3728855" y="2106090"/>
                  <a:pt x="3717644" y="2124605"/>
                  <a:pt x="3695222" y="2138533"/>
                </a:cubicBezTo>
                <a:cubicBezTo>
                  <a:pt x="3672800" y="2152463"/>
                  <a:pt x="3638148" y="2159426"/>
                  <a:pt x="3591266" y="2159426"/>
                </a:cubicBezTo>
                <a:cubicBezTo>
                  <a:pt x="3549140" y="2159426"/>
                  <a:pt x="3507015" y="2152632"/>
                  <a:pt x="3464888" y="2139043"/>
                </a:cubicBezTo>
                <a:cubicBezTo>
                  <a:pt x="3422763" y="2125454"/>
                  <a:pt x="3386412" y="2107449"/>
                  <a:pt x="3355837" y="2085027"/>
                </a:cubicBezTo>
                <a:lnTo>
                  <a:pt x="3299782" y="2209366"/>
                </a:lnTo>
                <a:cubicBezTo>
                  <a:pt x="3331716" y="2233826"/>
                  <a:pt x="3374012" y="2253701"/>
                  <a:pt x="3426669" y="2268988"/>
                </a:cubicBezTo>
                <a:cubicBezTo>
                  <a:pt x="3479327" y="2284275"/>
                  <a:pt x="3533853" y="2291920"/>
                  <a:pt x="3590247" y="2291920"/>
                </a:cubicBezTo>
                <a:cubicBezTo>
                  <a:pt x="3655474" y="2291920"/>
                  <a:pt x="3710849" y="2282067"/>
                  <a:pt x="3756373" y="2262363"/>
                </a:cubicBezTo>
                <a:cubicBezTo>
                  <a:pt x="3801896" y="2242659"/>
                  <a:pt x="3836038" y="2215991"/>
                  <a:pt x="3858799" y="2182358"/>
                </a:cubicBezTo>
                <a:cubicBezTo>
                  <a:pt x="3881561" y="2148725"/>
                  <a:pt x="3892942" y="2111525"/>
                  <a:pt x="3892942" y="2070758"/>
                </a:cubicBezTo>
                <a:cubicBezTo>
                  <a:pt x="3892942" y="2023197"/>
                  <a:pt x="3880542" y="1985487"/>
                  <a:pt x="3855742" y="1957630"/>
                </a:cubicBezTo>
                <a:cubicBezTo>
                  <a:pt x="3830942" y="1929773"/>
                  <a:pt x="3801216" y="1909389"/>
                  <a:pt x="3766564" y="1896480"/>
                </a:cubicBezTo>
                <a:cubicBezTo>
                  <a:pt x="3731912" y="1883570"/>
                  <a:pt x="3687408" y="1870660"/>
                  <a:pt x="3633052" y="1857751"/>
                </a:cubicBezTo>
                <a:cubicBezTo>
                  <a:pt x="3580735" y="1846200"/>
                  <a:pt x="3541836" y="1834480"/>
                  <a:pt x="3516357" y="1822589"/>
                </a:cubicBezTo>
                <a:cubicBezTo>
                  <a:pt x="3490877" y="1810699"/>
                  <a:pt x="3478137" y="1792524"/>
                  <a:pt x="3478137" y="1768063"/>
                </a:cubicBezTo>
                <a:cubicBezTo>
                  <a:pt x="3478137" y="1743603"/>
                  <a:pt x="3489179" y="1723899"/>
                  <a:pt x="3511261" y="1708951"/>
                </a:cubicBezTo>
                <a:cubicBezTo>
                  <a:pt x="3533343" y="1694003"/>
                  <a:pt x="3567486" y="1686529"/>
                  <a:pt x="3613688" y="1686529"/>
                </a:cubicBezTo>
                <a:cubicBezTo>
                  <a:pt x="3679595" y="1686529"/>
                  <a:pt x="3745501" y="1705214"/>
                  <a:pt x="3811408" y="1742584"/>
                </a:cubicBezTo>
                <a:lnTo>
                  <a:pt x="3862367" y="1617225"/>
                </a:lnTo>
                <a:cubicBezTo>
                  <a:pt x="3829753" y="1596842"/>
                  <a:pt x="3791704" y="1581215"/>
                  <a:pt x="3748219" y="1570344"/>
                </a:cubicBezTo>
                <a:cubicBezTo>
                  <a:pt x="3704734" y="1559472"/>
                  <a:pt x="3660230" y="1554037"/>
                  <a:pt x="3614707" y="1554037"/>
                </a:cubicBezTo>
                <a:close/>
                <a:moveTo>
                  <a:pt x="0" y="0"/>
                </a:moveTo>
                <a:lnTo>
                  <a:pt x="4166315" y="0"/>
                </a:lnTo>
                <a:lnTo>
                  <a:pt x="4166315" y="6806484"/>
                </a:lnTo>
                <a:lnTo>
                  <a:pt x="0" y="68064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pic>
        <p:nvPicPr>
          <p:cNvPr id="12" name="Picture 11" descr="A globe with a grid around it&#10;&#10;Description automatically generated">
            <a:extLst>
              <a:ext uri="{FF2B5EF4-FFF2-40B4-BE49-F238E27FC236}">
                <a16:creationId xmlns:a16="http://schemas.microsoft.com/office/drawing/2014/main" id="{E2C427A9-7113-9DCB-9097-5F8269DB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319" y="5110017"/>
            <a:ext cx="1776346" cy="143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3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5B1DFE-4014-A0BF-FF1D-F350E3AFF2A4}"/>
              </a:ext>
            </a:extLst>
          </p:cNvPr>
          <p:cNvSpPr/>
          <p:nvPr/>
        </p:nvSpPr>
        <p:spPr>
          <a:xfrm>
            <a:off x="7181725" y="795126"/>
            <a:ext cx="4763558" cy="113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Mission Statement</a:t>
            </a:r>
          </a:p>
        </p:txBody>
      </p:sp>
      <p:pic>
        <p:nvPicPr>
          <p:cNvPr id="5" name="Picture 4" descr="A globe with a grid around it&#10;&#10;Description automatically generated">
            <a:extLst>
              <a:ext uri="{FF2B5EF4-FFF2-40B4-BE49-F238E27FC236}">
                <a16:creationId xmlns:a16="http://schemas.microsoft.com/office/drawing/2014/main" id="{2605373F-98D1-310C-2175-4028FA54A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6" y="1016479"/>
            <a:ext cx="5031631" cy="40630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51C1-BB88-00E4-CF2F-E02FF6FC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420" y="2360733"/>
            <a:ext cx="4763558" cy="2458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 algn="ctr">
              <a:spcBef>
                <a:spcPts val="0"/>
              </a:spcBef>
            </a:pPr>
            <a:r>
              <a:rPr lang="en-US" b="1" dirty="0">
                <a:solidFill>
                  <a:srgbClr val="FFFFFF"/>
                </a:solidFill>
                <a:effectLst/>
              </a:rPr>
              <a:t>“Creating solutions for businesses with </a:t>
            </a:r>
          </a:p>
          <a:p>
            <a:pPr marL="0" marR="0" indent="0" algn="ctr">
              <a:spcBef>
                <a:spcPts val="0"/>
              </a:spcBef>
            </a:pPr>
            <a:r>
              <a:rPr lang="en-US" b="1" dirty="0">
                <a:solidFill>
                  <a:srgbClr val="FFFFFF"/>
                </a:solidFill>
                <a:effectLst/>
              </a:rPr>
              <a:t>an accessible and simple approach"</a:t>
            </a:r>
          </a:p>
          <a:p>
            <a:pPr marL="0" indent="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effectLst/>
              </a:rPr>
              <a:t> </a:t>
            </a:r>
          </a:p>
          <a:p>
            <a:pPr marL="0" marR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</a:t>
            </a:r>
            <a:r>
              <a:rPr lang="en-US" dirty="0">
                <a:solidFill>
                  <a:srgbClr val="FFFFFF"/>
                </a:solidFill>
                <a:effectLst/>
              </a:rPr>
              <a:t>The idea being, our goal is to help 	people who are not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effectLst/>
              </a:rPr>
              <a:t>well versed with 	software design to harness its power. </a:t>
            </a:r>
          </a:p>
          <a:p>
            <a:pPr marL="0" marR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marR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98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6B1D87-F9A5-5328-08A4-116E612D0774}"/>
              </a:ext>
            </a:extLst>
          </p:cNvPr>
          <p:cNvSpPr/>
          <p:nvPr/>
        </p:nvSpPr>
        <p:spPr>
          <a:xfrm>
            <a:off x="1218002" y="2493201"/>
            <a:ext cx="769595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Who Are We?</a:t>
            </a:r>
          </a:p>
        </p:txBody>
      </p:sp>
      <p:pic>
        <p:nvPicPr>
          <p:cNvPr id="5" name="Picture 4" descr="A globe with a grid around it&#10;&#10;Description automatically generated">
            <a:extLst>
              <a:ext uri="{FF2B5EF4-FFF2-40B4-BE49-F238E27FC236}">
                <a16:creationId xmlns:a16="http://schemas.microsoft.com/office/drawing/2014/main" id="{52E8AB6D-BA75-8BA9-95CE-9F855770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09" y="4512365"/>
            <a:ext cx="2694042" cy="2176668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5A863A0-27C0-4FBD-7673-EDE4BAFE3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797635"/>
              </p:ext>
            </p:extLst>
          </p:nvPr>
        </p:nvGraphicFramePr>
        <p:xfrm>
          <a:off x="1432193" y="568697"/>
          <a:ext cx="7039779" cy="19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F43882-E255-DD7C-8217-6D441EE44B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960688"/>
              </p:ext>
            </p:extLst>
          </p:nvPr>
        </p:nvGraphicFramePr>
        <p:xfrm>
          <a:off x="1432192" y="2315779"/>
          <a:ext cx="7039779" cy="19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815BC38-F504-8F91-A9D8-C51A9C143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953031"/>
              </p:ext>
            </p:extLst>
          </p:nvPr>
        </p:nvGraphicFramePr>
        <p:xfrm>
          <a:off x="1432192" y="4512365"/>
          <a:ext cx="7039779" cy="19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56671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3" grpId="0">
        <p:bldAsOne/>
      </p:bldGraphic>
      <p:bldGraphic spid="6" grpId="0">
        <p:bldAsOne/>
      </p:bldGraphic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ACCF8C8-C17E-3D6E-E29C-CFBCF13AC214}"/>
              </a:ext>
            </a:extLst>
          </p:cNvPr>
          <p:cNvGrpSpPr/>
          <p:nvPr/>
        </p:nvGrpSpPr>
        <p:grpSpPr>
          <a:xfrm>
            <a:off x="1246996" y="-24282"/>
            <a:ext cx="2747454" cy="6858000"/>
            <a:chOff x="5844383" y="-21586"/>
            <a:chExt cx="2747454" cy="68580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FFC6E2-00EB-1D0B-5037-6B2D72A3DA73}"/>
                </a:ext>
              </a:extLst>
            </p:cNvPr>
            <p:cNvGrpSpPr/>
            <p:nvPr/>
          </p:nvGrpSpPr>
          <p:grpSpPr>
            <a:xfrm>
              <a:off x="5844383" y="-21586"/>
              <a:ext cx="2454568" cy="6858000"/>
              <a:chOff x="9746342" y="0"/>
              <a:chExt cx="2454568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F94345-ACD0-18E8-8BA1-A586A6A6D161}"/>
                  </a:ext>
                </a:extLst>
              </p:cNvPr>
              <p:cNvSpPr/>
              <p:nvPr/>
            </p:nvSpPr>
            <p:spPr>
              <a:xfrm>
                <a:off x="9746342" y="0"/>
                <a:ext cx="2445658" cy="68580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30" name="Picture 29" descr="A person with short dark hair wearing green jacket&#10;&#10;Description automatically generated">
                <a:extLst>
                  <a:ext uri="{FF2B5EF4-FFF2-40B4-BE49-F238E27FC236}">
                    <a16:creationId xmlns:a16="http://schemas.microsoft.com/office/drawing/2014/main" id="{51A89665-DFA7-B1A4-2DF3-949F4EAF2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76505" y="669222"/>
                <a:ext cx="1491177" cy="1792108"/>
              </a:xfrm>
              <a:prstGeom prst="flowChartConnector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704996BB-5ACF-19D1-992C-C7C3C940D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07599" y="2958729"/>
                <a:ext cx="2393311" cy="2783114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700" dirty="0">
                  <a:solidFill>
                    <a:schemeClr val="bg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Originally from Nigeria currently studying computer programming and analysis at Niagara College Canada,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Work experience: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3 years of Customer Service Representative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2 years as a Sales Analyst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Proficiency in programming (CSS, SQL, HTML, JavaScript)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Excellent communication and Sales Reports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700" dirty="0">
                    <a:solidFill>
                      <a:schemeClr val="bg1"/>
                    </a:solidFill>
                  </a:rPr>
                  <a:t>Aspiring to become a Full Stack Developer and System Analyst</a:t>
                </a:r>
              </a:p>
              <a:p>
                <a:endParaRPr lang="en-CA" sz="1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3E15973-EC8A-3C22-AF45-41069CBF2E37}"/>
                </a:ext>
              </a:extLst>
            </p:cNvPr>
            <p:cNvSpPr/>
            <p:nvPr/>
          </p:nvSpPr>
          <p:spPr>
            <a:xfrm rot="5400000">
              <a:off x="7987106" y="518484"/>
              <a:ext cx="903088" cy="306374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8E7495-B353-FC8E-6CA2-9B317244BC30}"/>
              </a:ext>
            </a:extLst>
          </p:cNvPr>
          <p:cNvGrpSpPr/>
          <p:nvPr/>
        </p:nvGrpSpPr>
        <p:grpSpPr>
          <a:xfrm>
            <a:off x="910743" y="-12141"/>
            <a:ext cx="2749743" cy="6858000"/>
            <a:chOff x="7296870" y="-5355"/>
            <a:chExt cx="2749743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EEF15-CAAF-39ED-D3DF-3CF010AB2DA7}"/>
                </a:ext>
              </a:extLst>
            </p:cNvPr>
            <p:cNvSpPr/>
            <p:nvPr/>
          </p:nvSpPr>
          <p:spPr>
            <a:xfrm>
              <a:off x="7296870" y="-5355"/>
              <a:ext cx="244565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 descr="A person with red hair&#10;&#10;Description automatically generated">
              <a:extLst>
                <a:ext uri="{FF2B5EF4-FFF2-40B4-BE49-F238E27FC236}">
                  <a16:creationId xmlns:a16="http://schemas.microsoft.com/office/drawing/2014/main" id="{1843DF0C-F294-21D2-80FA-1EC36348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849" y="834853"/>
              <a:ext cx="1566203" cy="1674378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D09A3AEE-92A4-0102-70EB-AD6B6B241CF4}"/>
                </a:ext>
              </a:extLst>
            </p:cNvPr>
            <p:cNvSpPr txBox="1">
              <a:spLocks/>
            </p:cNvSpPr>
            <p:nvPr/>
          </p:nvSpPr>
          <p:spPr>
            <a:xfrm>
              <a:off x="7393131" y="2958730"/>
              <a:ext cx="2205826" cy="3068360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endParaRPr lang="en-CA" dirty="0"/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Originally from Seoul, South Korea , graduated with a Bachelor’s degree in mathematics from Brock University.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Work Experience Includes 2 years of working in an accounting team in Toronto. 	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Strong analytical and problem-solving abilities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Proficiency in programming languages (e.g R, Python, SQL)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CA" dirty="0"/>
                <a:t>Aspiring to become a data scientist. 	</a:t>
              </a:r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C68DA4-7705-F32D-D03E-C44266884985}"/>
                </a:ext>
              </a:extLst>
            </p:cNvPr>
            <p:cNvSpPr/>
            <p:nvPr/>
          </p:nvSpPr>
          <p:spPr>
            <a:xfrm rot="5400000">
              <a:off x="9441882" y="511426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C93BDC-2730-668E-B690-CBD5D5B6FDDC}"/>
              </a:ext>
            </a:extLst>
          </p:cNvPr>
          <p:cNvGrpSpPr/>
          <p:nvPr/>
        </p:nvGrpSpPr>
        <p:grpSpPr>
          <a:xfrm>
            <a:off x="636255" y="0"/>
            <a:ext cx="2710573" cy="6858000"/>
            <a:chOff x="4886216" y="0"/>
            <a:chExt cx="2710573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21B1F-B659-DF0F-1325-E3B1BE2194D4}"/>
                </a:ext>
              </a:extLst>
            </p:cNvPr>
            <p:cNvSpPr/>
            <p:nvPr/>
          </p:nvSpPr>
          <p:spPr>
            <a:xfrm>
              <a:off x="4886216" y="0"/>
              <a:ext cx="2445658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8" name="Picture 27" descr="A person wearing a hat&#10;&#10;Description automatically generated">
              <a:extLst>
                <a:ext uri="{FF2B5EF4-FFF2-40B4-BE49-F238E27FC236}">
                  <a16:creationId xmlns:a16="http://schemas.microsoft.com/office/drawing/2014/main" id="{4A0D0891-364E-A564-B7CD-0BF24A05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1" y="778088"/>
              <a:ext cx="1452067" cy="1731143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CD159BB2-A188-AFC7-F1C7-93E931AD478C}"/>
                </a:ext>
              </a:extLst>
            </p:cNvPr>
            <p:cNvSpPr txBox="1">
              <a:spLocks/>
            </p:cNvSpPr>
            <p:nvPr/>
          </p:nvSpPr>
          <p:spPr>
            <a:xfrm>
              <a:off x="4960684" y="2988485"/>
              <a:ext cx="2363079" cy="3602457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Originally from Thorold, now living in St. Catherines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 Experience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Worked as an assistant and website maintainer at a news outlet 2 years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Also worked as a youth accessibility leader for 2years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Enrolled at Niagara College in the Computer Programming and Analysis Course.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Skills: (JavaScript, React, Python)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Future goals: Becoming a full stack developer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53ADE20-626E-DDDD-92DC-D5615A7D588D}"/>
                </a:ext>
              </a:extLst>
            </p:cNvPr>
            <p:cNvSpPr/>
            <p:nvPr/>
          </p:nvSpPr>
          <p:spPr>
            <a:xfrm rot="5400000">
              <a:off x="6992058" y="501125"/>
              <a:ext cx="903088" cy="306374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AEF3DB-EE42-0DE7-F833-E4804B50F8B7}"/>
              </a:ext>
            </a:extLst>
          </p:cNvPr>
          <p:cNvGrpSpPr/>
          <p:nvPr/>
        </p:nvGrpSpPr>
        <p:grpSpPr>
          <a:xfrm>
            <a:off x="295747" y="0"/>
            <a:ext cx="2719354" cy="6858000"/>
            <a:chOff x="2446872" y="0"/>
            <a:chExt cx="2719354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5ADCD2-6EA5-BDE7-6751-A74503D53F5D}"/>
                </a:ext>
              </a:extLst>
            </p:cNvPr>
            <p:cNvSpPr/>
            <p:nvPr/>
          </p:nvSpPr>
          <p:spPr>
            <a:xfrm>
              <a:off x="2446872" y="0"/>
              <a:ext cx="2445658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 descr="A person with short hair and a blue hoodie&#10;&#10;Description automatically generated">
              <a:extLst>
                <a:ext uri="{FF2B5EF4-FFF2-40B4-BE49-F238E27FC236}">
                  <a16:creationId xmlns:a16="http://schemas.microsoft.com/office/drawing/2014/main" id="{CD50F8DC-17EB-BC6A-7F35-E326E2D3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12" y="671671"/>
              <a:ext cx="1471887" cy="1808825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02712DA7-5E04-E5FE-D4AE-D179DB8F6954}"/>
                </a:ext>
              </a:extLst>
            </p:cNvPr>
            <p:cNvSpPr txBox="1">
              <a:spLocks/>
            </p:cNvSpPr>
            <p:nvPr/>
          </p:nvSpPr>
          <p:spPr>
            <a:xfrm>
              <a:off x="2611404" y="2988486"/>
              <a:ext cx="2068979" cy="3545770"/>
            </a:xfrm>
            <a:prstGeom prst="rect">
              <a:avLst/>
            </a:prstGeom>
          </p:spPr>
          <p:txBody>
            <a:bodyPr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endPara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Originally, from St. Cathartines, Ontario, I now residing in the 	City of Welland. </a:t>
              </a: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12+ years in computer technology</a:t>
              </a: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14 years in Manufacturing as a Quality Assurance Technician, Supervisor and Project Coordinator. </a:t>
              </a:r>
            </a:p>
            <a:p>
              <a:pPr marL="0">
                <a:spcBef>
                  <a:spcPts val="0"/>
                </a:spcBef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US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Aspiring to complete my diploma in Computer Programming and Analysis through part-time studies.</a:t>
              </a:r>
            </a:p>
            <a:p>
              <a:endParaRPr lang="en-US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856C7A3-117A-6C0E-9F81-1D10DCCD4FEE}"/>
                </a:ext>
              </a:extLst>
            </p:cNvPr>
            <p:cNvSpPr/>
            <p:nvPr/>
          </p:nvSpPr>
          <p:spPr>
            <a:xfrm rot="5400000">
              <a:off x="4561495" y="505779"/>
              <a:ext cx="903088" cy="30637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FDBA1-A0C3-A436-BBDB-5117D24759B0}"/>
              </a:ext>
            </a:extLst>
          </p:cNvPr>
          <p:cNvGrpSpPr/>
          <p:nvPr/>
        </p:nvGrpSpPr>
        <p:grpSpPr>
          <a:xfrm>
            <a:off x="-9905" y="0"/>
            <a:ext cx="2740751" cy="6858000"/>
            <a:chOff x="-115816" y="0"/>
            <a:chExt cx="2740751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AFA1D00-755C-A313-3549-B7C176BBE8C5}"/>
                </a:ext>
              </a:extLst>
            </p:cNvPr>
            <p:cNvGrpSpPr/>
            <p:nvPr/>
          </p:nvGrpSpPr>
          <p:grpSpPr>
            <a:xfrm>
              <a:off x="-115816" y="0"/>
              <a:ext cx="2445658" cy="6858000"/>
              <a:chOff x="282" y="0"/>
              <a:chExt cx="2445658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9E3824-C898-196B-51F5-0A9BEFC3C3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2" y="0"/>
                <a:ext cx="2445658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93963F-87F1-9F43-F38A-100AF1687A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36" y="2988486"/>
                <a:ext cx="2009234" cy="2973391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buFont typeface="Wingdings" panose="05000000000000000000" pitchFamily="2" charset="2"/>
                  <a:buChar char="Ø"/>
                </a:pPr>
                <a:endParaRPr lang="en-US" dirty="0">
                  <a:latin typeface="Aptos" panose="020B0004020202020204" pitchFamily="34" charset="0"/>
                </a:endParaRPr>
              </a:p>
              <a:p>
                <a:pPr fontAlgn="base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Previous career as a fine dinning chef in Toronto for 10 years.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U of T Web development bootcamp grad.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Self taught solo indie game developer with Unity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Recently employed by Niagara College's Research and Innovation department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Goal is to become a full stack software developer.</a:t>
                </a:r>
              </a:p>
              <a:p>
                <a:endParaRPr lang="en-CA" dirty="0"/>
              </a:p>
            </p:txBody>
          </p:sp>
          <p:pic>
            <p:nvPicPr>
              <p:cNvPr id="26" name="Picture 25" descr="A person with a beard and mustache&#10;&#10;Description automatically generated">
                <a:extLst>
                  <a:ext uri="{FF2B5EF4-FFF2-40B4-BE49-F238E27FC236}">
                    <a16:creationId xmlns:a16="http://schemas.microsoft.com/office/drawing/2014/main" id="{C1E53813-7E96-9AA9-2BBB-4D1648DC0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8" y="654312"/>
                <a:ext cx="1523327" cy="1843545"/>
              </a:xfrm>
              <a:prstGeom prst="flowChartConnector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2079670-6BFE-84B1-A59D-8685388E64E4}"/>
                </a:ext>
              </a:extLst>
            </p:cNvPr>
            <p:cNvSpPr/>
            <p:nvPr/>
          </p:nvSpPr>
          <p:spPr>
            <a:xfrm rot="5400000">
              <a:off x="2020204" y="518484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D5B6A87-AB0E-8345-7DEA-FF3550E38D1C}"/>
              </a:ext>
            </a:extLst>
          </p:cNvPr>
          <p:cNvSpPr txBox="1"/>
          <p:nvPr/>
        </p:nvSpPr>
        <p:spPr>
          <a:xfrm>
            <a:off x="370701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Frazer Kennedy</a:t>
            </a:r>
          </a:p>
        </p:txBody>
      </p:sp>
    </p:spTree>
    <p:extLst>
      <p:ext uri="{BB962C8B-B14F-4D97-AF65-F5344CB8AC3E}">
        <p14:creationId xmlns:p14="http://schemas.microsoft.com/office/powerpoint/2010/main" val="57201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F94345-ACD0-18E8-8BA1-A586A6A6D161}"/>
              </a:ext>
            </a:extLst>
          </p:cNvPr>
          <p:cNvSpPr/>
          <p:nvPr/>
        </p:nvSpPr>
        <p:spPr>
          <a:xfrm>
            <a:off x="9746342" y="0"/>
            <a:ext cx="24456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 descr="A person with short dark hair wearing green jacket&#10;&#10;Description automatically generated">
            <a:extLst>
              <a:ext uri="{FF2B5EF4-FFF2-40B4-BE49-F238E27FC236}">
                <a16:creationId xmlns:a16="http://schemas.microsoft.com/office/drawing/2014/main" id="{51A89665-DFA7-B1A4-2DF3-949F4EAF2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05" y="669222"/>
            <a:ext cx="1491177" cy="1792108"/>
          </a:xfrm>
          <a:prstGeom prst="flowChartConnecto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FDBA1-A0C3-A436-BBDB-5117D24759B0}"/>
              </a:ext>
            </a:extLst>
          </p:cNvPr>
          <p:cNvGrpSpPr/>
          <p:nvPr/>
        </p:nvGrpSpPr>
        <p:grpSpPr>
          <a:xfrm>
            <a:off x="-9905" y="0"/>
            <a:ext cx="2740751" cy="6858000"/>
            <a:chOff x="-115816" y="0"/>
            <a:chExt cx="2740751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AFA1D00-755C-A313-3549-B7C176BBE8C5}"/>
                </a:ext>
              </a:extLst>
            </p:cNvPr>
            <p:cNvGrpSpPr/>
            <p:nvPr/>
          </p:nvGrpSpPr>
          <p:grpSpPr>
            <a:xfrm>
              <a:off x="-115816" y="0"/>
              <a:ext cx="2445658" cy="6858000"/>
              <a:chOff x="282" y="0"/>
              <a:chExt cx="2445658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9E3824-C898-196B-51F5-0A9BEFC3C3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2" y="0"/>
                <a:ext cx="2445658" cy="6858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93963F-87F1-9F43-F38A-100AF1687A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936" y="2988486"/>
                <a:ext cx="2009234" cy="3014749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rmAutofit fontScale="4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buFont typeface="Wingdings" panose="05000000000000000000" pitchFamily="2" charset="2"/>
                  <a:buChar char="Ø"/>
                </a:pPr>
                <a:endParaRPr lang="en-US" dirty="0">
                  <a:latin typeface="Aptos" panose="020B0004020202020204" pitchFamily="34" charset="0"/>
                </a:endParaRPr>
              </a:p>
              <a:p>
                <a:pPr fontAlgn="base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Previous career as a fine dinning chef in Toronto for 10 years.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U of T Web development bootcamp grad.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Self taught solo indie game developer with Unity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Recently employed by Niagara College's Research and Innovation department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Aptos" panose="020B0004020202020204" pitchFamily="34" charset="0"/>
                  </a:rPr>
                  <a:t>Goal is to become a full stack software developer.</a:t>
                </a:r>
              </a:p>
              <a:p>
                <a:endParaRPr lang="en-CA" dirty="0"/>
              </a:p>
            </p:txBody>
          </p:sp>
          <p:pic>
            <p:nvPicPr>
              <p:cNvPr id="26" name="Picture 25" descr="A person with a beard and mustache&#10;&#10;Description automatically generated">
                <a:extLst>
                  <a:ext uri="{FF2B5EF4-FFF2-40B4-BE49-F238E27FC236}">
                    <a16:creationId xmlns:a16="http://schemas.microsoft.com/office/drawing/2014/main" id="{C1E53813-7E96-9AA9-2BBB-4D1648DC0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68" y="654312"/>
                <a:ext cx="1523327" cy="1843545"/>
              </a:xfrm>
              <a:prstGeom prst="flowChartConnector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2079670-6BFE-84B1-A59D-8685388E64E4}"/>
                </a:ext>
              </a:extLst>
            </p:cNvPr>
            <p:cNvSpPr/>
            <p:nvPr/>
          </p:nvSpPr>
          <p:spPr>
            <a:xfrm rot="5400000">
              <a:off x="2020204" y="518484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AEF3DB-EE42-0DE7-F833-E4804B50F8B7}"/>
              </a:ext>
            </a:extLst>
          </p:cNvPr>
          <p:cNvGrpSpPr/>
          <p:nvPr/>
        </p:nvGrpSpPr>
        <p:grpSpPr>
          <a:xfrm>
            <a:off x="2432125" y="0"/>
            <a:ext cx="2719354" cy="6858000"/>
            <a:chOff x="2446872" y="0"/>
            <a:chExt cx="2719354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5ADCD2-6EA5-BDE7-6751-A74503D53F5D}"/>
                </a:ext>
              </a:extLst>
            </p:cNvPr>
            <p:cNvSpPr/>
            <p:nvPr/>
          </p:nvSpPr>
          <p:spPr>
            <a:xfrm>
              <a:off x="2446872" y="0"/>
              <a:ext cx="2445658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7" name="Picture 26" descr="A person with short hair and a blue hoodie&#10;&#10;Description automatically generated">
              <a:extLst>
                <a:ext uri="{FF2B5EF4-FFF2-40B4-BE49-F238E27FC236}">
                  <a16:creationId xmlns:a16="http://schemas.microsoft.com/office/drawing/2014/main" id="{CD50F8DC-17EB-BC6A-7F35-E326E2D3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512" y="671671"/>
              <a:ext cx="1471887" cy="1808825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856C7A3-117A-6C0E-9F81-1D10DCCD4FEE}"/>
                </a:ext>
              </a:extLst>
            </p:cNvPr>
            <p:cNvSpPr/>
            <p:nvPr/>
          </p:nvSpPr>
          <p:spPr>
            <a:xfrm rot="5400000">
              <a:off x="4561495" y="505779"/>
              <a:ext cx="903088" cy="30637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C93BDC-2730-668E-B690-CBD5D5B6FDDC}"/>
              </a:ext>
            </a:extLst>
          </p:cNvPr>
          <p:cNvGrpSpPr/>
          <p:nvPr/>
        </p:nvGrpSpPr>
        <p:grpSpPr>
          <a:xfrm>
            <a:off x="4863807" y="0"/>
            <a:ext cx="2710573" cy="6858000"/>
            <a:chOff x="4886216" y="0"/>
            <a:chExt cx="2710573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421B1F-B659-DF0F-1325-E3B1BE2194D4}"/>
                </a:ext>
              </a:extLst>
            </p:cNvPr>
            <p:cNvSpPr/>
            <p:nvPr/>
          </p:nvSpPr>
          <p:spPr>
            <a:xfrm>
              <a:off x="4886216" y="0"/>
              <a:ext cx="2445658" cy="6858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8" name="Picture 27" descr="A person wearing a hat&#10;&#10;Description automatically generated">
              <a:extLst>
                <a:ext uri="{FF2B5EF4-FFF2-40B4-BE49-F238E27FC236}">
                  <a16:creationId xmlns:a16="http://schemas.microsoft.com/office/drawing/2014/main" id="{4A0D0891-364E-A564-B7CD-0BF24A05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1" y="778088"/>
              <a:ext cx="1452067" cy="1731143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CD159BB2-A188-AFC7-F1C7-93E931AD478C}"/>
                </a:ext>
              </a:extLst>
            </p:cNvPr>
            <p:cNvSpPr txBox="1">
              <a:spLocks/>
            </p:cNvSpPr>
            <p:nvPr/>
          </p:nvSpPr>
          <p:spPr>
            <a:xfrm>
              <a:off x="4960684" y="2988485"/>
              <a:ext cx="2363079" cy="3475925"/>
            </a:xfrm>
            <a:prstGeom prst="rect">
              <a:avLst/>
            </a:prstGeom>
          </p:spPr>
          <p:txBody>
            <a:bodyPr>
              <a:normAutofit fontScale="4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Originally from Thorold, now living in St. Catherines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 Experience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Worked as an assistant and website maintainer at a news outlet 2 years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Also worked as a youth accessibility leader for 2years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Enrolled at Niagara College in the Computer Programming and Analysis Course.</a:t>
              </a:r>
              <a:br>
                <a:rPr lang="en-US" dirty="0">
                  <a:latin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</a:endParaRP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Skills: (JavaScript, React, Python)</a:t>
              </a:r>
            </a:p>
            <a:p>
              <a:pPr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</a:rPr>
                <a:t>Future goals: Becoming a full stack developer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53ADE20-626E-DDDD-92DC-D5615A7D588D}"/>
                </a:ext>
              </a:extLst>
            </p:cNvPr>
            <p:cNvSpPr/>
            <p:nvPr/>
          </p:nvSpPr>
          <p:spPr>
            <a:xfrm rot="5400000">
              <a:off x="6992058" y="501125"/>
              <a:ext cx="903088" cy="306374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8E7495-B353-FC8E-6CA2-9B317244BC30}"/>
              </a:ext>
            </a:extLst>
          </p:cNvPr>
          <p:cNvGrpSpPr/>
          <p:nvPr/>
        </p:nvGrpSpPr>
        <p:grpSpPr>
          <a:xfrm>
            <a:off x="7300684" y="0"/>
            <a:ext cx="2745929" cy="6858000"/>
            <a:chOff x="7300684" y="0"/>
            <a:chExt cx="2745929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1EEF15-CAAF-39ED-D3DF-3CF010AB2DA7}"/>
                </a:ext>
              </a:extLst>
            </p:cNvPr>
            <p:cNvSpPr/>
            <p:nvPr/>
          </p:nvSpPr>
          <p:spPr>
            <a:xfrm>
              <a:off x="7300684" y="0"/>
              <a:ext cx="2445658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Picture 28" descr="A person with red hair&#10;&#10;Description automatically generated">
              <a:extLst>
                <a:ext uri="{FF2B5EF4-FFF2-40B4-BE49-F238E27FC236}">
                  <a16:creationId xmlns:a16="http://schemas.microsoft.com/office/drawing/2014/main" id="{1843DF0C-F294-21D2-80FA-1EC363489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849" y="834853"/>
              <a:ext cx="1566203" cy="1674378"/>
            </a:xfrm>
            <a:prstGeom prst="flowChartConnector">
              <a:avLst/>
            </a:prstGeom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1C68DA4-7705-F32D-D03E-C44266884985}"/>
                </a:ext>
              </a:extLst>
            </p:cNvPr>
            <p:cNvSpPr/>
            <p:nvPr/>
          </p:nvSpPr>
          <p:spPr>
            <a:xfrm rot="5400000">
              <a:off x="9441882" y="511426"/>
              <a:ext cx="903088" cy="306374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6B6D8E1-2F57-BB4B-725A-DA47F5FC878B}"/>
              </a:ext>
            </a:extLst>
          </p:cNvPr>
          <p:cNvSpPr txBox="1"/>
          <p:nvPr/>
        </p:nvSpPr>
        <p:spPr>
          <a:xfrm>
            <a:off x="370701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Frazer Kennedy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18E85-76FD-32FA-DB31-70854870FB44}"/>
              </a:ext>
            </a:extLst>
          </p:cNvPr>
          <p:cNvSpPr txBox="1"/>
          <p:nvPr/>
        </p:nvSpPr>
        <p:spPr>
          <a:xfrm>
            <a:off x="2892102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Jeff Holditch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C5414-0D74-E644-53E1-4C7B27B215B2}"/>
              </a:ext>
            </a:extLst>
          </p:cNvPr>
          <p:cNvSpPr txBox="1"/>
          <p:nvPr/>
        </p:nvSpPr>
        <p:spPr>
          <a:xfrm>
            <a:off x="5275329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Zach Leitch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9BB8A-533C-FDFD-3146-6160FD2FBBE9}"/>
              </a:ext>
            </a:extLst>
          </p:cNvPr>
          <p:cNvSpPr txBox="1"/>
          <p:nvPr/>
        </p:nvSpPr>
        <p:spPr>
          <a:xfrm>
            <a:off x="7757102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Jennie Jeong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E7A02-FB27-BE18-263A-B09A52272E06}"/>
              </a:ext>
            </a:extLst>
          </p:cNvPr>
          <p:cNvSpPr txBox="1"/>
          <p:nvPr/>
        </p:nvSpPr>
        <p:spPr>
          <a:xfrm>
            <a:off x="10159769" y="2631034"/>
            <a:ext cx="168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Stefan Nzene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B573A3-63ED-51A9-18D8-E3EC7B20CBD6}"/>
              </a:ext>
            </a:extLst>
          </p:cNvPr>
          <p:cNvSpPr txBox="1">
            <a:spLocks/>
          </p:cNvSpPr>
          <p:nvPr/>
        </p:nvSpPr>
        <p:spPr>
          <a:xfrm>
            <a:off x="2641878" y="3000366"/>
            <a:ext cx="2068979" cy="354577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Originally, from St. Cathartines, Ontario,  now residing in the City of Welland. </a:t>
            </a: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12+ years in computer technology</a:t>
            </a: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 years in Manufacturing as a Quality Assurance Technician, Supervisor and Project Coordinator. </a:t>
            </a:r>
          </a:p>
          <a:p>
            <a:pPr mar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Aspiring to complete my diploma in Computer Programming and Analysis through part-time studies.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A78DEC-2E5D-8F8D-C985-4CA87125DB78}"/>
              </a:ext>
            </a:extLst>
          </p:cNvPr>
          <p:cNvSpPr txBox="1">
            <a:spLocks/>
          </p:cNvSpPr>
          <p:nvPr/>
        </p:nvSpPr>
        <p:spPr>
          <a:xfrm>
            <a:off x="7300684" y="3000366"/>
            <a:ext cx="2205826" cy="306836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Originally from Seoul, South Korea , graduated with a Bachelor’s degree in mathematics from Brock University.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Work Experience Includes 2 years of working in an accounting team in Toronto.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Strong analytical and problem-solving abilities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Proficiency in programming languages (e.g R, Python, SQL)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Aspiring to become a data scientist. 	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639363-03C6-F46C-2E3A-77DF01C085F4}"/>
              </a:ext>
            </a:extLst>
          </p:cNvPr>
          <p:cNvSpPr txBox="1">
            <a:spLocks/>
          </p:cNvSpPr>
          <p:nvPr/>
        </p:nvSpPr>
        <p:spPr>
          <a:xfrm>
            <a:off x="9786048" y="2998590"/>
            <a:ext cx="2393311" cy="27831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7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Originally from Nigeria currently studying computer programming and analysis at Niagara College Canada,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Work experience: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3 years of Customer Service Representative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2 years as a Sales Analyst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Proficiency in programming (CSS, SQL, HTML, JavaScript)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Excellent communication and Sales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bg1"/>
                </a:solidFill>
              </a:rPr>
              <a:t>Aspiring to become a Full Stack Developer and System Analyst</a:t>
            </a:r>
          </a:p>
          <a:p>
            <a:endParaRPr lang="en-CA" sz="1700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C8D864E-3B2F-9F2F-CA0D-01ED8CF8A871}"/>
              </a:ext>
            </a:extLst>
          </p:cNvPr>
          <p:cNvSpPr/>
          <p:nvPr/>
        </p:nvSpPr>
        <p:spPr>
          <a:xfrm rot="5400000">
            <a:off x="11846301" y="518484"/>
            <a:ext cx="903088" cy="306374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670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rossfire ncr database model&#10;&#10;Description automatically generated">
            <a:extLst>
              <a:ext uri="{FF2B5EF4-FFF2-40B4-BE49-F238E27FC236}">
                <a16:creationId xmlns:a16="http://schemas.microsoft.com/office/drawing/2014/main" id="{E52DAE90-49EF-B118-27B9-C590E2E80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" y="1"/>
            <a:ext cx="8093685" cy="6857999"/>
          </a:xfrm>
          <a:prstGeom prst="rect">
            <a:avLst/>
          </a:prstGeom>
        </p:spPr>
      </p:pic>
      <p:pic>
        <p:nvPicPr>
          <p:cNvPr id="8" name="Picture 7" descr="A globe with a grid around it&#10;&#10;Description automatically generated">
            <a:extLst>
              <a:ext uri="{FF2B5EF4-FFF2-40B4-BE49-F238E27FC236}">
                <a16:creationId xmlns:a16="http://schemas.microsoft.com/office/drawing/2014/main" id="{5425AAFA-D300-102C-43E6-DE808EA14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09" y="4512365"/>
            <a:ext cx="2694042" cy="21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264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lobe with a grid around it&#10;&#10;Description automatically generated">
            <a:extLst>
              <a:ext uri="{FF2B5EF4-FFF2-40B4-BE49-F238E27FC236}">
                <a16:creationId xmlns:a16="http://schemas.microsoft.com/office/drawing/2014/main" id="{680BC0F8-4E65-8583-E306-58CD752F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1569" b="1510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50D3D-50F7-1105-117F-B938AE64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>
                <a:latin typeface="Times New Roman" panose="02020603050405020304" pitchFamily="18" charset="0"/>
              </a:rPr>
              <a:t>Some E</a:t>
            </a:r>
            <a:r>
              <a:rPr lang="en-CA" b="0" i="0" dirty="0">
                <a:effectLst/>
                <a:latin typeface="Times New Roman" panose="02020603050405020304" pitchFamily="18" charset="0"/>
              </a:rPr>
              <a:t>xamples of NCR products</a:t>
            </a:r>
            <a:endParaRPr lang="en-US" dirty="0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564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8BF5692-FEC0-AD4A-C6DA-B09C285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COMPETITION AND WHAT THEY OFFER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0BE-7DC8-0DC5-0865-CD3EDFC29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5211" y="3098800"/>
            <a:ext cx="6018888" cy="28389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Highlight info: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Upload images/videos of problem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Customizable forms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Kanban collaboration system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Supports all devices (mobile, web, etc.)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· $45/user/month</a:t>
            </a:r>
          </a:p>
          <a:p>
            <a:pPr marL="0" indent="0">
              <a:buNone/>
            </a:pPr>
            <a:endParaRPr lang="en-CA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CA" b="1" dirty="0"/>
          </a:p>
        </p:txBody>
      </p:sp>
      <p:pic>
        <p:nvPicPr>
          <p:cNvPr id="21" name="Picture 20" descr="A globe with a grid around it&#10;&#10;Description automatically generated">
            <a:extLst>
              <a:ext uri="{FF2B5EF4-FFF2-40B4-BE49-F238E27FC236}">
                <a16:creationId xmlns:a16="http://schemas.microsoft.com/office/drawing/2014/main" id="{84FBD4A9-D3D2-1840-6A8D-425831D3B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03" y="5009029"/>
            <a:ext cx="2298934" cy="1857438"/>
          </a:xfrm>
          <a:prstGeom prst="rect">
            <a:avLst/>
          </a:prstGeom>
        </p:spPr>
      </p:pic>
      <p:pic>
        <p:nvPicPr>
          <p:cNvPr id="9" name="Content Placeholder 8" descr="A black text on a blue background&#10;&#10;Description automatically generated">
            <a:extLst>
              <a:ext uri="{FF2B5EF4-FFF2-40B4-BE49-F238E27FC236}">
                <a16:creationId xmlns:a16="http://schemas.microsoft.com/office/drawing/2014/main" id="{C32FDA49-086F-461D-51C5-AEF34227B4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82" y="2015547"/>
            <a:ext cx="4184650" cy="1021919"/>
          </a:xfrm>
        </p:spPr>
      </p:pic>
    </p:spTree>
    <p:extLst>
      <p:ext uri="{BB962C8B-B14F-4D97-AF65-F5344CB8AC3E}">
        <p14:creationId xmlns:p14="http://schemas.microsoft.com/office/powerpoint/2010/main" val="323242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iterate type="lt">
                                    <p:tmPct val="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 5 - Project 1 rev 4.1</Template>
  <TotalTime>1924</TotalTime>
  <Words>1253</Words>
  <Application>Microsoft Office PowerPoint</Application>
  <PresentationFormat>Widescreen</PresentationFormat>
  <Paragraphs>135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Examples of NCR products</vt:lpstr>
      <vt:lpstr>COMPETITION AND WHAT THEY OFFER  </vt:lpstr>
      <vt:lpstr>COMPETITION AND WHAT THEY OFFER  </vt:lpstr>
      <vt:lpstr>COMPETITION AND WHAT THEY OFFER  </vt:lpstr>
      <vt:lpstr>What we have over the competition:  </vt:lpstr>
      <vt:lpstr>The Vision Behind Atlas Five: Our Name and Goals as a Team </vt:lpstr>
      <vt:lpstr>Crossfire </vt:lpstr>
      <vt:lpstr>Crossfire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Holditch</dc:creator>
  <cp:lastModifiedBy>Stefan Ehije</cp:lastModifiedBy>
  <cp:revision>12</cp:revision>
  <dcterms:created xsi:type="dcterms:W3CDTF">2024-09-20T15:43:37Z</dcterms:created>
  <dcterms:modified xsi:type="dcterms:W3CDTF">2024-09-24T02:50:06Z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c8737e-4a28-4017-b4ee-087b55ef5299_Enabled">
    <vt:lpwstr>true</vt:lpwstr>
  </property>
  <property fmtid="{D5CDD505-2E9C-101B-9397-08002B2CF9AE}" pid="3" name="MSIP_Label_1ac8737e-4a28-4017-b4ee-087b55ef5299_SetDate">
    <vt:lpwstr>2024-09-20T16:12:47Z</vt:lpwstr>
  </property>
  <property fmtid="{D5CDD505-2E9C-101B-9397-08002B2CF9AE}" pid="4" name="MSIP_Label_1ac8737e-4a28-4017-b4ee-087b55ef5299_Method">
    <vt:lpwstr>Standard</vt:lpwstr>
  </property>
  <property fmtid="{D5CDD505-2E9C-101B-9397-08002B2CF9AE}" pid="5" name="MSIP_Label_1ac8737e-4a28-4017-b4ee-087b55ef5299_Name">
    <vt:lpwstr>General</vt:lpwstr>
  </property>
  <property fmtid="{D5CDD505-2E9C-101B-9397-08002B2CF9AE}" pid="6" name="MSIP_Label_1ac8737e-4a28-4017-b4ee-087b55ef5299_SiteId">
    <vt:lpwstr>0edf0ac2-4bf0-4a8e-90b2-b3f527902fb9</vt:lpwstr>
  </property>
  <property fmtid="{D5CDD505-2E9C-101B-9397-08002B2CF9AE}" pid="7" name="MSIP_Label_1ac8737e-4a28-4017-b4ee-087b55ef5299_ActionId">
    <vt:lpwstr>437c4dee-9fdd-4dcd-991d-9351797ee7a1</vt:lpwstr>
  </property>
  <property fmtid="{D5CDD505-2E9C-101B-9397-08002B2CF9AE}" pid="8" name="MSIP_Label_1ac8737e-4a28-4017-b4ee-087b55ef5299_ContentBits">
    <vt:lpwstr>0</vt:lpwstr>
  </property>
</Properties>
</file>