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39797-11F6-4A24-A59C-0F64CC31ECC2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E8FD-7B03-4B68-8B3C-0FF384010E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E8FD-7B03-4B68-8B3C-0FF384010E6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19FA-6DFD-418B-A4B4-B1332A347BDF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2B42-2FCA-48D5-ADFB-38C39C7347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>
            <a:endCxn id="10" idx="0"/>
          </p:cNvCxnSpPr>
          <p:nvPr/>
        </p:nvCxnSpPr>
        <p:spPr>
          <a:xfrm rot="16200000" flipV="1">
            <a:off x="3167351" y="2312383"/>
            <a:ext cx="1656184" cy="9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Connecteur droit 3"/>
          <p:cNvCxnSpPr>
            <a:endCxn id="10" idx="4"/>
          </p:cNvCxnSpPr>
          <p:nvPr/>
        </p:nvCxnSpPr>
        <p:spPr>
          <a:xfrm rot="16200000" flipV="1">
            <a:off x="4530394" y="2307273"/>
            <a:ext cx="1667389" cy="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2987824" y="156782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4,2 m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 rot="10800000">
            <a:off x="3059832" y="2276871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10800000">
            <a:off x="3059832" y="1484784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3994950" y="491231"/>
            <a:ext cx="1369137" cy="993553"/>
          </a:xfrm>
          <a:custGeom>
            <a:avLst/>
            <a:gdLst>
              <a:gd name="connsiteX0" fmla="*/ 0 w 1154098"/>
              <a:gd name="connsiteY0" fmla="*/ 787153 h 787153"/>
              <a:gd name="connsiteX1" fmla="*/ 124288 w 1154098"/>
              <a:gd name="connsiteY1" fmla="*/ 334392 h 787153"/>
              <a:gd name="connsiteX2" fmla="*/ 497150 w 1154098"/>
              <a:gd name="connsiteY2" fmla="*/ 14796 h 787153"/>
              <a:gd name="connsiteX3" fmla="*/ 976544 w 1154098"/>
              <a:gd name="connsiteY3" fmla="*/ 245616 h 787153"/>
              <a:gd name="connsiteX4" fmla="*/ 1154098 w 1154098"/>
              <a:gd name="connsiteY4" fmla="*/ 778276 h 78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98" h="787153">
                <a:moveTo>
                  <a:pt x="0" y="787153"/>
                </a:moveTo>
                <a:cubicBezTo>
                  <a:pt x="20715" y="625135"/>
                  <a:pt x="41430" y="463118"/>
                  <a:pt x="124288" y="334392"/>
                </a:cubicBezTo>
                <a:cubicBezTo>
                  <a:pt x="207146" y="205666"/>
                  <a:pt x="355107" y="29592"/>
                  <a:pt x="497150" y="14796"/>
                </a:cubicBezTo>
                <a:cubicBezTo>
                  <a:pt x="639193" y="0"/>
                  <a:pt x="867053" y="118369"/>
                  <a:pt x="976544" y="245616"/>
                </a:cubicBezTo>
                <a:cubicBezTo>
                  <a:pt x="1086035" y="372863"/>
                  <a:pt x="1124506" y="688020"/>
                  <a:pt x="1154098" y="778276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rot="10800000">
            <a:off x="3059832" y="476673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39952" y="908720"/>
            <a:ext cx="1080120" cy="13681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rot="10800000">
            <a:off x="3059832" y="3140967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0800000">
            <a:off x="3059832" y="2420888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 flipH="1" flipV="1">
            <a:off x="3564682" y="2348086"/>
            <a:ext cx="144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3276253" y="2780531"/>
            <a:ext cx="71928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5400000">
            <a:off x="3239455" y="1880431"/>
            <a:ext cx="792088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>
            <a:off x="3132634" y="980728"/>
            <a:ext cx="1007318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987824" y="263691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m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987824" y="220486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0,3 m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995936" y="2420888"/>
            <a:ext cx="136815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427984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139952" y="24928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Case à équipements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547664" y="3275692"/>
            <a:ext cx="1008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COIFFE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 rot="5400000">
            <a:off x="3743908" y="3320988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5112060" y="3320988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95936" y="3356992"/>
            <a:ext cx="13681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355976" y="342900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4,1 m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987824" y="76470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4,3 m</a:t>
            </a:r>
            <a:endParaRPr lang="fr-F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995936" y="2132856"/>
            <a:ext cx="1368152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139952" y="314096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788024" y="3140968"/>
            <a:ext cx="432048" cy="4320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4535996" y="3681028"/>
            <a:ext cx="16561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3239852" y="3681028"/>
            <a:ext cx="15121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4499992" y="3645024"/>
            <a:ext cx="2160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>
            <a:off x="4211960" y="4005064"/>
            <a:ext cx="792088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rot="5400000">
            <a:off x="3492674" y="3356992"/>
            <a:ext cx="431254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3275062" y="4005064"/>
            <a:ext cx="86489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5400000" flipH="1" flipV="1">
            <a:off x="3420666" y="2564904"/>
            <a:ext cx="57527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 flipH="1" flipV="1">
            <a:off x="3635896" y="3068166"/>
            <a:ext cx="144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547664" y="3275692"/>
            <a:ext cx="1008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ETAGE 3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 rot="5400000" flipH="1" flipV="1">
            <a:off x="3599892" y="2024844"/>
            <a:ext cx="21602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3815916" y="2096852"/>
            <a:ext cx="3600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 flipH="1" flipV="1">
            <a:off x="5184068" y="2096852"/>
            <a:ext cx="3600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3059832" y="242088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2,1 m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3059832" y="292494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0,4 m 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3059832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1,6 m</a:t>
            </a:r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059832" y="38610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m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3059832" y="19168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0,4 m </a:t>
            </a:r>
            <a:endParaRPr lang="fr-FR" sz="1200" dirty="0"/>
          </a:p>
        </p:txBody>
      </p:sp>
      <p:cxnSp>
        <p:nvCxnSpPr>
          <p:cNvPr id="29" name="Connecteur droit 28"/>
          <p:cNvCxnSpPr>
            <a:stCxn id="3" idx="2"/>
            <a:endCxn id="17" idx="0"/>
          </p:cNvCxnSpPr>
          <p:nvPr/>
        </p:nvCxnSpPr>
        <p:spPr>
          <a:xfrm rot="5400000">
            <a:off x="4319972" y="3284984"/>
            <a:ext cx="648072" cy="7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4788024" y="371703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>
            <a:stCxn id="5" idx="3"/>
          </p:cNvCxnSpPr>
          <p:nvPr/>
        </p:nvCxnSpPr>
        <p:spPr>
          <a:xfrm rot="5400000" flipH="1">
            <a:off x="4779288" y="3437736"/>
            <a:ext cx="8736" cy="1352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7" idx="0"/>
          </p:cNvCxnSpPr>
          <p:nvPr/>
        </p:nvCxnSpPr>
        <p:spPr>
          <a:xfrm rot="5400000">
            <a:off x="4590002" y="3519010"/>
            <a:ext cx="144016" cy="10801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788024" y="32129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LOX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355976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LH2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716016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8" name="Connecteur droit 47"/>
          <p:cNvCxnSpPr>
            <a:stCxn id="33" idx="4"/>
          </p:cNvCxnSpPr>
          <p:nvPr/>
        </p:nvCxnSpPr>
        <p:spPr>
          <a:xfrm rot="16200000" flipH="1">
            <a:off x="5202070" y="3843046"/>
            <a:ext cx="72008" cy="5400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 flipH="1" flipV="1">
            <a:off x="4968044" y="3609020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" idx="0"/>
          </p:cNvCxnSpPr>
          <p:nvPr/>
        </p:nvCxnSpPr>
        <p:spPr>
          <a:xfrm rot="10800000" flipV="1">
            <a:off x="5004048" y="3068960"/>
            <a:ext cx="504056" cy="72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10800000">
            <a:off x="3131840" y="2132856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10800000">
            <a:off x="3131840" y="2996952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10800000">
            <a:off x="3131840" y="3149352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10800000">
            <a:off x="3131840" y="3573015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rot="10800000">
            <a:off x="3131840" y="4437111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10800000">
            <a:off x="3131840" y="1916831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10800000">
            <a:off x="3131840" y="2276871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10800000">
            <a:off x="3131840" y="2852935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rot="5400000" flipH="1" flipV="1">
            <a:off x="3635896" y="2204864"/>
            <a:ext cx="144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rot="5400000" flipH="1" flipV="1">
            <a:off x="3636690" y="2924150"/>
            <a:ext cx="144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10800000">
            <a:off x="3131841" y="4653136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3599892" y="4545124"/>
            <a:ext cx="21602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3059832" y="206084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1,2 m</a:t>
            </a:r>
            <a:endParaRPr lang="fr-FR" sz="1100" dirty="0"/>
          </a:p>
        </p:txBody>
      </p:sp>
      <p:sp>
        <p:nvSpPr>
          <p:cNvPr id="90" name="ZoneTexte 89"/>
          <p:cNvSpPr txBox="1"/>
          <p:nvPr/>
        </p:nvSpPr>
        <p:spPr>
          <a:xfrm>
            <a:off x="3059832" y="278092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1,2 m</a:t>
            </a:r>
            <a:endParaRPr lang="fr-FR" sz="1100" dirty="0"/>
          </a:p>
        </p:txBody>
      </p:sp>
      <p:sp>
        <p:nvSpPr>
          <p:cNvPr id="91" name="ZoneTexte 90"/>
          <p:cNvSpPr txBox="1"/>
          <p:nvPr/>
        </p:nvSpPr>
        <p:spPr>
          <a:xfrm>
            <a:off x="3059832" y="44371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m</a:t>
            </a:r>
            <a:endParaRPr lang="fr-FR" sz="1200" dirty="0"/>
          </a:p>
        </p:txBody>
      </p:sp>
      <p:cxnSp>
        <p:nvCxnSpPr>
          <p:cNvPr id="62" name="Connecteur droit 61"/>
          <p:cNvCxnSpPr/>
          <p:nvPr/>
        </p:nvCxnSpPr>
        <p:spPr>
          <a:xfrm rot="5400000">
            <a:off x="3743908" y="1664803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5112060" y="1664803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995936" y="1700807"/>
            <a:ext cx="13681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355976" y="135180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4,1 m</a:t>
            </a:r>
            <a:endParaRPr lang="fr-FR" sz="1200" dirty="0"/>
          </a:p>
        </p:txBody>
      </p:sp>
      <p:cxnSp>
        <p:nvCxnSpPr>
          <p:cNvPr id="82" name="Connecteur droit 81"/>
          <p:cNvCxnSpPr>
            <a:stCxn id="17" idx="1"/>
          </p:cNvCxnSpPr>
          <p:nvPr/>
        </p:nvCxnSpPr>
        <p:spPr>
          <a:xfrm rot="10800000">
            <a:off x="3923928" y="3573016"/>
            <a:ext cx="576064" cy="2520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rot="5400000" flipH="1" flipV="1">
            <a:off x="3167846" y="2816930"/>
            <a:ext cx="1512166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3923928" y="1988840"/>
            <a:ext cx="720080" cy="720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endCxn id="3" idx="0"/>
          </p:cNvCxnSpPr>
          <p:nvPr/>
        </p:nvCxnSpPr>
        <p:spPr>
          <a:xfrm rot="16200000" flipH="1">
            <a:off x="4590002" y="2042846"/>
            <a:ext cx="144016" cy="360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995936" y="2132856"/>
            <a:ext cx="1368152" cy="15121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rot="5400000">
            <a:off x="4680012" y="4185084"/>
            <a:ext cx="13681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rot="5400000">
            <a:off x="3311860" y="4185084"/>
            <a:ext cx="13681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riangle isocèle 11"/>
          <p:cNvSpPr/>
          <p:nvPr/>
        </p:nvSpPr>
        <p:spPr>
          <a:xfrm>
            <a:off x="4355976" y="3645024"/>
            <a:ext cx="720080" cy="15121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2736193" y="4256695"/>
            <a:ext cx="122413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735796" y="2888940"/>
            <a:ext cx="122413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3275692"/>
            <a:ext cx="1008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ETAGE 2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rot="5400000" flipH="1" flipV="1">
            <a:off x="3671900" y="1952836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3239058" y="2024844"/>
            <a:ext cx="216818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59114" y="1927865"/>
            <a:ext cx="58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0,4 m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771800" y="25649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2,4 m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699792" y="40770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0,3 m</a:t>
            </a:r>
            <a:endParaRPr lang="fr-FR" sz="1200" dirty="0"/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3204642" y="5013176"/>
            <a:ext cx="2880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699792" y="486916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 m</a:t>
            </a:r>
            <a:endParaRPr lang="fr-FR" sz="1200" dirty="0"/>
          </a:p>
        </p:txBody>
      </p:sp>
      <p:cxnSp>
        <p:nvCxnSpPr>
          <p:cNvPr id="25" name="Connecteur droit 24"/>
          <p:cNvCxnSpPr/>
          <p:nvPr/>
        </p:nvCxnSpPr>
        <p:spPr>
          <a:xfrm rot="10800000">
            <a:off x="3059832" y="2132855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0800000">
            <a:off x="3059832" y="3645023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0800000">
            <a:off x="3131841" y="4869159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10800000">
            <a:off x="3131841" y="5157192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10800000">
            <a:off x="3059832" y="1916831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10800000">
            <a:off x="3059832" y="2276872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10800000">
            <a:off x="3059832" y="3501007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139952" y="27089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</a:t>
            </a:r>
            <a:endParaRPr lang="fr-FR" dirty="0"/>
          </a:p>
        </p:txBody>
      </p:sp>
      <p:cxnSp>
        <p:nvCxnSpPr>
          <p:cNvPr id="42" name="Connecteur droit 41"/>
          <p:cNvCxnSpPr/>
          <p:nvPr/>
        </p:nvCxnSpPr>
        <p:spPr>
          <a:xfrm rot="10800000">
            <a:off x="3059832" y="1628800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5400000" flipH="1" flipV="1">
            <a:off x="3204245" y="1772419"/>
            <a:ext cx="288032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853946" y="162880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 m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771800" y="206084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1,2 m</a:t>
            </a:r>
            <a:endParaRPr lang="fr-FR" sz="1200" dirty="0"/>
          </a:p>
        </p:txBody>
      </p:sp>
      <p:cxnSp>
        <p:nvCxnSpPr>
          <p:cNvPr id="52" name="Connecteur droit avec flèche 51"/>
          <p:cNvCxnSpPr/>
          <p:nvPr/>
        </p:nvCxnSpPr>
        <p:spPr>
          <a:xfrm rot="5400000" flipH="1" flipV="1">
            <a:off x="3276650" y="2204070"/>
            <a:ext cx="144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 flipH="1" flipV="1">
            <a:off x="3276650" y="3572222"/>
            <a:ext cx="144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699792" y="344003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1,2 m</a:t>
            </a:r>
            <a:endParaRPr lang="fr-FR" sz="1200" dirty="0"/>
          </a:p>
        </p:txBody>
      </p:sp>
      <p:cxnSp>
        <p:nvCxnSpPr>
          <p:cNvPr id="40" name="Connecteur droit 39"/>
          <p:cNvCxnSpPr/>
          <p:nvPr/>
        </p:nvCxnSpPr>
        <p:spPr>
          <a:xfrm rot="5400000" flipH="1" flipV="1">
            <a:off x="3815916" y="2096852"/>
            <a:ext cx="3600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 flipH="1" flipV="1">
            <a:off x="5040052" y="1952836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3743908" y="1664803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5112060" y="1664803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995936" y="1700807"/>
            <a:ext cx="13681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355976" y="135180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4,1 m</a:t>
            </a:r>
            <a:endParaRPr lang="fr-F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95936" y="2204864"/>
            <a:ext cx="1368152" cy="15121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 rot="5400000">
            <a:off x="4644008" y="4221088"/>
            <a:ext cx="144016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rot="5400000">
            <a:off x="3275856" y="4221088"/>
            <a:ext cx="144016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riangle isocèle 4"/>
          <p:cNvSpPr/>
          <p:nvPr/>
        </p:nvSpPr>
        <p:spPr>
          <a:xfrm>
            <a:off x="4283968" y="3717032"/>
            <a:ext cx="720080" cy="15121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rot="5400000">
            <a:off x="2952217" y="4328703"/>
            <a:ext cx="122413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 flipH="1" flipV="1">
            <a:off x="2987824" y="2924944"/>
            <a:ext cx="11521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547664" y="3275692"/>
            <a:ext cx="1008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ETAGE 3</a:t>
            </a:r>
          </a:p>
        </p:txBody>
      </p:sp>
      <p:cxnSp>
        <p:nvCxnSpPr>
          <p:cNvPr id="9" name="Connecteur droit 8"/>
          <p:cNvCxnSpPr/>
          <p:nvPr/>
        </p:nvCxnSpPr>
        <p:spPr>
          <a:xfrm rot="5400000" flipH="1" flipV="1">
            <a:off x="3671900" y="2024844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 flipH="1" flipV="1">
            <a:off x="3455082" y="2096852"/>
            <a:ext cx="216818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1122" y="1916832"/>
            <a:ext cx="58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0,4 m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843808" y="278092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 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843808" y="40770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1,7</a:t>
            </a:r>
            <a:r>
              <a:rPr lang="fr-FR" sz="1200" dirty="0" smtClean="0"/>
              <a:t> </a:t>
            </a:r>
            <a:r>
              <a:rPr lang="fr-FR" sz="1200" dirty="0" smtClean="0"/>
              <a:t>m</a:t>
            </a:r>
            <a:endParaRPr lang="fr-FR" sz="1200" dirty="0"/>
          </a:p>
        </p:txBody>
      </p:sp>
      <p:cxnSp>
        <p:nvCxnSpPr>
          <p:cNvPr id="19" name="Connecteur droit 18"/>
          <p:cNvCxnSpPr/>
          <p:nvPr/>
        </p:nvCxnSpPr>
        <p:spPr>
          <a:xfrm rot="5400000" flipH="1" flipV="1">
            <a:off x="5040052" y="2024844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0800000">
            <a:off x="3203849" y="5229200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0800000">
            <a:off x="3203849" y="4941168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10800000">
            <a:off x="3203848" y="3717031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10800000">
            <a:off x="3203848" y="2204864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0800000">
            <a:off x="3203848" y="1988840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0800000">
            <a:off x="3203848" y="2348880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10800000">
            <a:off x="3203848" y="3501008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283968" y="27089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rot="10800000">
            <a:off x="3203848" y="1700808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5400000" flipH="1" flipV="1">
            <a:off x="3455082" y="3608226"/>
            <a:ext cx="21602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3420666" y="5084390"/>
            <a:ext cx="2880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3419872" y="1844824"/>
            <a:ext cx="2880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5400000" flipH="1" flipV="1">
            <a:off x="3491086" y="2276872"/>
            <a:ext cx="14481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843808" y="1700808"/>
            <a:ext cx="58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 m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831122" y="2143889"/>
            <a:ext cx="58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1,2 m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843808" y="3429000"/>
            <a:ext cx="58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1,2 m</a:t>
            </a:r>
            <a:endParaRPr lang="fr-FR" sz="12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771800" y="495220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</a:t>
            </a:r>
            <a:r>
              <a:rPr lang="fr-FR" sz="1200" dirty="0" smtClean="0"/>
              <a:t> </a:t>
            </a:r>
            <a:r>
              <a:rPr lang="fr-FR" sz="1200" dirty="0" smtClean="0"/>
              <a:t>m</a:t>
            </a:r>
            <a:endParaRPr lang="fr-FR" sz="1200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995936" y="5445224"/>
            <a:ext cx="13681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 flipH="1" flipV="1">
            <a:off x="3563888" y="5229200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5400000" flipH="1" flipV="1">
            <a:off x="4968044" y="5265204"/>
            <a:ext cx="7920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4211960" y="5517232"/>
            <a:ext cx="58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4,1 m</a:t>
            </a:r>
            <a:endParaRPr lang="fr-FR" sz="1200" dirty="0"/>
          </a:p>
        </p:txBody>
      </p:sp>
      <p:cxnSp>
        <p:nvCxnSpPr>
          <p:cNvPr id="43" name="Connecteur droit 42"/>
          <p:cNvCxnSpPr/>
          <p:nvPr/>
        </p:nvCxnSpPr>
        <p:spPr>
          <a:xfrm rot="5400000">
            <a:off x="3743908" y="1664803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5112060" y="1664803"/>
            <a:ext cx="5040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3995936" y="1700807"/>
            <a:ext cx="13681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355976" y="135180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4,1 m</a:t>
            </a:r>
            <a:endParaRPr lang="fr-F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79</Words>
  <Application>Microsoft Office PowerPoint</Application>
  <PresentationFormat>Affichage à l'écran (4:3)</PresentationFormat>
  <Paragraphs>43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leonor</dc:creator>
  <cp:lastModifiedBy>Leonor</cp:lastModifiedBy>
  <cp:revision>13</cp:revision>
  <dcterms:created xsi:type="dcterms:W3CDTF">2011-02-18T14:36:42Z</dcterms:created>
  <dcterms:modified xsi:type="dcterms:W3CDTF">2011-03-09T12:41:37Z</dcterms:modified>
</cp:coreProperties>
</file>