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file:///D:\YD_individual%20learning%2024.7.17\mission_wdl\0903\dataget_trans.py" TargetMode="External"/><Relationship Id="rId3" Type="http://schemas.openxmlformats.org/officeDocument/2006/relationships/hyperlink" Target="file:///D:\YD_individual%20learning%2024.7.17\mission_wdl\0903\dataget_reader.py" TargetMode="External"/><Relationship Id="rId2" Type="http://schemas.openxmlformats.org/officeDocument/2006/relationships/hyperlink" Target="file:///D:\YD_individual%20learning%2024.7.17\mission_wdl\0903\soupx.R" TargetMode="Externa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1330325" y="142875"/>
            <a:ext cx="9896475" cy="312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3080" y="3024505"/>
            <a:ext cx="9220835" cy="1143000"/>
          </a:xfrm>
        </p:spPr>
        <p:txBody>
          <a:bodyPr/>
          <a:p>
            <a:r>
              <a:rPr lang="en-US" altLang="zh-CN"/>
              <a:t>dataget_all_07_0903.wdl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84770" y="565903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编辑时间：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2024/9/3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8990" y="4460240"/>
            <a:ext cx="892492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对10×数据进行处理。两条路线：一条路线先由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soupx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去除环境污染，再通过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dataget_trans.py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处理去除双细胞；另一条路线直接使用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dataget_trans.py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处理去除双细胞。两条路线都生成处理后的文件夹和一些可视化的figure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，两条路线可供对照认识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soupx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意义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dataget.wdl</a:t>
            </a:r>
            <a:r>
              <a:rPr lang="zh-CN" altLang="en-US"/>
              <a:t>的</a:t>
            </a:r>
            <a:r>
              <a:rPr lang="zh-CN" altLang="en-US"/>
              <a:t>输入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70585" y="1520825"/>
          <a:ext cx="10868025" cy="4544060"/>
        </p:xfrm>
        <a:graphic>
          <a:graphicData uri="http://schemas.openxmlformats.org/drawingml/2006/table">
            <a:tbl>
              <a:tblPr/>
              <a:tblGrid>
                <a:gridCol w="2237740"/>
                <a:gridCol w="1486535"/>
                <a:gridCol w="7143750"/>
              </a:tblGrid>
              <a:tr h="32956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variable names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Types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recommended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200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Input_dir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Array [File]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选取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0.2count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5790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Projects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Array [String]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根据选取的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0.2count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文件顺序设定对应名称，用于区分不同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0.2count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文件的输出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56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Species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String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用于设定输出总的文件夹名称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6915">
                <a:tc gridSpan="3">
                  <a:txBody>
                    <a:bodyPr/>
                    <a:p>
                      <a:pPr marL="7620" indent="0" algn="ctr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输入示例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input.json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：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{"dataget.Projects":["02","03","04","05"],"dataget.Input_dir":["/File_Data/W202409020001454/Files/ResultData/Workflow/W202408260001602/V2.5R2407020004/02.count/","/File_Data/W202409020001454/Files/ResultData/Workflow/W202408260001603/V2.5R2407020005/02.count/","/File_Data/W202409020001454/Files/ResultData/Workflow/W202408260001604/V2.5R2407020006/02.count/","/File_Data/W202409020001454/Files/ResultData/Workflow/W202408260001605/V2.5R2407020007/02.count/"],"dataget.Species":"Cer_leaf_"}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72490">
                <a:tc gridSpan="3">
                  <a:txBody>
                    <a:bodyPr/>
                    <a:p>
                      <a:pPr marL="7620" indent="0" algn="ctr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注意：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0.2count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目录下结构必须有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filter_matrix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和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raw_matrix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这两个文件夹，且这两个文件夹下都有这三个文件（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matrix.mtx.gz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，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features.tsv.gz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，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barcodes.tsv.gz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）。名称严格要求，否则无法遍历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目录。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dataget.wdl</a:t>
            </a:r>
            <a:r>
              <a:rPr lang="zh-CN" altLang="en-US"/>
              <a:t>的</a:t>
            </a:r>
            <a:r>
              <a:rPr lang="zh-CN" altLang="en-US"/>
              <a:t>输出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85140" y="1386205"/>
          <a:ext cx="10982960" cy="4808220"/>
        </p:xfrm>
        <a:graphic>
          <a:graphicData uri="http://schemas.openxmlformats.org/drawingml/2006/table">
            <a:tbl>
              <a:tblPr/>
              <a:tblGrid>
                <a:gridCol w="1736725"/>
                <a:gridCol w="2104390"/>
                <a:gridCol w="7141845"/>
              </a:tblGrid>
              <a:tr h="453390"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输出结果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路线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文件夹内容包括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73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_dataget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夹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不经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soupx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处理，直接由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reader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文件格式处理，再由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trans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处理输出结果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①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cache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文件夹 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例：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04_reader-matrix.h5ad)</a:t>
                      </a:r>
                      <a:b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</a:b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②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figures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文件夹（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umap_batch.pdf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pca_potentially_undesired_features.pdf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umap_quality.pdf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dotplot_marker.pdf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umap_leiden_clus.pdf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）</a:t>
                      </a:r>
                      <a:b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</a:b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③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leiden_res_0.50.markers.csv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；④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summary.txt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；⑤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qc.pdf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；⑥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.h5ad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700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_soupx_dataget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夹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soupx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处理，经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reader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文件格式处理，再由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trans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处理输出结果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①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cache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文件夹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例：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04_reader-matrix.h5ad)</a:t>
                      </a:r>
                      <a:b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</a:b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②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figures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文件夹（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umap_batch.pdf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pca_potentially_undesired_features.pdf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umap_quality.pdf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dotplot_marker.pdf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umap_leiden_clus.pdf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）</a:t>
                      </a:r>
                      <a:b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</a:b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③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leiden_res_0.50.markers.csv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summary.txt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；⑤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qc.pdf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；⑥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__soupx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.h5ad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8700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_Rplots.pdf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是经第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二个路线的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soupx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对相应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0.2counts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处理后输出的对应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Rplots.pdf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endParaRPr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390">
                <a:tc gridSpan="3">
                  <a:txBody>
                    <a:bodyPr/>
                    <a:p>
                      <a:pPr marL="7620" indent="0" algn="ctr" fontAlgn="b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详细输出结果可见：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W202409020001454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dataget.wdl</a:t>
            </a:r>
            <a:r>
              <a:rPr lang="zh-CN" altLang="en-US"/>
              <a:t>的</a:t>
            </a:r>
            <a:r>
              <a:rPr lang="zh-CN" altLang="en-US"/>
              <a:t>内容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38200" y="1903095"/>
          <a:ext cx="10101580" cy="3761105"/>
        </p:xfrm>
        <a:graphic>
          <a:graphicData uri="http://schemas.openxmlformats.org/drawingml/2006/table">
            <a:tbl>
              <a:tblPr/>
              <a:tblGrid>
                <a:gridCol w="1851660"/>
                <a:gridCol w="4149090"/>
                <a:gridCol w="4100830"/>
              </a:tblGrid>
              <a:tr h="897890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task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script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function</a:t>
                      </a:r>
                      <a:endParaRPr lang="en-US" altLang="zh-CN" sz="2400" b="1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852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soupx_r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soupx.R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7620" indent="0" algn="l" fontAlgn="b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hlinkClick r:id="rId2" action="ppaction://hlinkfile"/>
                        </a:rPr>
                        <a:t>D:\YD_individual learning 24.7.17\mission_wdl\0903\soupx.R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清除背景污染</a:t>
                      </a:r>
                      <a:endParaRPr lang="zh-CN" altLang="en-US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34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reader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dataget_reader.py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7620" indent="0" algn="l" fontAlgn="b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hlinkClick r:id="rId3" action="ppaction://hlinkfile"/>
                        </a:rPr>
                        <a:t>D:\YD_individual learning 24.7.17\mission_wdl\0903\dataget_reader.py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hlinkClick r:id="rId3" action="ppaction://hlinkfile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对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10×</a:t>
                      </a:r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数据进行前处理</a:t>
                      </a:r>
                      <a:endParaRPr lang="zh-CN" altLang="en-US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345"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trans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dataget_trans.py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7620" indent="0" algn="l" fontAlgn="b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hlinkClick r:id="rId4" action="ppaction://hlinkfile"/>
                        </a:rPr>
                        <a:t>D:\YD_individual learning 24.7.17\mission_wdl\0903\dataget_trans.py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hlinkClick r:id="rId4" action="ppaction://hlinkfile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7620" indent="0" algn="l" fontAlgn="b"/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去除双细胞生成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figures</a:t>
                      </a:r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等</a:t>
                      </a:r>
                      <a:r>
                        <a:rPr lang="zh-CN" altLang="en-US" sz="24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文件</a:t>
                      </a:r>
                      <a:endParaRPr lang="zh-CN" altLang="en-US" sz="24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0*350"/>
  <p:tag name="TABLE_ENDDRAG_RECT" val="71*119*860*350"/>
</p:tagLst>
</file>

<file path=ppt/tags/tag2.xml><?xml version="1.0" encoding="utf-8"?>
<p:tagLst xmlns:p="http://schemas.openxmlformats.org/presentationml/2006/main">
  <p:tag name="TABLE_ENDDRAG_ORIGIN_RECT" val="864*363"/>
  <p:tag name="TABLE_ENDDRAG_RECT" val="42*124*864*363"/>
</p:tagLst>
</file>

<file path=ppt/tags/tag3.xml><?xml version="1.0" encoding="utf-8"?>
<p:tagLst xmlns:p="http://schemas.openxmlformats.org/presentationml/2006/main">
  <p:tag name="TABLE_ENDDRAG_ORIGIN_RECT" val="795*296"/>
  <p:tag name="TABLE_ENDDRAG_RECT" val="66*149*795*296"/>
</p:tagLst>
</file>

<file path=ppt/tags/tag4.xml><?xml version="1.0" encoding="utf-8"?>
<p:tagLst xmlns:p="http://schemas.openxmlformats.org/presentationml/2006/main">
  <p:tag name="commondata" val="eyJoZGlkIjoiZTIwMzJkNDMyMTNlYjdmNTFiZmNjOWMzMzU5NGY4MW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3262</Words>
  <Application>WPS 演示</Application>
  <PresentationFormat>宽屏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等线</vt:lpstr>
      <vt:lpstr>Calibri</vt:lpstr>
      <vt:lpstr>Arial Unicode MS</vt:lpstr>
      <vt:lpstr>WPS</vt:lpstr>
      <vt:lpstr>dataget_all_07_0903.wdl</vt:lpstr>
      <vt:lpstr>dataget.wdl的输入</vt:lpstr>
      <vt:lpstr>dataget.wdl的输出</vt:lpstr>
      <vt:lpstr>dataget.wdl的内容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人</cp:lastModifiedBy>
  <cp:revision>6</cp:revision>
  <dcterms:created xsi:type="dcterms:W3CDTF">2023-08-09T12:44:00Z</dcterms:created>
  <dcterms:modified xsi:type="dcterms:W3CDTF">2024-09-03T06:15:37Z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