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380639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63" y="428625"/>
            <a:ext cx="1285875" cy="128587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221148" y="2100263"/>
            <a:ext cx="4701676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PDF to Markdown: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808122" y="2717471"/>
            <a:ext cx="5527728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Streamlining Content 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3250378" y="3334680"/>
            <a:ext cx="2643243" cy="7000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00C3C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Extraction</a:t>
            </a:r>
            <a:endParaRPr lang="en-US" sz="4050" dirty="0"/>
          </a:p>
        </p:txBody>
      </p:sp>
      <p:sp>
        <p:nvSpPr>
          <p:cNvPr id="7" name="Text 3"/>
          <p:cNvSpPr/>
          <p:nvPr/>
        </p:nvSpPr>
        <p:spPr>
          <a:xfrm>
            <a:off x="1700492" y="4137627"/>
            <a:ext cx="5742989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Minimalist Approach to Document Processing</a:t>
            </a:r>
            <a:endParaRPr lang="en-US" sz="2025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221581"/>
            <a:ext cx="3571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Try It Out!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1893094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Experience seamless PDF content extraction with our minimalist tool.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2621756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 your locked Fachbuch literature into accessible, reusable Markdown format.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571500" y="3493294"/>
            <a:ext cx="1578211" cy="428625"/>
          </a:xfrm>
          <a:prstGeom prst="rect">
            <a:avLst/>
          </a:prstGeom>
          <a:solidFill>
            <a:srgbClr val="00C3CC"/>
          </a:solidFill>
          <a:ln/>
        </p:spPr>
      </p:sp>
      <p:sp>
        <p:nvSpPr>
          <p:cNvPr id="7" name="Text 4"/>
          <p:cNvSpPr/>
          <p:nvPr/>
        </p:nvSpPr>
        <p:spPr>
          <a:xfrm>
            <a:off x="571500" y="3493294"/>
            <a:ext cx="1578211" cy="428625"/>
          </a:xfrm>
          <a:prstGeom prst="rect">
            <a:avLst/>
          </a:prstGeom>
          <a:noFill/>
          <a:ln/>
        </p:spPr>
        <p:txBody>
          <a:bodyPr wrap="square" lIns="255143" tIns="127508" rIns="255143" bIns="127508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Get Started Now </a:t>
            </a:r>
            <a:endParaRPr lang="en-US" sz="1046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382" y="2393156"/>
            <a:ext cx="401836" cy="3571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78769"/>
            <a:ext cx="3571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Data Silo Problem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2250281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Fachbuch literature often locked in PDFs, hindering reuse and analysis.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2907506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Valuable content becomes isolated, making it difficult to extract and repurpose.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71450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385888"/>
            <a:ext cx="357187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Introducing the PDF to Markdown Converter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2443163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 HTML-based tool for seamless PDF upload and content extraction.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3100388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Transforms locked content into accessible, reusable Markdown format.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71450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78769"/>
            <a:ext cx="3571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Simple Upload Interface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2250281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Users upload PDF files directly through a clean HTML interface.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2907506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Designed for simplicity and ease of use, with minimal steps required.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5900738" y="1714500"/>
            <a:ext cx="2143125" cy="1714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7988" y="1907381"/>
            <a:ext cx="428625" cy="34290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043613" y="2393156"/>
            <a:ext cx="1857375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393E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Drag &amp; drop your PDF file here or click to browse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6511305" y="2921794"/>
            <a:ext cx="921962" cy="314325"/>
          </a:xfrm>
          <a:prstGeom prst="rect">
            <a:avLst/>
          </a:prstGeom>
          <a:solidFill>
            <a:srgbClr val="00C3CC"/>
          </a:solidFill>
          <a:ln/>
        </p:spPr>
      </p:sp>
      <p:sp>
        <p:nvSpPr>
          <p:cNvPr id="10" name="Text 6"/>
          <p:cNvSpPr/>
          <p:nvPr/>
        </p:nvSpPr>
        <p:spPr>
          <a:xfrm>
            <a:off x="6511305" y="2921794"/>
            <a:ext cx="921962" cy="314325"/>
          </a:xfrm>
          <a:prstGeom prst="rect">
            <a:avLst/>
          </a:prstGeom>
          <a:noFill/>
          <a:ln/>
        </p:spPr>
        <p:txBody>
          <a:bodyPr wrap="square" lIns="170053" tIns="85090" rIns="170053" bIns="8509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PDF</a:t>
            </a:r>
            <a:endParaRPr lang="en-US" sz="837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385888"/>
            <a:ext cx="357187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Intelligent Text &amp; Graphic Extraction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2443163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processing to accurately pull text and identify graphics.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3100388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Preserves document structure while separating content elements.</a:t>
            </a:r>
            <a:endParaRPr lang="en-US" sz="13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050" y="1714500"/>
            <a:ext cx="17145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376065"/>
            <a:ext cx="357187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Structured Markdown Output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571500" y="2444055"/>
            <a:ext cx="285378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Extracted content saved into a well-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71500" y="2701230"/>
            <a:ext cx="86051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formatted </a:t>
            </a:r>
            <a:endParaRPr lang="en-US" sz="1350" dirty="0"/>
          </a:p>
        </p:txBody>
      </p:sp>
      <p:sp>
        <p:nvSpPr>
          <p:cNvPr id="6" name="Text 3"/>
          <p:cNvSpPr/>
          <p:nvPr/>
        </p:nvSpPr>
        <p:spPr>
          <a:xfrm>
            <a:off x="1432015" y="2740521"/>
            <a:ext cx="925981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ui-monospace" pitchFamily="34" charset="0"/>
                <a:ea typeface="ui-monospace" pitchFamily="34" charset="-122"/>
                <a:cs typeface="ui-monospace" pitchFamily="34" charset="-120"/>
              </a:rPr>
              <a:t>export.md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2357996" y="2701230"/>
            <a:ext cx="33469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file.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571500" y="3110210"/>
            <a:ext cx="3571875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Preserves text hierarchy, formatting, and references to extracted graphics.</a:t>
            </a:r>
            <a:endParaRPr lang="en-US" sz="1350" dirty="0"/>
          </a:p>
        </p:txBody>
      </p:sp>
      <p:sp>
        <p:nvSpPr>
          <p:cNvPr id="9" name="Shape 6"/>
          <p:cNvSpPr/>
          <p:nvPr/>
        </p:nvSpPr>
        <p:spPr>
          <a:xfrm>
            <a:off x="6115050" y="1714500"/>
            <a:ext cx="1714500" cy="1714500"/>
          </a:xfrm>
          <a:prstGeom prst="rect">
            <a:avLst/>
          </a:prstGeom>
          <a:solidFill>
            <a:srgbClr val="2D3339"/>
          </a:solidFill>
          <a:ln/>
        </p:spPr>
      </p:sp>
      <p:sp>
        <p:nvSpPr>
          <p:cNvPr id="10" name="Text 7"/>
          <p:cNvSpPr/>
          <p:nvPr/>
        </p:nvSpPr>
        <p:spPr>
          <a:xfrm>
            <a:off x="6257925" y="1852799"/>
            <a:ext cx="1371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C3CC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# 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6395107" y="1852799"/>
            <a:ext cx="9601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Document Title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6257925" y="2035662"/>
            <a:ext cx="2057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C3CC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## </a:t>
            </a:r>
            <a:endParaRPr lang="en-US" sz="837" dirty="0"/>
          </a:p>
        </p:txBody>
      </p:sp>
      <p:sp>
        <p:nvSpPr>
          <p:cNvPr id="13" name="Text 10"/>
          <p:cNvSpPr/>
          <p:nvPr/>
        </p:nvSpPr>
        <p:spPr>
          <a:xfrm>
            <a:off x="6463671" y="2035662"/>
            <a:ext cx="6172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Chapter 1</a:t>
            </a:r>
            <a:endParaRPr lang="en-US" sz="837" dirty="0"/>
          </a:p>
        </p:txBody>
      </p:sp>
      <p:sp>
        <p:nvSpPr>
          <p:cNvPr id="14" name="Text 11"/>
          <p:cNvSpPr/>
          <p:nvPr/>
        </p:nvSpPr>
        <p:spPr>
          <a:xfrm>
            <a:off x="6257925" y="2206023"/>
            <a:ext cx="1428750" cy="3657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Text content from the PDF...</a:t>
            </a:r>
            <a:endParaRPr lang="en-US" sz="837" dirty="0"/>
          </a:p>
        </p:txBody>
      </p:sp>
      <p:sp>
        <p:nvSpPr>
          <p:cNvPr id="15" name="Text 12"/>
          <p:cNvSpPr/>
          <p:nvPr/>
        </p:nvSpPr>
        <p:spPr>
          <a:xfrm>
            <a:off x="6257925" y="2584252"/>
            <a:ext cx="137182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C3CC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![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6395107" y="2584252"/>
            <a:ext cx="5486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Figure 1</a:t>
            </a:r>
            <a:endParaRPr lang="en-US" sz="837" dirty="0"/>
          </a:p>
        </p:txBody>
      </p:sp>
      <p:sp>
        <p:nvSpPr>
          <p:cNvPr id="17" name="Text 14"/>
          <p:cNvSpPr/>
          <p:nvPr/>
        </p:nvSpPr>
        <p:spPr>
          <a:xfrm>
            <a:off x="6943753" y="2584252"/>
            <a:ext cx="685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C3CC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]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6257925" y="2767115"/>
            <a:ext cx="685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C3CC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(</a:t>
            </a:r>
            <a:endParaRPr lang="en-US" sz="837" dirty="0"/>
          </a:p>
        </p:txBody>
      </p:sp>
      <p:sp>
        <p:nvSpPr>
          <p:cNvPr id="19" name="Text 16"/>
          <p:cNvSpPr/>
          <p:nvPr/>
        </p:nvSpPr>
        <p:spPr>
          <a:xfrm>
            <a:off x="6326516" y="2767115"/>
            <a:ext cx="7543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figure1.png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7080907" y="2767115"/>
            <a:ext cx="68591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C3CC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)</a:t>
            </a:r>
            <a:endParaRPr lang="en-US" sz="837" dirty="0"/>
          </a:p>
        </p:txBody>
      </p:sp>
      <p:sp>
        <p:nvSpPr>
          <p:cNvPr id="21" name="Text 18"/>
          <p:cNvSpPr/>
          <p:nvPr/>
        </p:nvSpPr>
        <p:spPr>
          <a:xfrm>
            <a:off x="6257925" y="2949978"/>
            <a:ext cx="205746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00C3CC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## </a:t>
            </a:r>
            <a:endParaRPr lang="en-US" sz="837" dirty="0"/>
          </a:p>
        </p:txBody>
      </p:sp>
      <p:sp>
        <p:nvSpPr>
          <p:cNvPr id="22" name="Text 19"/>
          <p:cNvSpPr/>
          <p:nvPr/>
        </p:nvSpPr>
        <p:spPr>
          <a:xfrm>
            <a:off x="6463671" y="2949978"/>
            <a:ext cx="617237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Chapter 2</a:t>
            </a:r>
            <a:endParaRPr lang="en-US" sz="837" dirty="0"/>
          </a:p>
        </p:txBody>
      </p:sp>
      <p:sp>
        <p:nvSpPr>
          <p:cNvPr id="23" name="Text 20"/>
          <p:cNvSpPr/>
          <p:nvPr/>
        </p:nvSpPr>
        <p:spPr>
          <a:xfrm>
            <a:off x="6257925" y="3120340"/>
            <a:ext cx="1428750" cy="1828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/>
                </a:solidFill>
                <a:latin typeface="monospace" pitchFamily="34" charset="0"/>
                <a:ea typeface="monospace" pitchFamily="34" charset="-122"/>
                <a:cs typeface="monospace" pitchFamily="34" charset="-120"/>
              </a:rPr>
              <a:t>More content...</a:t>
            </a:r>
            <a:endParaRPr lang="en-US" sz="837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078706"/>
            <a:ext cx="357187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 Markdown? Why This Tool?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178844"/>
            <a:ext cx="171450" cy="1714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50106" y="2146697"/>
            <a:ext cx="1104826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Accessibility:</a:t>
            </a:r>
            <a:endParaRPr lang="en-US" sz="1350" dirty="0"/>
          </a:p>
        </p:txBody>
      </p:sp>
      <p:sp>
        <p:nvSpPr>
          <p:cNvPr id="6" name="Text 2"/>
          <p:cNvSpPr/>
          <p:nvPr/>
        </p:nvSpPr>
        <p:spPr>
          <a:xfrm>
            <a:off x="1954932" y="2146697"/>
            <a:ext cx="177709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Easy to read and edit.</a:t>
            </a:r>
            <a:endParaRPr lang="en-US" sz="13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778919"/>
            <a:ext cx="171450" cy="17145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50106" y="2618184"/>
            <a:ext cx="100213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Reusability:</a:t>
            </a:r>
            <a:endParaRPr lang="en-US" sz="1350" dirty="0"/>
          </a:p>
        </p:txBody>
      </p:sp>
      <p:sp>
        <p:nvSpPr>
          <p:cNvPr id="9" name="Text 4"/>
          <p:cNvSpPr/>
          <p:nvPr/>
        </p:nvSpPr>
        <p:spPr>
          <a:xfrm>
            <a:off x="1852240" y="2618184"/>
            <a:ext cx="189231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Content ready for web, </a:t>
            </a:r>
            <a:endParaRPr lang="en-US" sz="1350" dirty="0"/>
          </a:p>
        </p:txBody>
      </p:sp>
      <p:sp>
        <p:nvSpPr>
          <p:cNvPr id="10" name="Text 5"/>
          <p:cNvSpPr/>
          <p:nvPr/>
        </p:nvSpPr>
        <p:spPr>
          <a:xfrm>
            <a:off x="850106" y="2875359"/>
            <a:ext cx="284402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documentation, or further analysis.</a:t>
            </a:r>
            <a:endParaRPr lang="en-US" sz="13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507581"/>
            <a:ext cx="128588" cy="17145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07244" y="3346847"/>
            <a:ext cx="86994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Efficiency:</a:t>
            </a:r>
            <a:endParaRPr lang="en-US" sz="1350" dirty="0"/>
          </a:p>
        </p:txBody>
      </p:sp>
      <p:sp>
        <p:nvSpPr>
          <p:cNvPr id="13" name="Text 7"/>
          <p:cNvSpPr/>
          <p:nvPr/>
        </p:nvSpPr>
        <p:spPr>
          <a:xfrm>
            <a:off x="1677191" y="3346847"/>
            <a:ext cx="2361735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Automates a tedious manual </a:t>
            </a:r>
            <a:endParaRPr lang="en-US" sz="1350" dirty="0"/>
          </a:p>
        </p:txBody>
      </p:sp>
      <p:sp>
        <p:nvSpPr>
          <p:cNvPr id="14" name="Text 8"/>
          <p:cNvSpPr/>
          <p:nvPr/>
        </p:nvSpPr>
        <p:spPr>
          <a:xfrm>
            <a:off x="807244" y="3604022"/>
            <a:ext cx="665764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process.</a:t>
            </a:r>
            <a:endParaRPr lang="en-US" sz="1350" dirty="0"/>
          </a:p>
        </p:txBody>
      </p:sp>
      <p:sp>
        <p:nvSpPr>
          <p:cNvPr id="15" name="Shape 9"/>
          <p:cNvSpPr/>
          <p:nvPr/>
        </p:nvSpPr>
        <p:spPr>
          <a:xfrm>
            <a:off x="5900738" y="1500188"/>
            <a:ext cx="2143125" cy="21431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613" y="1643063"/>
            <a:ext cx="1857375" cy="1857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293019"/>
            <a:ext cx="3571875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Less is More: Our Design Principles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536031"/>
            <a:ext cx="125016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03672" y="2350294"/>
            <a:ext cx="333970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White Space: Minimum 20% of slide is white space</a:t>
            </a:r>
            <a:endParaRPr lang="en-US" sz="1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993231"/>
            <a:ext cx="142875" cy="14287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21531" y="2936081"/>
            <a:ext cx="3160021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Single Focus: One key concept per slide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450431"/>
            <a:ext cx="125016" cy="14287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803672" y="3264694"/>
            <a:ext cx="3339703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Text Density: Maximum 3 parts of text per slide</a:t>
            </a:r>
            <a:endParaRPr lang="en-US" sz="1350" dirty="0"/>
          </a:p>
        </p:txBody>
      </p:sp>
      <p:pic>
        <p:nvPicPr>
          <p:cNvPr id="1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300" y="1714500"/>
            <a:ext cx="2286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1507331"/>
            <a:ext cx="3571875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00C3CC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What's Next?</a:t>
            </a:r>
            <a:endParaRPr lang="en-US" sz="2025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2364581"/>
            <a:ext cx="142875" cy="14287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21531" y="2178844"/>
            <a:ext cx="3321844" cy="5143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Enhanced graphic recognition and extraction</a:t>
            </a:r>
            <a:endParaRPr lang="en-US" sz="1350" dirty="0"/>
          </a:p>
        </p:txBody>
      </p:sp>
      <p:pic>
        <p:nvPicPr>
          <p:cNvPr id="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2893219"/>
            <a:ext cx="160734" cy="142875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839391" y="2836069"/>
            <a:ext cx="3045637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Support for additional output formats</a:t>
            </a:r>
            <a:endParaRPr lang="en-US" sz="1350" dirty="0"/>
          </a:p>
        </p:txBody>
      </p:sp>
      <p:pic>
        <p:nvPicPr>
          <p:cNvPr id="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3293269"/>
            <a:ext cx="142875" cy="142875"/>
          </a:xfrm>
          <a:prstGeom prst="rect">
            <a:avLst/>
          </a:prstGeom>
        </p:spPr>
      </p:pic>
      <p:sp>
        <p:nvSpPr>
          <p:cNvPr id="9" name="Text 3"/>
          <p:cNvSpPr/>
          <p:nvPr/>
        </p:nvSpPr>
        <p:spPr>
          <a:xfrm>
            <a:off x="821531" y="3236119"/>
            <a:ext cx="232557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Batch processing capabilities</a:t>
            </a:r>
            <a:endParaRPr lang="en-US" sz="1350" dirty="0"/>
          </a:p>
        </p:txBody>
      </p:sp>
      <p:sp>
        <p:nvSpPr>
          <p:cNvPr id="10" name="Shape 4"/>
          <p:cNvSpPr/>
          <p:nvPr/>
        </p:nvSpPr>
        <p:spPr>
          <a:xfrm>
            <a:off x="5900738" y="1500188"/>
            <a:ext cx="2143125" cy="21431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3613" y="1643063"/>
            <a:ext cx="1857375" cy="1857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2025-07-09T21:46:14Z</dcterms:created>
  <dcterms:modified xsi:type="dcterms:W3CDTF">2025-07-09T21:46:14Z</dcterms:modified>
</cp:coreProperties>
</file>