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2DF4-64B0-4796-A612-CAE551B4647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57D4-2285-47F4-B488-0C568810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57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2DF4-64B0-4796-A612-CAE551B4647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57D4-2285-47F4-B488-0C568810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5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2DF4-64B0-4796-A612-CAE551B4647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57D4-2285-47F4-B488-0C568810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24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2DF4-64B0-4796-A612-CAE551B4647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57D4-2285-47F4-B488-0C568810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7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2DF4-64B0-4796-A612-CAE551B4647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57D4-2285-47F4-B488-0C568810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2DF4-64B0-4796-A612-CAE551B4647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57D4-2285-47F4-B488-0C568810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7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2DF4-64B0-4796-A612-CAE551B4647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57D4-2285-47F4-B488-0C568810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2DF4-64B0-4796-A612-CAE551B4647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57D4-2285-47F4-B488-0C568810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80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2DF4-64B0-4796-A612-CAE551B4647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57D4-2285-47F4-B488-0C568810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6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2DF4-64B0-4796-A612-CAE551B4647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57D4-2285-47F4-B488-0C568810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3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2DF4-64B0-4796-A612-CAE551B4647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57D4-2285-47F4-B488-0C568810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3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12DF4-64B0-4796-A612-CAE551B4647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57D4-2285-47F4-B488-0C5688104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75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44061" y="3171729"/>
            <a:ext cx="701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Vue.js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삽입하는것으로</a:t>
            </a:r>
            <a:r>
              <a:rPr lang="ko-KR" altLang="en-US" dirty="0" smtClean="0"/>
              <a:t> 기본적인 설정을 마친다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1" y="1281479"/>
            <a:ext cx="5105400" cy="1657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195753" y="2417885"/>
            <a:ext cx="2945423" cy="263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3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77200" cy="6865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77200" y="0"/>
            <a:ext cx="4114800" cy="480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구성</a:t>
            </a:r>
            <a:endParaRPr lang="en-US" altLang="ko-KR" dirty="0" smtClean="0"/>
          </a:p>
          <a:p>
            <a:r>
              <a:rPr lang="en-US" altLang="ko-KR" dirty="0" smtClean="0"/>
              <a:t>new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();</a:t>
            </a:r>
            <a:r>
              <a:rPr lang="ko-KR" altLang="en-US" dirty="0" smtClean="0"/>
              <a:t>함수의 사용으로 </a:t>
            </a:r>
            <a:r>
              <a:rPr lang="en-US" altLang="ko-KR" dirty="0" err="1" smtClean="0"/>
              <a:t>vue</a:t>
            </a:r>
            <a:r>
              <a:rPr lang="ko-KR" altLang="en-US" dirty="0" smtClean="0"/>
              <a:t>의 사용 시작을 알린다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el : </a:t>
            </a:r>
            <a:r>
              <a:rPr lang="en-US" altLang="ko-KR" dirty="0" err="1" smtClean="0"/>
              <a:t>vue</a:t>
            </a:r>
            <a:r>
              <a:rPr lang="ko-KR" altLang="en-US" dirty="0" smtClean="0"/>
              <a:t>사용 범위를 설정하며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의 문법과 동일하게 아이디의 경우 </a:t>
            </a:r>
            <a:r>
              <a:rPr lang="en-US" altLang="ko-KR" dirty="0" smtClean="0"/>
              <a:t>“#name” </a:t>
            </a:r>
            <a:r>
              <a:rPr lang="ko-KR" altLang="en-US" dirty="0" smtClean="0"/>
              <a:t>클래스의 경우 </a:t>
            </a:r>
            <a:r>
              <a:rPr lang="en-US" altLang="ko-KR" dirty="0" smtClean="0"/>
              <a:t>“.name”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data : </a:t>
            </a:r>
            <a:r>
              <a:rPr lang="en-US" altLang="ko-KR" dirty="0" err="1" smtClean="0"/>
              <a:t>vue</a:t>
            </a:r>
            <a:r>
              <a:rPr lang="ko-KR" altLang="en-US" dirty="0" smtClean="0"/>
              <a:t>에서 사용되는 자료들을 선언한다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Methods : </a:t>
            </a:r>
            <a:r>
              <a:rPr lang="ko-KR" altLang="en-US" dirty="0" smtClean="0"/>
              <a:t>함수들을 정의하는 곳으로 동작 함수의 이름 </a:t>
            </a:r>
            <a:r>
              <a:rPr lang="en-US" altLang="ko-KR" dirty="0" smtClean="0"/>
              <a:t>: function(){}</a:t>
            </a:r>
            <a:r>
              <a:rPr lang="ko-KR" altLang="en-US" dirty="0" smtClean="0"/>
              <a:t>의 형태로 선언된다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인자로 전달되는 값은 자동적으로 해당 함수를 호출하는 태그와 매칭된다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222130" y="2268415"/>
            <a:ext cx="6506308" cy="3912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543300" y="1318846"/>
            <a:ext cx="4598377" cy="1406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253154" y="2382715"/>
            <a:ext cx="4888523" cy="747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429000" y="3191608"/>
            <a:ext cx="4712677" cy="958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68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77200" cy="6865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77200" y="0"/>
            <a:ext cx="41148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{{}}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 이름을 </a:t>
            </a:r>
            <a:r>
              <a:rPr lang="ko-KR" altLang="en-US" dirty="0" err="1" smtClean="0"/>
              <a:t>쓰는것으로</a:t>
            </a:r>
            <a:r>
              <a:rPr lang="ko-KR" altLang="en-US" dirty="0" smtClean="0"/>
              <a:t> 해당하는 데이터를 가져온다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204545" y="764930"/>
            <a:ext cx="6506308" cy="756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3059723" y="764930"/>
            <a:ext cx="5161085" cy="624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758462" y="1195754"/>
            <a:ext cx="1362807" cy="3253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39865" y="3270152"/>
            <a:ext cx="3028950" cy="3962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1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77200" cy="6865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77200" y="0"/>
            <a:ext cx="4114800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v-on : type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로서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해당하는 동작이 감지 </a:t>
            </a:r>
            <a:r>
              <a:rPr lang="ko-KR" altLang="en-US" dirty="0" err="1" smtClean="0"/>
              <a:t>되었을때</a:t>
            </a:r>
            <a:r>
              <a:rPr lang="ko-KR" altLang="en-US" dirty="0" smtClean="0"/>
              <a:t> 해당하는 함수를 실행한다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Click input </a:t>
            </a:r>
            <a:r>
              <a:rPr lang="ko-KR" altLang="en-US" dirty="0" smtClean="0"/>
              <a:t>등 여러가지 동작을 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this : new </a:t>
            </a:r>
            <a:r>
              <a:rPr lang="en-US" altLang="ko-KR" dirty="0" err="1" smtClean="0"/>
              <a:t>Vue</a:t>
            </a:r>
            <a:r>
              <a:rPr lang="ko-KR" altLang="en-US" dirty="0" smtClean="0"/>
              <a:t>내부에서 사용되는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에서 지정한 객체로 설정된다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04545" y="764930"/>
            <a:ext cx="6506308" cy="756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84226" y="817684"/>
            <a:ext cx="1894743" cy="38264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04694" y="4351605"/>
            <a:ext cx="5367705" cy="110841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292969" y="764930"/>
            <a:ext cx="2857500" cy="52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560885" y="2910254"/>
            <a:ext cx="4589584" cy="1863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6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131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DongHyun</dc:creator>
  <cp:lastModifiedBy>Yun DongHyun</cp:lastModifiedBy>
  <cp:revision>3</cp:revision>
  <dcterms:created xsi:type="dcterms:W3CDTF">2018-07-15T16:32:16Z</dcterms:created>
  <dcterms:modified xsi:type="dcterms:W3CDTF">2018-07-15T17:11:23Z</dcterms:modified>
</cp:coreProperties>
</file>