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5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4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F4EB-F87E-4829-A69B-2F45FBB5674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962E-4DFD-4FFE-B991-63AA239B4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2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r.vuejs.org/v2/guide/events.html#%EC%9D%B4%EB%B2%A4%ED%8A%B8-%EC%88%98%EC%8B%9D%EC%96%B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67151" cy="34202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2900" y="3859824"/>
            <a:ext cx="2497015" cy="266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태그의 속성에 </a:t>
            </a:r>
            <a:r>
              <a:rPr lang="ko-KR" altLang="en-US" dirty="0" err="1" smtClean="0">
                <a:solidFill>
                  <a:schemeClr val="tx1"/>
                </a:solidFill>
              </a:rPr>
              <a:t>접근할떄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v-bind</a:t>
            </a:r>
            <a:r>
              <a:rPr lang="ko-KR" altLang="en-US" dirty="0" smtClean="0">
                <a:solidFill>
                  <a:schemeClr val="tx1"/>
                </a:solidFill>
              </a:rPr>
              <a:t>를 사용하여 </a:t>
            </a:r>
            <a:r>
              <a:rPr lang="en-US" altLang="ko-KR" dirty="0" err="1" smtClean="0">
                <a:solidFill>
                  <a:schemeClr val="tx1"/>
                </a:solidFill>
              </a:rPr>
              <a:t>vue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bind</a:t>
            </a:r>
            <a:r>
              <a:rPr lang="ko-KR" altLang="en-US" dirty="0" smtClean="0">
                <a:solidFill>
                  <a:schemeClr val="tx1"/>
                </a:solidFill>
              </a:rPr>
              <a:t>하여 사용하며 이때 </a:t>
            </a:r>
            <a:r>
              <a:rPr lang="en-US" altLang="ko-KR" dirty="0" smtClean="0">
                <a:solidFill>
                  <a:schemeClr val="tx1"/>
                </a:solidFill>
              </a:rPr>
              <a:t>{{}}</a:t>
            </a:r>
            <a:r>
              <a:rPr lang="ko-KR" altLang="en-US" dirty="0" smtClean="0">
                <a:solidFill>
                  <a:schemeClr val="tx1"/>
                </a:solidFill>
              </a:rPr>
              <a:t>는 사용하지 않는다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vue</a:t>
            </a:r>
            <a:r>
              <a:rPr lang="ko-KR" altLang="en-US" dirty="0" smtClean="0">
                <a:solidFill>
                  <a:schemeClr val="tx1"/>
                </a:solidFill>
              </a:rPr>
              <a:t>와 연결되어 있기 </a:t>
            </a:r>
            <a:r>
              <a:rPr lang="ko-KR" altLang="en-US" dirty="0" err="1" smtClean="0">
                <a:solidFill>
                  <a:schemeClr val="tx1"/>
                </a:solidFill>
              </a:rPr>
              <a:t>떄문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8" y="307732"/>
            <a:ext cx="5895975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06" y="2797419"/>
            <a:ext cx="3143250" cy="4191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589585" y="712177"/>
            <a:ext cx="1363173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853354" y="1222131"/>
            <a:ext cx="1099404" cy="422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60252" y="2611315"/>
            <a:ext cx="1970310" cy="395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4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77724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4168" y="0"/>
            <a:ext cx="6922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H1</a:t>
            </a:r>
            <a:r>
              <a:rPr lang="ko-KR" altLang="en-US" dirty="0" smtClean="0"/>
              <a:t>의 태그에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sayHello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의해 </a:t>
            </a:r>
            <a:endParaRPr lang="en-US" altLang="ko-KR" dirty="0" smtClean="0"/>
          </a:p>
          <a:p>
            <a:r>
              <a:rPr lang="en-US" altLang="ko-KR" dirty="0" smtClean="0"/>
              <a:t>Hello World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change </a:t>
            </a:r>
            <a:r>
              <a:rPr lang="ko-KR" altLang="en-US" dirty="0" smtClean="0"/>
              <a:t>로 변하는 원치 않는 상황 발생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이처럼 한번만 불려지고 더 이상 변화를 주지 않는 정보에 대하여</a:t>
            </a:r>
            <a:endParaRPr lang="en-US" altLang="ko-KR" dirty="0" smtClean="0"/>
          </a:p>
          <a:p>
            <a:r>
              <a:rPr lang="en-US" altLang="ko-KR" dirty="0" smtClean="0"/>
              <a:t>V-once</a:t>
            </a:r>
            <a:r>
              <a:rPr lang="ko-KR" altLang="en-US" dirty="0" smtClean="0"/>
              <a:t>를 사용하여 한번만 </a:t>
            </a:r>
            <a:r>
              <a:rPr lang="ko-KR" altLang="en-US" dirty="0" err="1" smtClean="0"/>
              <a:t>사용될수</a:t>
            </a:r>
            <a:r>
              <a:rPr lang="ko-KR" altLang="en-US" dirty="0" smtClean="0"/>
              <a:t> 있게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91" y="2276195"/>
            <a:ext cx="5010150" cy="25843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379694" y="738664"/>
            <a:ext cx="2913530" cy="184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4034118" y="955176"/>
            <a:ext cx="2349873" cy="261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3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777" y="0"/>
            <a:ext cx="6619875" cy="6924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0895" y="0"/>
            <a:ext cx="6320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형태의 자료의 경우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상에서 렌더링 되지 않고 텍스트 형태로 나타나며 이는 </a:t>
            </a:r>
            <a:r>
              <a:rPr lang="en-US" altLang="ko-KR" dirty="0" smtClean="0"/>
              <a:t>XCC(Cross-Site Scripting)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방지하기 위함이나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부득이하게 태그가 포함된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사용할 경우 </a:t>
            </a:r>
            <a:r>
              <a:rPr lang="en-US" altLang="ko-KR" dirty="0" smtClean="0"/>
              <a:t>v-html</a:t>
            </a:r>
            <a:r>
              <a:rPr lang="ko-KR" altLang="en-US" dirty="0" smtClean="0"/>
              <a:t>속성을 사용하여 렌더링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23" y="2368082"/>
            <a:ext cx="6431449" cy="226667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685365" y="2250141"/>
            <a:ext cx="4052047" cy="744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169459" y="2528047"/>
            <a:ext cx="3558988" cy="129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70330" y="4419600"/>
            <a:ext cx="5047130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477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0030" y="219806"/>
            <a:ext cx="417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V-on</a:t>
            </a:r>
          </a:p>
          <a:p>
            <a:r>
              <a:rPr lang="ko-KR" altLang="en-US" dirty="0" smtClean="0"/>
              <a:t>이벤트를 설정한다</a:t>
            </a:r>
            <a:r>
              <a:rPr lang="en-US" altLang="ko-KR" dirty="0" smtClean="0"/>
              <a:t>. Click, </a:t>
            </a:r>
            <a:r>
              <a:rPr lang="en-US" altLang="ko-KR" dirty="0" err="1" smtClean="0"/>
              <a:t>mouseleave</a:t>
            </a:r>
            <a:r>
              <a:rPr lang="en-US" altLang="ko-KR" dirty="0" smtClean="0"/>
              <a:t> …. </a:t>
            </a:r>
            <a:r>
              <a:rPr lang="ko-KR" altLang="en-US" dirty="0" smtClean="0"/>
              <a:t>등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설정하는 역할을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7538" y="263769"/>
            <a:ext cx="6120254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3"/>
          </p:cNvCxnSpPr>
          <p:nvPr/>
        </p:nvCxnSpPr>
        <p:spPr>
          <a:xfrm flipH="1" flipV="1">
            <a:off x="6647792" y="435219"/>
            <a:ext cx="544316" cy="162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350"/>
            <a:ext cx="7134225" cy="699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6892" y="404446"/>
            <a:ext cx="3763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로 부터 이벤트 정보 가져오기</a:t>
            </a:r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ko-KR" altLang="en-US" dirty="0" smtClean="0"/>
              <a:t>의 인자를 </a:t>
            </a:r>
            <a:r>
              <a:rPr lang="ko-KR" altLang="en-US" dirty="0" err="1" smtClean="0"/>
              <a:t>주게되면</a:t>
            </a:r>
            <a:r>
              <a:rPr lang="ko-KR" altLang="en-US" dirty="0" smtClean="0"/>
              <a:t> 해당하는 인자가 </a:t>
            </a:r>
            <a:r>
              <a:rPr lang="en-US" altLang="ko-KR" dirty="0" err="1" smtClean="0"/>
              <a:t>functio</a:t>
            </a:r>
            <a:r>
              <a:rPr lang="ko-KR" altLang="en-US" dirty="0" smtClean="0"/>
              <a:t>을 호출하는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예시에서는 </a:t>
            </a:r>
            <a:r>
              <a:rPr lang="en-US" altLang="ko-KR" dirty="0" err="1" smtClean="0"/>
              <a:t>evnet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&lt;p&gt;object</a:t>
            </a:r>
            <a:r>
              <a:rPr lang="ko-KR" altLang="en-US" dirty="0" smtClean="0"/>
              <a:t>를 반환하게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923192" y="967154"/>
            <a:ext cx="3297116" cy="4141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7346" y="747348"/>
            <a:ext cx="6386879" cy="23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450"/>
            <a:ext cx="6553200" cy="7029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4862" y="712177"/>
            <a:ext cx="3763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함수의 인자의 전달</a:t>
            </a:r>
            <a:endParaRPr lang="en-US" altLang="ko-KR" dirty="0" smtClean="0"/>
          </a:p>
          <a:p>
            <a:r>
              <a:rPr lang="ko-KR" altLang="en-US" dirty="0" smtClean="0"/>
              <a:t>기존의 함수 사용과 동일하게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안에 전달하고자 하는 인자를 입력한다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인자의 전달과 동시에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정보를 같이 넘겨주고 싶다면 </a:t>
            </a:r>
            <a:r>
              <a:rPr lang="en-US" altLang="ko-KR" dirty="0" smtClean="0">
                <a:solidFill>
                  <a:srgbClr val="FF0000"/>
                </a:solidFill>
              </a:rPr>
              <a:t>$event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정보를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376246" y="465992"/>
            <a:ext cx="140677" cy="3877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23591" y="712177"/>
            <a:ext cx="747347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308231" y="993531"/>
            <a:ext cx="175846" cy="405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5975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4126" y="97177"/>
            <a:ext cx="5678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이벤트의 중단</a:t>
            </a:r>
            <a:endParaRPr lang="en-US" altLang="ko-KR" dirty="0" smtClean="0"/>
          </a:p>
          <a:p>
            <a:r>
              <a:rPr lang="en-US" altLang="ko-KR" dirty="0" err="1" smtClean="0"/>
              <a:t>Mousemove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해당하는 태그에 포함된 모든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해당하는 이벤트가 적용되는데 이러한 이벤트를 하위 요소에서 막기 위해서 두가지 방법이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.stop</a:t>
            </a:r>
          </a:p>
          <a:p>
            <a:r>
              <a:rPr lang="ko-KR" altLang="en-US" dirty="0" smtClean="0"/>
              <a:t>이 방법의 경우 해당하는 이벤트를 그만 사용하는 의미이다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stopPropagation</a:t>
            </a:r>
            <a:endParaRPr lang="en-US" altLang="ko-KR" dirty="0" smtClean="0"/>
          </a:p>
          <a:p>
            <a:r>
              <a:rPr lang="ko-KR" altLang="en-US" dirty="0" smtClean="0"/>
              <a:t>이 함수의 경우 해당하는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정보를 상위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 전달하지 </a:t>
            </a:r>
            <a:r>
              <a:rPr lang="ko-KR" altLang="en-US" dirty="0" err="1" smtClean="0"/>
              <a:t>않게하는</a:t>
            </a:r>
            <a:r>
              <a:rPr lang="ko-KR" altLang="en-US" dirty="0" smtClean="0"/>
              <a:t> 함수이다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https://kr.vuejs.org/v2/guide/events.html#%EC%9D%B4%EB%B2%A4%ED%8A%B8-%EC%88%98%EC%8B%9D%EC%96%B4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72" y="3782029"/>
            <a:ext cx="3419475" cy="90487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6" idx="0"/>
          </p:cNvCxnSpPr>
          <p:nvPr/>
        </p:nvCxnSpPr>
        <p:spPr>
          <a:xfrm flipH="1">
            <a:off x="2823410" y="1636295"/>
            <a:ext cx="497306" cy="214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5849083"/>
            <a:ext cx="5143500" cy="62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1523" y="5521569"/>
            <a:ext cx="58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키보드 입력 이벤트</a:t>
            </a:r>
            <a:endParaRPr lang="en-US" altLang="ko-KR" dirty="0" smtClean="0"/>
          </a:p>
          <a:p>
            <a:r>
              <a:rPr lang="en-US" altLang="ko-KR" dirty="0" err="1" smtClean="0"/>
              <a:t>Keyup</a:t>
            </a:r>
            <a:r>
              <a:rPr lang="ko-KR" altLang="en-US" dirty="0" smtClean="0"/>
              <a:t>을 키보드 입력 이벤트를 </a:t>
            </a:r>
            <a:r>
              <a:rPr lang="ko-KR" altLang="en-US" dirty="0" err="1" smtClean="0"/>
              <a:t>설정할수</a:t>
            </a:r>
            <a:r>
              <a:rPr lang="ko-KR" altLang="en-US" dirty="0" smtClean="0"/>
              <a:t> 있으며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을 사용하여 특정 키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이벤트가 실행되게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5875" cy="523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5875" y="62209"/>
            <a:ext cx="693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설정</a:t>
            </a:r>
            <a:endParaRPr lang="en-US" altLang="ko-KR" dirty="0" smtClean="0"/>
          </a:p>
          <a:p>
            <a:r>
              <a:rPr lang="ko-KR" altLang="en-US" dirty="0" err="1" smtClean="0"/>
              <a:t>다음와</a:t>
            </a:r>
            <a:r>
              <a:rPr lang="ko-KR" altLang="en-US" dirty="0" smtClean="0"/>
              <a:t> 같이 하나의 변수만으로도 이벤트를 설정할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간편간편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9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263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DongHyun</dc:creator>
  <cp:lastModifiedBy>Yun DongHyun</cp:lastModifiedBy>
  <cp:revision>15</cp:revision>
  <dcterms:created xsi:type="dcterms:W3CDTF">2018-07-17T14:16:21Z</dcterms:created>
  <dcterms:modified xsi:type="dcterms:W3CDTF">2018-07-20T02:08:47Z</dcterms:modified>
</cp:coreProperties>
</file>