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57E59-E4E7-4D45-B269-7865880D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773B82-7FE1-4624-808E-1A4A78E3D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5A7F9-E0A7-4A51-BACA-A467C39E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999AB-A6E0-4D16-8F19-46CF94FD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63A6B-989D-4406-A49D-AAA488CD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2462D-98C5-47E2-9DFB-88D5E88F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561E9-D09C-4040-91DA-D364586B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5512-657B-4FF5-AB98-0F24DF9E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7C512-658C-45E6-B504-700129D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91A6-C431-4F2B-8897-8EA10244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15B8AC-C129-4B51-AAC4-38EE1C788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E5A9B-31B6-4982-AA76-7F3C649DE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EB0A5-B578-4A5D-901F-B7CE7CCD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DC9B9-3A09-4114-9F8A-633D5837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9236E-4F66-45C8-8D1E-F0E4D366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452C-3EF7-4331-B62E-5EEC190F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2577C-F1F0-4B79-B552-E7F4D0E5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FB73B-CB42-4486-873D-BBA6AB78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78DE-7688-4610-AEFE-E482D7E0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B8174-CB7C-444C-A55E-26D50F01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6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2A6ED-6D0D-42CA-A8CB-7845C882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47A39-2AE7-4A09-B337-FFD024F5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B75E5-FC47-4E97-913B-4271942E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5DF6A-3537-4C9C-9F52-936AD57F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40D64-2D79-41A5-904C-E577F96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3F74-B378-4C70-9A7A-9E5EC651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61BBC-57F2-48AF-B3BC-C1E6CFF8D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F08EA-4E56-40BB-B2AB-59989DA0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C1C60-C254-4765-9993-78A4A6E4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B7792-7883-454B-9713-0C292BD3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69F02-0DA0-4923-8073-A51DF03B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F34E6-F14D-4926-89C5-074EE595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AC1C8-E5DB-4D98-8192-F76DC438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600BF-0837-49C5-9BA8-DB59ED9B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3714E1-61C4-45B9-929D-3567BF36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70E2F0-643B-44BB-86DC-537FBEDE5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1439E-6675-4D1B-92D6-06BEA4C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8AFCA-41A8-44C3-9BF6-E29513DB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1EF377-661B-4AF1-9599-16D645A0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4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4BAF-D11B-4609-BC15-14C390A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83BD04-84BB-4A30-9359-71C65C4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09688B-D082-4419-955F-AB4A11E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54BFA-A5BC-4900-B2F8-E6E9625D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4392B-E545-476D-9E3E-1350914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90E1F-A128-4C2B-9102-3162B2C3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8C091-9448-44B5-B0DD-87EC0147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04C7E-7978-46D0-A115-8C7325DE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14EF8-9185-415B-9152-68FF3EB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761D8-BF21-4744-A1FF-BAF74667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4CC0B-43BC-4C57-B41D-2DA14E06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7563C-85DF-4D07-98E5-2C41D56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00EE3-B9A4-46AF-8FFA-C14C989B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543AD-3072-4558-8660-FAA6846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B968A-AB40-476D-8E9C-DAFAEEF71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06434-1BBC-4A0F-8274-88515C75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BFA41-C69F-4DFF-9E6B-10EE544C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5B2-3711-4052-A86D-83A3CE87B78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77A28-4224-41B1-AEC9-9AE0A123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5197E-6010-4FC8-AE76-1591C1C2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EF1A-1F20-43CE-83A5-8870DD48B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8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2C6C9-8F75-4059-A625-83ABAE0D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C7CC8-62AE-46C4-9EFB-3F865F13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4EFEA-46BF-4C2C-A9A1-D195B6D10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DE0C5B2-3711-4052-A86D-83A3CE87B78C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9C09E-E445-48F1-B8E5-2E48AA36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2C05F-29FB-4FDC-AF98-C2520601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C2A4EF1A-1F20-43CE-83A5-8870DD48BF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21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350F6E-ED5C-4BF7-9C6A-9792CE090EDE}"/>
              </a:ext>
            </a:extLst>
          </p:cNvPr>
          <p:cNvSpPr/>
          <p:nvPr/>
        </p:nvSpPr>
        <p:spPr>
          <a:xfrm>
            <a:off x="702905" y="767552"/>
            <a:ext cx="9255968" cy="1912775"/>
          </a:xfrm>
          <a:custGeom>
            <a:avLst/>
            <a:gdLst>
              <a:gd name="connsiteX0" fmla="*/ 0 w 9255968"/>
              <a:gd name="connsiteY0" fmla="*/ 318802 h 1912775"/>
              <a:gd name="connsiteX1" fmla="*/ 318802 w 9255968"/>
              <a:gd name="connsiteY1" fmla="*/ 0 h 1912775"/>
              <a:gd name="connsiteX2" fmla="*/ 723202 w 9255968"/>
              <a:gd name="connsiteY2" fmla="*/ 0 h 1912775"/>
              <a:gd name="connsiteX3" fmla="*/ 1299970 w 9255968"/>
              <a:gd name="connsiteY3" fmla="*/ 0 h 1912775"/>
              <a:gd name="connsiteX4" fmla="*/ 2135288 w 9255968"/>
              <a:gd name="connsiteY4" fmla="*/ 0 h 1912775"/>
              <a:gd name="connsiteX5" fmla="*/ 2625872 w 9255968"/>
              <a:gd name="connsiteY5" fmla="*/ 0 h 1912775"/>
              <a:gd name="connsiteX6" fmla="*/ 3375006 w 9255968"/>
              <a:gd name="connsiteY6" fmla="*/ 0 h 1912775"/>
              <a:gd name="connsiteX7" fmla="*/ 4037958 w 9255968"/>
              <a:gd name="connsiteY7" fmla="*/ 0 h 1912775"/>
              <a:gd name="connsiteX8" fmla="*/ 4528541 w 9255968"/>
              <a:gd name="connsiteY8" fmla="*/ 0 h 1912775"/>
              <a:gd name="connsiteX9" fmla="*/ 5105309 w 9255968"/>
              <a:gd name="connsiteY9" fmla="*/ 0 h 1912775"/>
              <a:gd name="connsiteX10" fmla="*/ 5940627 w 9255968"/>
              <a:gd name="connsiteY10" fmla="*/ 0 h 1912775"/>
              <a:gd name="connsiteX11" fmla="*/ 6431211 w 9255968"/>
              <a:gd name="connsiteY11" fmla="*/ 0 h 1912775"/>
              <a:gd name="connsiteX12" fmla="*/ 7094162 w 9255968"/>
              <a:gd name="connsiteY12" fmla="*/ 0 h 1912775"/>
              <a:gd name="connsiteX13" fmla="*/ 7498562 w 9255968"/>
              <a:gd name="connsiteY13" fmla="*/ 0 h 1912775"/>
              <a:gd name="connsiteX14" fmla="*/ 8075330 w 9255968"/>
              <a:gd name="connsiteY14" fmla="*/ 0 h 1912775"/>
              <a:gd name="connsiteX15" fmla="*/ 8937166 w 9255968"/>
              <a:gd name="connsiteY15" fmla="*/ 0 h 1912775"/>
              <a:gd name="connsiteX16" fmla="*/ 9255968 w 9255968"/>
              <a:gd name="connsiteY16" fmla="*/ 318802 h 1912775"/>
              <a:gd name="connsiteX17" fmla="*/ 9255968 w 9255968"/>
              <a:gd name="connsiteY17" fmla="*/ 943636 h 1912775"/>
              <a:gd name="connsiteX18" fmla="*/ 9255968 w 9255968"/>
              <a:gd name="connsiteY18" fmla="*/ 1593973 h 1912775"/>
              <a:gd name="connsiteX19" fmla="*/ 8937166 w 9255968"/>
              <a:gd name="connsiteY19" fmla="*/ 1912775 h 1912775"/>
              <a:gd name="connsiteX20" fmla="*/ 8188031 w 9255968"/>
              <a:gd name="connsiteY20" fmla="*/ 1912775 h 1912775"/>
              <a:gd name="connsiteX21" fmla="*/ 7783631 w 9255968"/>
              <a:gd name="connsiteY21" fmla="*/ 1912775 h 1912775"/>
              <a:gd name="connsiteX22" fmla="*/ 6948313 w 9255968"/>
              <a:gd name="connsiteY22" fmla="*/ 1912775 h 1912775"/>
              <a:gd name="connsiteX23" fmla="*/ 6543913 w 9255968"/>
              <a:gd name="connsiteY23" fmla="*/ 1912775 h 1912775"/>
              <a:gd name="connsiteX24" fmla="*/ 5967145 w 9255968"/>
              <a:gd name="connsiteY24" fmla="*/ 1912775 h 1912775"/>
              <a:gd name="connsiteX25" fmla="*/ 5562745 w 9255968"/>
              <a:gd name="connsiteY25" fmla="*/ 1912775 h 1912775"/>
              <a:gd name="connsiteX26" fmla="*/ 4813610 w 9255968"/>
              <a:gd name="connsiteY26" fmla="*/ 1912775 h 1912775"/>
              <a:gd name="connsiteX27" fmla="*/ 4409210 w 9255968"/>
              <a:gd name="connsiteY27" fmla="*/ 1912775 h 1912775"/>
              <a:gd name="connsiteX28" fmla="*/ 3918626 w 9255968"/>
              <a:gd name="connsiteY28" fmla="*/ 1912775 h 1912775"/>
              <a:gd name="connsiteX29" fmla="*/ 3169492 w 9255968"/>
              <a:gd name="connsiteY29" fmla="*/ 1912775 h 1912775"/>
              <a:gd name="connsiteX30" fmla="*/ 2592724 w 9255968"/>
              <a:gd name="connsiteY30" fmla="*/ 1912775 h 1912775"/>
              <a:gd name="connsiteX31" fmla="*/ 1843589 w 9255968"/>
              <a:gd name="connsiteY31" fmla="*/ 1912775 h 1912775"/>
              <a:gd name="connsiteX32" fmla="*/ 1180638 w 9255968"/>
              <a:gd name="connsiteY32" fmla="*/ 1912775 h 1912775"/>
              <a:gd name="connsiteX33" fmla="*/ 318802 w 9255968"/>
              <a:gd name="connsiteY33" fmla="*/ 1912775 h 1912775"/>
              <a:gd name="connsiteX34" fmla="*/ 0 w 9255968"/>
              <a:gd name="connsiteY34" fmla="*/ 1593973 h 1912775"/>
              <a:gd name="connsiteX35" fmla="*/ 0 w 9255968"/>
              <a:gd name="connsiteY35" fmla="*/ 969139 h 1912775"/>
              <a:gd name="connsiteX36" fmla="*/ 0 w 9255968"/>
              <a:gd name="connsiteY36" fmla="*/ 318802 h 19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255968" h="1912775" fill="none" extrusionOk="0">
                <a:moveTo>
                  <a:pt x="0" y="318802"/>
                </a:moveTo>
                <a:cubicBezTo>
                  <a:pt x="-15439" y="144315"/>
                  <a:pt x="137579" y="42039"/>
                  <a:pt x="318802" y="0"/>
                </a:cubicBezTo>
                <a:cubicBezTo>
                  <a:pt x="495590" y="13889"/>
                  <a:pt x="584252" y="18541"/>
                  <a:pt x="723202" y="0"/>
                </a:cubicBezTo>
                <a:cubicBezTo>
                  <a:pt x="862152" y="-18541"/>
                  <a:pt x="1078909" y="-7341"/>
                  <a:pt x="1299970" y="0"/>
                </a:cubicBezTo>
                <a:cubicBezTo>
                  <a:pt x="1521031" y="7341"/>
                  <a:pt x="1853392" y="-18825"/>
                  <a:pt x="2135288" y="0"/>
                </a:cubicBezTo>
                <a:cubicBezTo>
                  <a:pt x="2417184" y="18825"/>
                  <a:pt x="2385663" y="7349"/>
                  <a:pt x="2625872" y="0"/>
                </a:cubicBezTo>
                <a:cubicBezTo>
                  <a:pt x="2866081" y="-7349"/>
                  <a:pt x="3071967" y="26177"/>
                  <a:pt x="3375006" y="0"/>
                </a:cubicBezTo>
                <a:cubicBezTo>
                  <a:pt x="3678045" y="-26177"/>
                  <a:pt x="3753078" y="-21634"/>
                  <a:pt x="4037958" y="0"/>
                </a:cubicBezTo>
                <a:cubicBezTo>
                  <a:pt x="4322838" y="21634"/>
                  <a:pt x="4406952" y="2551"/>
                  <a:pt x="4528541" y="0"/>
                </a:cubicBezTo>
                <a:cubicBezTo>
                  <a:pt x="4650130" y="-2551"/>
                  <a:pt x="4970798" y="20891"/>
                  <a:pt x="5105309" y="0"/>
                </a:cubicBezTo>
                <a:cubicBezTo>
                  <a:pt x="5239820" y="-20891"/>
                  <a:pt x="5615131" y="-2892"/>
                  <a:pt x="5940627" y="0"/>
                </a:cubicBezTo>
                <a:cubicBezTo>
                  <a:pt x="6266123" y="2892"/>
                  <a:pt x="6192491" y="3896"/>
                  <a:pt x="6431211" y="0"/>
                </a:cubicBezTo>
                <a:cubicBezTo>
                  <a:pt x="6669931" y="-3896"/>
                  <a:pt x="6940344" y="-28374"/>
                  <a:pt x="7094162" y="0"/>
                </a:cubicBezTo>
                <a:cubicBezTo>
                  <a:pt x="7247980" y="28374"/>
                  <a:pt x="7335955" y="-14629"/>
                  <a:pt x="7498562" y="0"/>
                </a:cubicBezTo>
                <a:cubicBezTo>
                  <a:pt x="7661169" y="14629"/>
                  <a:pt x="7923809" y="4344"/>
                  <a:pt x="8075330" y="0"/>
                </a:cubicBezTo>
                <a:cubicBezTo>
                  <a:pt x="8226851" y="-4344"/>
                  <a:pt x="8626204" y="-42686"/>
                  <a:pt x="8937166" y="0"/>
                </a:cubicBezTo>
                <a:cubicBezTo>
                  <a:pt x="9103233" y="31077"/>
                  <a:pt x="9259001" y="186248"/>
                  <a:pt x="9255968" y="318802"/>
                </a:cubicBezTo>
                <a:cubicBezTo>
                  <a:pt x="9257972" y="564449"/>
                  <a:pt x="9238897" y="642600"/>
                  <a:pt x="9255968" y="943636"/>
                </a:cubicBezTo>
                <a:cubicBezTo>
                  <a:pt x="9273039" y="1244672"/>
                  <a:pt x="9227172" y="1410069"/>
                  <a:pt x="9255968" y="1593973"/>
                </a:cubicBezTo>
                <a:cubicBezTo>
                  <a:pt x="9247184" y="1761280"/>
                  <a:pt x="9074047" y="1921092"/>
                  <a:pt x="8937166" y="1912775"/>
                </a:cubicBezTo>
                <a:cubicBezTo>
                  <a:pt x="8694675" y="1908856"/>
                  <a:pt x="8386035" y="1875653"/>
                  <a:pt x="8188031" y="1912775"/>
                </a:cubicBezTo>
                <a:cubicBezTo>
                  <a:pt x="7990027" y="1949897"/>
                  <a:pt x="7973578" y="1932858"/>
                  <a:pt x="7783631" y="1912775"/>
                </a:cubicBezTo>
                <a:cubicBezTo>
                  <a:pt x="7593684" y="1892692"/>
                  <a:pt x="7232599" y="1897421"/>
                  <a:pt x="6948313" y="1912775"/>
                </a:cubicBezTo>
                <a:cubicBezTo>
                  <a:pt x="6664027" y="1928129"/>
                  <a:pt x="6645059" y="1929702"/>
                  <a:pt x="6543913" y="1912775"/>
                </a:cubicBezTo>
                <a:cubicBezTo>
                  <a:pt x="6442767" y="1895848"/>
                  <a:pt x="6213830" y="1912933"/>
                  <a:pt x="5967145" y="1912775"/>
                </a:cubicBezTo>
                <a:cubicBezTo>
                  <a:pt x="5720460" y="1912617"/>
                  <a:pt x="5661637" y="1925206"/>
                  <a:pt x="5562745" y="1912775"/>
                </a:cubicBezTo>
                <a:cubicBezTo>
                  <a:pt x="5463853" y="1900344"/>
                  <a:pt x="5100764" y="1945478"/>
                  <a:pt x="4813610" y="1912775"/>
                </a:cubicBezTo>
                <a:cubicBezTo>
                  <a:pt x="4526457" y="1880072"/>
                  <a:pt x="4578024" y="1908863"/>
                  <a:pt x="4409210" y="1912775"/>
                </a:cubicBezTo>
                <a:cubicBezTo>
                  <a:pt x="4240396" y="1916687"/>
                  <a:pt x="4098692" y="1900882"/>
                  <a:pt x="3918626" y="1912775"/>
                </a:cubicBezTo>
                <a:cubicBezTo>
                  <a:pt x="3738560" y="1924668"/>
                  <a:pt x="3351825" y="1896702"/>
                  <a:pt x="3169492" y="1912775"/>
                </a:cubicBezTo>
                <a:cubicBezTo>
                  <a:pt x="2987159" y="1928848"/>
                  <a:pt x="2835027" y="1904927"/>
                  <a:pt x="2592724" y="1912775"/>
                </a:cubicBezTo>
                <a:cubicBezTo>
                  <a:pt x="2350421" y="1920623"/>
                  <a:pt x="2147851" y="1895600"/>
                  <a:pt x="1843589" y="1912775"/>
                </a:cubicBezTo>
                <a:cubicBezTo>
                  <a:pt x="1539328" y="1929950"/>
                  <a:pt x="1384786" y="1930783"/>
                  <a:pt x="1180638" y="1912775"/>
                </a:cubicBezTo>
                <a:cubicBezTo>
                  <a:pt x="976490" y="1894767"/>
                  <a:pt x="747843" y="1927397"/>
                  <a:pt x="318802" y="1912775"/>
                </a:cubicBezTo>
                <a:cubicBezTo>
                  <a:pt x="180949" y="1906588"/>
                  <a:pt x="21469" y="1780497"/>
                  <a:pt x="0" y="1593973"/>
                </a:cubicBezTo>
                <a:cubicBezTo>
                  <a:pt x="-27105" y="1285076"/>
                  <a:pt x="20028" y="1182513"/>
                  <a:pt x="0" y="969139"/>
                </a:cubicBezTo>
                <a:cubicBezTo>
                  <a:pt x="-20028" y="755765"/>
                  <a:pt x="30344" y="460966"/>
                  <a:pt x="0" y="318802"/>
                </a:cubicBezTo>
                <a:close/>
              </a:path>
              <a:path w="9255968" h="1912775" stroke="0" extrusionOk="0">
                <a:moveTo>
                  <a:pt x="0" y="318802"/>
                </a:moveTo>
                <a:cubicBezTo>
                  <a:pt x="16264" y="163989"/>
                  <a:pt x="168597" y="-6563"/>
                  <a:pt x="318802" y="0"/>
                </a:cubicBezTo>
                <a:cubicBezTo>
                  <a:pt x="546422" y="25385"/>
                  <a:pt x="676475" y="-3776"/>
                  <a:pt x="895569" y="0"/>
                </a:cubicBezTo>
                <a:cubicBezTo>
                  <a:pt x="1114663" y="3776"/>
                  <a:pt x="1514226" y="-2547"/>
                  <a:pt x="1730888" y="0"/>
                </a:cubicBezTo>
                <a:cubicBezTo>
                  <a:pt x="1947550" y="2547"/>
                  <a:pt x="2238082" y="-23294"/>
                  <a:pt x="2393839" y="0"/>
                </a:cubicBezTo>
                <a:cubicBezTo>
                  <a:pt x="2549596" y="23294"/>
                  <a:pt x="2848518" y="-7479"/>
                  <a:pt x="3056790" y="0"/>
                </a:cubicBezTo>
                <a:cubicBezTo>
                  <a:pt x="3265062" y="7479"/>
                  <a:pt x="3491916" y="-21755"/>
                  <a:pt x="3633557" y="0"/>
                </a:cubicBezTo>
                <a:cubicBezTo>
                  <a:pt x="3775198" y="21755"/>
                  <a:pt x="4067215" y="-20920"/>
                  <a:pt x="4468876" y="0"/>
                </a:cubicBezTo>
                <a:cubicBezTo>
                  <a:pt x="4870537" y="20920"/>
                  <a:pt x="4746311" y="-8496"/>
                  <a:pt x="4873276" y="0"/>
                </a:cubicBezTo>
                <a:cubicBezTo>
                  <a:pt x="5000241" y="8496"/>
                  <a:pt x="5412196" y="-3985"/>
                  <a:pt x="5622411" y="0"/>
                </a:cubicBezTo>
                <a:cubicBezTo>
                  <a:pt x="5832626" y="3985"/>
                  <a:pt x="5876358" y="-14993"/>
                  <a:pt x="6112994" y="0"/>
                </a:cubicBezTo>
                <a:cubicBezTo>
                  <a:pt x="6349630" y="14993"/>
                  <a:pt x="6633681" y="-15466"/>
                  <a:pt x="6775945" y="0"/>
                </a:cubicBezTo>
                <a:cubicBezTo>
                  <a:pt x="6918209" y="15466"/>
                  <a:pt x="7318165" y="5048"/>
                  <a:pt x="7525080" y="0"/>
                </a:cubicBezTo>
                <a:cubicBezTo>
                  <a:pt x="7731995" y="-5048"/>
                  <a:pt x="7776436" y="-7521"/>
                  <a:pt x="7929480" y="0"/>
                </a:cubicBezTo>
                <a:cubicBezTo>
                  <a:pt x="8082524" y="7521"/>
                  <a:pt x="8505255" y="8085"/>
                  <a:pt x="8937166" y="0"/>
                </a:cubicBezTo>
                <a:cubicBezTo>
                  <a:pt x="9126516" y="-13705"/>
                  <a:pt x="9244156" y="129102"/>
                  <a:pt x="9255968" y="318802"/>
                </a:cubicBezTo>
                <a:cubicBezTo>
                  <a:pt x="9252151" y="450580"/>
                  <a:pt x="9271017" y="677879"/>
                  <a:pt x="9255968" y="969139"/>
                </a:cubicBezTo>
                <a:cubicBezTo>
                  <a:pt x="9240919" y="1260399"/>
                  <a:pt x="9273196" y="1335410"/>
                  <a:pt x="9255968" y="1593973"/>
                </a:cubicBezTo>
                <a:cubicBezTo>
                  <a:pt x="9242466" y="1771738"/>
                  <a:pt x="9131585" y="1943671"/>
                  <a:pt x="8937166" y="1912775"/>
                </a:cubicBezTo>
                <a:cubicBezTo>
                  <a:pt x="8772293" y="1885946"/>
                  <a:pt x="8593021" y="1887669"/>
                  <a:pt x="8274215" y="1912775"/>
                </a:cubicBezTo>
                <a:cubicBezTo>
                  <a:pt x="7955409" y="1937881"/>
                  <a:pt x="7828336" y="1923850"/>
                  <a:pt x="7438897" y="1912775"/>
                </a:cubicBezTo>
                <a:cubicBezTo>
                  <a:pt x="7049458" y="1901700"/>
                  <a:pt x="6955198" y="1900413"/>
                  <a:pt x="6775945" y="1912775"/>
                </a:cubicBezTo>
                <a:cubicBezTo>
                  <a:pt x="6596692" y="1925137"/>
                  <a:pt x="6539932" y="1903176"/>
                  <a:pt x="6371545" y="1912775"/>
                </a:cubicBezTo>
                <a:cubicBezTo>
                  <a:pt x="6203158" y="1922374"/>
                  <a:pt x="5867024" y="1909273"/>
                  <a:pt x="5536227" y="1912775"/>
                </a:cubicBezTo>
                <a:cubicBezTo>
                  <a:pt x="5205430" y="1916277"/>
                  <a:pt x="4909877" y="1876966"/>
                  <a:pt x="4700909" y="1912775"/>
                </a:cubicBezTo>
                <a:cubicBezTo>
                  <a:pt x="4491941" y="1948584"/>
                  <a:pt x="4282988" y="1928061"/>
                  <a:pt x="4124141" y="1912775"/>
                </a:cubicBezTo>
                <a:cubicBezTo>
                  <a:pt x="3965294" y="1897489"/>
                  <a:pt x="3816032" y="1901438"/>
                  <a:pt x="3719741" y="1912775"/>
                </a:cubicBezTo>
                <a:cubicBezTo>
                  <a:pt x="3623450" y="1924112"/>
                  <a:pt x="3373028" y="1890085"/>
                  <a:pt x="3142974" y="1912775"/>
                </a:cubicBezTo>
                <a:cubicBezTo>
                  <a:pt x="2912920" y="1935465"/>
                  <a:pt x="2743733" y="1933010"/>
                  <a:pt x="2480023" y="1912775"/>
                </a:cubicBezTo>
                <a:cubicBezTo>
                  <a:pt x="2216313" y="1892540"/>
                  <a:pt x="2171029" y="1888110"/>
                  <a:pt x="1903255" y="1912775"/>
                </a:cubicBezTo>
                <a:cubicBezTo>
                  <a:pt x="1635481" y="1937440"/>
                  <a:pt x="1385864" y="1906778"/>
                  <a:pt x="1067937" y="1912775"/>
                </a:cubicBezTo>
                <a:cubicBezTo>
                  <a:pt x="750010" y="1918772"/>
                  <a:pt x="591491" y="1911031"/>
                  <a:pt x="318802" y="1912775"/>
                </a:cubicBezTo>
                <a:cubicBezTo>
                  <a:pt x="139679" y="1875549"/>
                  <a:pt x="-41525" y="1770334"/>
                  <a:pt x="0" y="1593973"/>
                </a:cubicBezTo>
                <a:cubicBezTo>
                  <a:pt x="20930" y="1335262"/>
                  <a:pt x="-17689" y="1084595"/>
                  <a:pt x="0" y="956388"/>
                </a:cubicBezTo>
                <a:cubicBezTo>
                  <a:pt x="17689" y="828182"/>
                  <a:pt x="31850" y="617769"/>
                  <a:pt x="0" y="31880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웹 서비스 프로젝트 계획서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90DF3D-7F69-4840-990C-26DF3163FE10}"/>
              </a:ext>
            </a:extLst>
          </p:cNvPr>
          <p:cNvSpPr/>
          <p:nvPr/>
        </p:nvSpPr>
        <p:spPr>
          <a:xfrm>
            <a:off x="702905" y="3352386"/>
            <a:ext cx="7392956" cy="1527778"/>
          </a:xfrm>
          <a:custGeom>
            <a:avLst/>
            <a:gdLst>
              <a:gd name="connsiteX0" fmla="*/ 0 w 7392956"/>
              <a:gd name="connsiteY0" fmla="*/ 254635 h 1527778"/>
              <a:gd name="connsiteX1" fmla="*/ 254635 w 7392956"/>
              <a:gd name="connsiteY1" fmla="*/ 0 h 1527778"/>
              <a:gd name="connsiteX2" fmla="*/ 943004 w 7392956"/>
              <a:gd name="connsiteY2" fmla="*/ 0 h 1527778"/>
              <a:gd name="connsiteX3" fmla="*/ 1631372 w 7392956"/>
              <a:gd name="connsiteY3" fmla="*/ 0 h 1527778"/>
              <a:gd name="connsiteX4" fmla="*/ 2250904 w 7392956"/>
              <a:gd name="connsiteY4" fmla="*/ 0 h 1527778"/>
              <a:gd name="connsiteX5" fmla="*/ 3076946 w 7392956"/>
              <a:gd name="connsiteY5" fmla="*/ 0 h 1527778"/>
              <a:gd name="connsiteX6" fmla="*/ 3834152 w 7392956"/>
              <a:gd name="connsiteY6" fmla="*/ 0 h 1527778"/>
              <a:gd name="connsiteX7" fmla="*/ 4384847 w 7392956"/>
              <a:gd name="connsiteY7" fmla="*/ 0 h 1527778"/>
              <a:gd name="connsiteX8" fmla="*/ 5210889 w 7392956"/>
              <a:gd name="connsiteY8" fmla="*/ 0 h 1527778"/>
              <a:gd name="connsiteX9" fmla="*/ 5830421 w 7392956"/>
              <a:gd name="connsiteY9" fmla="*/ 0 h 1527778"/>
              <a:gd name="connsiteX10" fmla="*/ 7138321 w 7392956"/>
              <a:gd name="connsiteY10" fmla="*/ 0 h 1527778"/>
              <a:gd name="connsiteX11" fmla="*/ 7392956 w 7392956"/>
              <a:gd name="connsiteY11" fmla="*/ 254635 h 1527778"/>
              <a:gd name="connsiteX12" fmla="*/ 7392956 w 7392956"/>
              <a:gd name="connsiteY12" fmla="*/ 763889 h 1527778"/>
              <a:gd name="connsiteX13" fmla="*/ 7392956 w 7392956"/>
              <a:gd name="connsiteY13" fmla="*/ 1273143 h 1527778"/>
              <a:gd name="connsiteX14" fmla="*/ 7138321 w 7392956"/>
              <a:gd name="connsiteY14" fmla="*/ 1527778 h 1527778"/>
              <a:gd name="connsiteX15" fmla="*/ 6381116 w 7392956"/>
              <a:gd name="connsiteY15" fmla="*/ 1527778 h 1527778"/>
              <a:gd name="connsiteX16" fmla="*/ 5692747 w 7392956"/>
              <a:gd name="connsiteY16" fmla="*/ 1527778 h 1527778"/>
              <a:gd name="connsiteX17" fmla="*/ 5210889 w 7392956"/>
              <a:gd name="connsiteY17" fmla="*/ 1527778 h 1527778"/>
              <a:gd name="connsiteX18" fmla="*/ 4591357 w 7392956"/>
              <a:gd name="connsiteY18" fmla="*/ 1527778 h 1527778"/>
              <a:gd name="connsiteX19" fmla="*/ 3902989 w 7392956"/>
              <a:gd name="connsiteY19" fmla="*/ 1527778 h 1527778"/>
              <a:gd name="connsiteX20" fmla="*/ 3283457 w 7392956"/>
              <a:gd name="connsiteY20" fmla="*/ 1527778 h 1527778"/>
              <a:gd name="connsiteX21" fmla="*/ 2595088 w 7392956"/>
              <a:gd name="connsiteY21" fmla="*/ 1527778 h 1527778"/>
              <a:gd name="connsiteX22" fmla="*/ 1837883 w 7392956"/>
              <a:gd name="connsiteY22" fmla="*/ 1527778 h 1527778"/>
              <a:gd name="connsiteX23" fmla="*/ 1149514 w 7392956"/>
              <a:gd name="connsiteY23" fmla="*/ 1527778 h 1527778"/>
              <a:gd name="connsiteX24" fmla="*/ 254635 w 7392956"/>
              <a:gd name="connsiteY24" fmla="*/ 1527778 h 1527778"/>
              <a:gd name="connsiteX25" fmla="*/ 0 w 7392956"/>
              <a:gd name="connsiteY25" fmla="*/ 1273143 h 1527778"/>
              <a:gd name="connsiteX26" fmla="*/ 0 w 7392956"/>
              <a:gd name="connsiteY26" fmla="*/ 743519 h 1527778"/>
              <a:gd name="connsiteX27" fmla="*/ 0 w 7392956"/>
              <a:gd name="connsiteY27" fmla="*/ 254635 h 152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92956" h="1527778" fill="none" extrusionOk="0">
                <a:moveTo>
                  <a:pt x="0" y="254635"/>
                </a:moveTo>
                <a:cubicBezTo>
                  <a:pt x="-5981" y="108642"/>
                  <a:pt x="99157" y="-4734"/>
                  <a:pt x="254635" y="0"/>
                </a:cubicBezTo>
                <a:cubicBezTo>
                  <a:pt x="519137" y="9601"/>
                  <a:pt x="631045" y="-7211"/>
                  <a:pt x="943004" y="0"/>
                </a:cubicBezTo>
                <a:cubicBezTo>
                  <a:pt x="1254963" y="7211"/>
                  <a:pt x="1321958" y="-20125"/>
                  <a:pt x="1631372" y="0"/>
                </a:cubicBezTo>
                <a:cubicBezTo>
                  <a:pt x="1940786" y="20125"/>
                  <a:pt x="2080879" y="-20508"/>
                  <a:pt x="2250904" y="0"/>
                </a:cubicBezTo>
                <a:cubicBezTo>
                  <a:pt x="2420929" y="20508"/>
                  <a:pt x="2691187" y="21639"/>
                  <a:pt x="3076946" y="0"/>
                </a:cubicBezTo>
                <a:cubicBezTo>
                  <a:pt x="3462705" y="-21639"/>
                  <a:pt x="3517693" y="12930"/>
                  <a:pt x="3834152" y="0"/>
                </a:cubicBezTo>
                <a:cubicBezTo>
                  <a:pt x="4150611" y="-12930"/>
                  <a:pt x="4174316" y="4712"/>
                  <a:pt x="4384847" y="0"/>
                </a:cubicBezTo>
                <a:cubicBezTo>
                  <a:pt x="4595378" y="-4712"/>
                  <a:pt x="4918113" y="35826"/>
                  <a:pt x="5210889" y="0"/>
                </a:cubicBezTo>
                <a:cubicBezTo>
                  <a:pt x="5503665" y="-35826"/>
                  <a:pt x="5604725" y="-7243"/>
                  <a:pt x="5830421" y="0"/>
                </a:cubicBezTo>
                <a:cubicBezTo>
                  <a:pt x="6056117" y="7243"/>
                  <a:pt x="6795458" y="-57319"/>
                  <a:pt x="7138321" y="0"/>
                </a:cubicBezTo>
                <a:cubicBezTo>
                  <a:pt x="7254507" y="16687"/>
                  <a:pt x="7384563" y="101353"/>
                  <a:pt x="7392956" y="254635"/>
                </a:cubicBezTo>
                <a:cubicBezTo>
                  <a:pt x="7402053" y="395067"/>
                  <a:pt x="7373283" y="593394"/>
                  <a:pt x="7392956" y="763889"/>
                </a:cubicBezTo>
                <a:cubicBezTo>
                  <a:pt x="7412629" y="934384"/>
                  <a:pt x="7417528" y="1036381"/>
                  <a:pt x="7392956" y="1273143"/>
                </a:cubicBezTo>
                <a:cubicBezTo>
                  <a:pt x="7422482" y="1405084"/>
                  <a:pt x="7278241" y="1543973"/>
                  <a:pt x="7138321" y="1527778"/>
                </a:cubicBezTo>
                <a:cubicBezTo>
                  <a:pt x="6782676" y="1509395"/>
                  <a:pt x="6700945" y="1560808"/>
                  <a:pt x="6381116" y="1527778"/>
                </a:cubicBezTo>
                <a:cubicBezTo>
                  <a:pt x="6061287" y="1494748"/>
                  <a:pt x="5995756" y="1504684"/>
                  <a:pt x="5692747" y="1527778"/>
                </a:cubicBezTo>
                <a:cubicBezTo>
                  <a:pt x="5389738" y="1550872"/>
                  <a:pt x="5428140" y="1508663"/>
                  <a:pt x="5210889" y="1527778"/>
                </a:cubicBezTo>
                <a:cubicBezTo>
                  <a:pt x="4993638" y="1546893"/>
                  <a:pt x="4884340" y="1524535"/>
                  <a:pt x="4591357" y="1527778"/>
                </a:cubicBezTo>
                <a:cubicBezTo>
                  <a:pt x="4298374" y="1531021"/>
                  <a:pt x="4155450" y="1495731"/>
                  <a:pt x="3902989" y="1527778"/>
                </a:cubicBezTo>
                <a:cubicBezTo>
                  <a:pt x="3650528" y="1559825"/>
                  <a:pt x="3559800" y="1507410"/>
                  <a:pt x="3283457" y="1527778"/>
                </a:cubicBezTo>
                <a:cubicBezTo>
                  <a:pt x="3007114" y="1548146"/>
                  <a:pt x="2872586" y="1499287"/>
                  <a:pt x="2595088" y="1527778"/>
                </a:cubicBezTo>
                <a:cubicBezTo>
                  <a:pt x="2317590" y="1556269"/>
                  <a:pt x="2065141" y="1521329"/>
                  <a:pt x="1837883" y="1527778"/>
                </a:cubicBezTo>
                <a:cubicBezTo>
                  <a:pt x="1610625" y="1534227"/>
                  <a:pt x="1464370" y="1515542"/>
                  <a:pt x="1149514" y="1527778"/>
                </a:cubicBezTo>
                <a:cubicBezTo>
                  <a:pt x="834658" y="1540014"/>
                  <a:pt x="524695" y="1548841"/>
                  <a:pt x="254635" y="1527778"/>
                </a:cubicBezTo>
                <a:cubicBezTo>
                  <a:pt x="102539" y="1546382"/>
                  <a:pt x="-6254" y="1402709"/>
                  <a:pt x="0" y="1273143"/>
                </a:cubicBezTo>
                <a:cubicBezTo>
                  <a:pt x="-13054" y="1105156"/>
                  <a:pt x="10980" y="883572"/>
                  <a:pt x="0" y="743519"/>
                </a:cubicBezTo>
                <a:cubicBezTo>
                  <a:pt x="-10980" y="603466"/>
                  <a:pt x="-10923" y="462908"/>
                  <a:pt x="0" y="254635"/>
                </a:cubicBezTo>
                <a:close/>
              </a:path>
              <a:path w="7392956" h="1527778" stroke="0" extrusionOk="0">
                <a:moveTo>
                  <a:pt x="0" y="254635"/>
                </a:moveTo>
                <a:cubicBezTo>
                  <a:pt x="20999" y="141449"/>
                  <a:pt x="118341" y="-1101"/>
                  <a:pt x="254635" y="0"/>
                </a:cubicBezTo>
                <a:cubicBezTo>
                  <a:pt x="556683" y="-30330"/>
                  <a:pt x="659569" y="9380"/>
                  <a:pt x="874167" y="0"/>
                </a:cubicBezTo>
                <a:cubicBezTo>
                  <a:pt x="1088765" y="-9380"/>
                  <a:pt x="1469160" y="-26903"/>
                  <a:pt x="1700209" y="0"/>
                </a:cubicBezTo>
                <a:cubicBezTo>
                  <a:pt x="1931258" y="26903"/>
                  <a:pt x="2221144" y="29969"/>
                  <a:pt x="2388578" y="0"/>
                </a:cubicBezTo>
                <a:cubicBezTo>
                  <a:pt x="2556012" y="-29969"/>
                  <a:pt x="2813189" y="-30202"/>
                  <a:pt x="3076946" y="0"/>
                </a:cubicBezTo>
                <a:cubicBezTo>
                  <a:pt x="3340703" y="30202"/>
                  <a:pt x="3446137" y="-24163"/>
                  <a:pt x="3696478" y="0"/>
                </a:cubicBezTo>
                <a:cubicBezTo>
                  <a:pt x="3946819" y="24163"/>
                  <a:pt x="4243945" y="-21289"/>
                  <a:pt x="4522520" y="0"/>
                </a:cubicBezTo>
                <a:cubicBezTo>
                  <a:pt x="4801095" y="21289"/>
                  <a:pt x="4780648" y="-20991"/>
                  <a:pt x="5004378" y="0"/>
                </a:cubicBezTo>
                <a:cubicBezTo>
                  <a:pt x="5228108" y="20991"/>
                  <a:pt x="5538843" y="9908"/>
                  <a:pt x="5761584" y="0"/>
                </a:cubicBezTo>
                <a:cubicBezTo>
                  <a:pt x="5984325" y="-9908"/>
                  <a:pt x="6131124" y="-13104"/>
                  <a:pt x="6312279" y="0"/>
                </a:cubicBezTo>
                <a:cubicBezTo>
                  <a:pt x="6493434" y="13104"/>
                  <a:pt x="6918968" y="-31336"/>
                  <a:pt x="7138321" y="0"/>
                </a:cubicBezTo>
                <a:cubicBezTo>
                  <a:pt x="7304582" y="-4544"/>
                  <a:pt x="7396522" y="115287"/>
                  <a:pt x="7392956" y="254635"/>
                </a:cubicBezTo>
                <a:cubicBezTo>
                  <a:pt x="7398944" y="386108"/>
                  <a:pt x="7373012" y="561699"/>
                  <a:pt x="7392956" y="743519"/>
                </a:cubicBezTo>
                <a:cubicBezTo>
                  <a:pt x="7412900" y="925339"/>
                  <a:pt x="7383936" y="1133460"/>
                  <a:pt x="7392956" y="1273143"/>
                </a:cubicBezTo>
                <a:cubicBezTo>
                  <a:pt x="7385981" y="1431108"/>
                  <a:pt x="7299244" y="1525017"/>
                  <a:pt x="7138321" y="1527778"/>
                </a:cubicBezTo>
                <a:cubicBezTo>
                  <a:pt x="6987210" y="1548365"/>
                  <a:pt x="6804640" y="1530408"/>
                  <a:pt x="6656463" y="1527778"/>
                </a:cubicBezTo>
                <a:cubicBezTo>
                  <a:pt x="6508286" y="1525148"/>
                  <a:pt x="6237470" y="1487632"/>
                  <a:pt x="5830421" y="1527778"/>
                </a:cubicBezTo>
                <a:cubicBezTo>
                  <a:pt x="5423372" y="1567924"/>
                  <a:pt x="5484350" y="1508374"/>
                  <a:pt x="5279726" y="1527778"/>
                </a:cubicBezTo>
                <a:cubicBezTo>
                  <a:pt x="5075103" y="1547182"/>
                  <a:pt x="4918110" y="1540270"/>
                  <a:pt x="4797868" y="1527778"/>
                </a:cubicBezTo>
                <a:cubicBezTo>
                  <a:pt x="4677626" y="1515286"/>
                  <a:pt x="4148435" y="1549676"/>
                  <a:pt x="3971825" y="1527778"/>
                </a:cubicBezTo>
                <a:cubicBezTo>
                  <a:pt x="3795215" y="1505880"/>
                  <a:pt x="3617700" y="1557741"/>
                  <a:pt x="3283457" y="1527778"/>
                </a:cubicBezTo>
                <a:cubicBezTo>
                  <a:pt x="2949214" y="1497815"/>
                  <a:pt x="2992762" y="1506443"/>
                  <a:pt x="2801599" y="1527778"/>
                </a:cubicBezTo>
                <a:cubicBezTo>
                  <a:pt x="2610436" y="1549113"/>
                  <a:pt x="2330871" y="1537574"/>
                  <a:pt x="1975556" y="1527778"/>
                </a:cubicBezTo>
                <a:cubicBezTo>
                  <a:pt x="1620241" y="1517982"/>
                  <a:pt x="1479635" y="1506710"/>
                  <a:pt x="1149514" y="1527778"/>
                </a:cubicBezTo>
                <a:cubicBezTo>
                  <a:pt x="819393" y="1548846"/>
                  <a:pt x="504730" y="1538641"/>
                  <a:pt x="254635" y="1527778"/>
                </a:cubicBezTo>
                <a:cubicBezTo>
                  <a:pt x="123100" y="1500122"/>
                  <a:pt x="-6241" y="1402741"/>
                  <a:pt x="0" y="1273143"/>
                </a:cubicBezTo>
                <a:cubicBezTo>
                  <a:pt x="21664" y="1089547"/>
                  <a:pt x="-26307" y="930045"/>
                  <a:pt x="0" y="743519"/>
                </a:cubicBezTo>
                <a:cubicBezTo>
                  <a:pt x="26307" y="556993"/>
                  <a:pt x="-21010" y="398638"/>
                  <a:pt x="0" y="25463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컴퓨터과학과 </a:t>
            </a:r>
            <a:r>
              <a:rPr lang="en-US" altLang="ko-KR" sz="400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201733018 </a:t>
            </a:r>
            <a:r>
              <a:rPr lang="ko-KR" altLang="en-US" sz="400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유동재</a:t>
            </a:r>
            <a:endParaRPr lang="ko-KR" altLang="en-US" sz="40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21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350F6E-ED5C-4BF7-9C6A-9792CE090EDE}"/>
              </a:ext>
            </a:extLst>
          </p:cNvPr>
          <p:cNvSpPr/>
          <p:nvPr/>
        </p:nvSpPr>
        <p:spPr>
          <a:xfrm>
            <a:off x="329680" y="337378"/>
            <a:ext cx="4083699" cy="894263"/>
          </a:xfrm>
          <a:custGeom>
            <a:avLst/>
            <a:gdLst>
              <a:gd name="connsiteX0" fmla="*/ 0 w 4083699"/>
              <a:gd name="connsiteY0" fmla="*/ 149047 h 894263"/>
              <a:gd name="connsiteX1" fmla="*/ 149047 w 4083699"/>
              <a:gd name="connsiteY1" fmla="*/ 0 h 894263"/>
              <a:gd name="connsiteX2" fmla="*/ 742125 w 4083699"/>
              <a:gd name="connsiteY2" fmla="*/ 0 h 894263"/>
              <a:gd name="connsiteX3" fmla="*/ 1448771 w 4083699"/>
              <a:gd name="connsiteY3" fmla="*/ 0 h 894263"/>
              <a:gd name="connsiteX4" fmla="*/ 2155418 w 4083699"/>
              <a:gd name="connsiteY4" fmla="*/ 0 h 894263"/>
              <a:gd name="connsiteX5" fmla="*/ 2748496 w 4083699"/>
              <a:gd name="connsiteY5" fmla="*/ 0 h 894263"/>
              <a:gd name="connsiteX6" fmla="*/ 3265862 w 4083699"/>
              <a:gd name="connsiteY6" fmla="*/ 0 h 894263"/>
              <a:gd name="connsiteX7" fmla="*/ 3934652 w 4083699"/>
              <a:gd name="connsiteY7" fmla="*/ 0 h 894263"/>
              <a:gd name="connsiteX8" fmla="*/ 4083699 w 4083699"/>
              <a:gd name="connsiteY8" fmla="*/ 149047 h 894263"/>
              <a:gd name="connsiteX9" fmla="*/ 4083699 w 4083699"/>
              <a:gd name="connsiteY9" fmla="*/ 745216 h 894263"/>
              <a:gd name="connsiteX10" fmla="*/ 3934652 w 4083699"/>
              <a:gd name="connsiteY10" fmla="*/ 894263 h 894263"/>
              <a:gd name="connsiteX11" fmla="*/ 3341574 w 4083699"/>
              <a:gd name="connsiteY11" fmla="*/ 894263 h 894263"/>
              <a:gd name="connsiteX12" fmla="*/ 2748496 w 4083699"/>
              <a:gd name="connsiteY12" fmla="*/ 894263 h 894263"/>
              <a:gd name="connsiteX13" fmla="*/ 2041850 w 4083699"/>
              <a:gd name="connsiteY13" fmla="*/ 894263 h 894263"/>
              <a:gd name="connsiteX14" fmla="*/ 1373059 w 4083699"/>
              <a:gd name="connsiteY14" fmla="*/ 894263 h 894263"/>
              <a:gd name="connsiteX15" fmla="*/ 817837 w 4083699"/>
              <a:gd name="connsiteY15" fmla="*/ 894263 h 894263"/>
              <a:gd name="connsiteX16" fmla="*/ 149047 w 4083699"/>
              <a:gd name="connsiteY16" fmla="*/ 894263 h 894263"/>
              <a:gd name="connsiteX17" fmla="*/ 0 w 4083699"/>
              <a:gd name="connsiteY17" fmla="*/ 745216 h 894263"/>
              <a:gd name="connsiteX18" fmla="*/ 0 w 4083699"/>
              <a:gd name="connsiteY18" fmla="*/ 149047 h 8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83699" h="894263" fill="none" extrusionOk="0">
                <a:moveTo>
                  <a:pt x="0" y="149047"/>
                </a:moveTo>
                <a:cubicBezTo>
                  <a:pt x="41" y="50191"/>
                  <a:pt x="74298" y="1663"/>
                  <a:pt x="149047" y="0"/>
                </a:cubicBezTo>
                <a:cubicBezTo>
                  <a:pt x="356349" y="9876"/>
                  <a:pt x="604640" y="-18671"/>
                  <a:pt x="742125" y="0"/>
                </a:cubicBezTo>
                <a:cubicBezTo>
                  <a:pt x="879610" y="18671"/>
                  <a:pt x="1245926" y="-29476"/>
                  <a:pt x="1448771" y="0"/>
                </a:cubicBezTo>
                <a:cubicBezTo>
                  <a:pt x="1651616" y="29476"/>
                  <a:pt x="1839303" y="29733"/>
                  <a:pt x="2155418" y="0"/>
                </a:cubicBezTo>
                <a:cubicBezTo>
                  <a:pt x="2471533" y="-29733"/>
                  <a:pt x="2526274" y="12790"/>
                  <a:pt x="2748496" y="0"/>
                </a:cubicBezTo>
                <a:cubicBezTo>
                  <a:pt x="2970718" y="-12790"/>
                  <a:pt x="3027371" y="-22017"/>
                  <a:pt x="3265862" y="0"/>
                </a:cubicBezTo>
                <a:cubicBezTo>
                  <a:pt x="3504353" y="22017"/>
                  <a:pt x="3601686" y="-8068"/>
                  <a:pt x="3934652" y="0"/>
                </a:cubicBezTo>
                <a:cubicBezTo>
                  <a:pt x="4010164" y="1314"/>
                  <a:pt x="4079192" y="47829"/>
                  <a:pt x="4083699" y="149047"/>
                </a:cubicBezTo>
                <a:cubicBezTo>
                  <a:pt x="4105088" y="436268"/>
                  <a:pt x="4080696" y="605705"/>
                  <a:pt x="4083699" y="745216"/>
                </a:cubicBezTo>
                <a:cubicBezTo>
                  <a:pt x="4099530" y="834618"/>
                  <a:pt x="4017390" y="913484"/>
                  <a:pt x="3934652" y="894263"/>
                </a:cubicBezTo>
                <a:cubicBezTo>
                  <a:pt x="3699564" y="908360"/>
                  <a:pt x="3547534" y="907428"/>
                  <a:pt x="3341574" y="894263"/>
                </a:cubicBezTo>
                <a:cubicBezTo>
                  <a:pt x="3135614" y="881098"/>
                  <a:pt x="2875829" y="867772"/>
                  <a:pt x="2748496" y="894263"/>
                </a:cubicBezTo>
                <a:cubicBezTo>
                  <a:pt x="2621163" y="920754"/>
                  <a:pt x="2237138" y="896603"/>
                  <a:pt x="2041850" y="894263"/>
                </a:cubicBezTo>
                <a:cubicBezTo>
                  <a:pt x="1846562" y="891923"/>
                  <a:pt x="1566399" y="889710"/>
                  <a:pt x="1373059" y="894263"/>
                </a:cubicBezTo>
                <a:cubicBezTo>
                  <a:pt x="1179719" y="898816"/>
                  <a:pt x="1060981" y="881085"/>
                  <a:pt x="817837" y="894263"/>
                </a:cubicBezTo>
                <a:cubicBezTo>
                  <a:pt x="574693" y="907441"/>
                  <a:pt x="412551" y="887913"/>
                  <a:pt x="149047" y="894263"/>
                </a:cubicBezTo>
                <a:cubicBezTo>
                  <a:pt x="83035" y="901240"/>
                  <a:pt x="4659" y="825970"/>
                  <a:pt x="0" y="745216"/>
                </a:cubicBezTo>
                <a:cubicBezTo>
                  <a:pt x="-16045" y="475800"/>
                  <a:pt x="29256" y="314767"/>
                  <a:pt x="0" y="149047"/>
                </a:cubicBezTo>
                <a:close/>
              </a:path>
              <a:path w="4083699" h="894263" stroke="0" extrusionOk="0">
                <a:moveTo>
                  <a:pt x="0" y="149047"/>
                </a:moveTo>
                <a:cubicBezTo>
                  <a:pt x="11146" y="81299"/>
                  <a:pt x="69516" y="-707"/>
                  <a:pt x="149047" y="0"/>
                </a:cubicBezTo>
                <a:cubicBezTo>
                  <a:pt x="420021" y="-19617"/>
                  <a:pt x="491659" y="-26182"/>
                  <a:pt x="742125" y="0"/>
                </a:cubicBezTo>
                <a:cubicBezTo>
                  <a:pt x="992591" y="26182"/>
                  <a:pt x="1134012" y="17813"/>
                  <a:pt x="1448771" y="0"/>
                </a:cubicBezTo>
                <a:cubicBezTo>
                  <a:pt x="1763530" y="-17813"/>
                  <a:pt x="1805921" y="-11739"/>
                  <a:pt x="2079706" y="0"/>
                </a:cubicBezTo>
                <a:cubicBezTo>
                  <a:pt x="2353492" y="11739"/>
                  <a:pt x="2558492" y="25197"/>
                  <a:pt x="2710640" y="0"/>
                </a:cubicBezTo>
                <a:cubicBezTo>
                  <a:pt x="2862788" y="-25197"/>
                  <a:pt x="3027956" y="21528"/>
                  <a:pt x="3303718" y="0"/>
                </a:cubicBezTo>
                <a:cubicBezTo>
                  <a:pt x="3579480" y="-21528"/>
                  <a:pt x="3716949" y="-13687"/>
                  <a:pt x="3934652" y="0"/>
                </a:cubicBezTo>
                <a:cubicBezTo>
                  <a:pt x="4007264" y="16179"/>
                  <a:pt x="4071678" y="57968"/>
                  <a:pt x="4083699" y="149047"/>
                </a:cubicBezTo>
                <a:cubicBezTo>
                  <a:pt x="4089932" y="366173"/>
                  <a:pt x="4104476" y="622109"/>
                  <a:pt x="4083699" y="745216"/>
                </a:cubicBezTo>
                <a:cubicBezTo>
                  <a:pt x="4082657" y="812719"/>
                  <a:pt x="4019748" y="882081"/>
                  <a:pt x="3934652" y="894263"/>
                </a:cubicBezTo>
                <a:cubicBezTo>
                  <a:pt x="3809422" y="908525"/>
                  <a:pt x="3542006" y="901922"/>
                  <a:pt x="3417286" y="894263"/>
                </a:cubicBezTo>
                <a:cubicBezTo>
                  <a:pt x="3292566" y="886604"/>
                  <a:pt x="3036529" y="893208"/>
                  <a:pt x="2862064" y="894263"/>
                </a:cubicBezTo>
                <a:cubicBezTo>
                  <a:pt x="2687599" y="895318"/>
                  <a:pt x="2502153" y="924097"/>
                  <a:pt x="2193274" y="894263"/>
                </a:cubicBezTo>
                <a:cubicBezTo>
                  <a:pt x="1884395" y="864430"/>
                  <a:pt x="1794538" y="895499"/>
                  <a:pt x="1486627" y="894263"/>
                </a:cubicBezTo>
                <a:cubicBezTo>
                  <a:pt x="1178716" y="893027"/>
                  <a:pt x="1080292" y="869100"/>
                  <a:pt x="969261" y="894263"/>
                </a:cubicBezTo>
                <a:cubicBezTo>
                  <a:pt x="858230" y="919426"/>
                  <a:pt x="339242" y="876809"/>
                  <a:pt x="149047" y="894263"/>
                </a:cubicBezTo>
                <a:cubicBezTo>
                  <a:pt x="62714" y="894768"/>
                  <a:pt x="2682" y="832049"/>
                  <a:pt x="0" y="745216"/>
                </a:cubicBezTo>
                <a:cubicBezTo>
                  <a:pt x="2112" y="556601"/>
                  <a:pt x="10778" y="429998"/>
                  <a:pt x="0" y="1490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서비스 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90DF3D-7F69-4840-990C-26DF3163FE10}"/>
              </a:ext>
            </a:extLst>
          </p:cNvPr>
          <p:cNvSpPr/>
          <p:nvPr/>
        </p:nvSpPr>
        <p:spPr>
          <a:xfrm>
            <a:off x="1003040" y="2405330"/>
            <a:ext cx="9700728" cy="1033002"/>
          </a:xfrm>
          <a:custGeom>
            <a:avLst/>
            <a:gdLst>
              <a:gd name="connsiteX0" fmla="*/ 0 w 9700728"/>
              <a:gd name="connsiteY0" fmla="*/ 172170 h 1033002"/>
              <a:gd name="connsiteX1" fmla="*/ 172170 w 9700728"/>
              <a:gd name="connsiteY1" fmla="*/ 0 h 1033002"/>
              <a:gd name="connsiteX2" fmla="*/ 746920 w 9700728"/>
              <a:gd name="connsiteY2" fmla="*/ 0 h 1033002"/>
              <a:gd name="connsiteX3" fmla="*/ 1602361 w 9700728"/>
              <a:gd name="connsiteY3" fmla="*/ 0 h 1033002"/>
              <a:gd name="connsiteX4" fmla="*/ 2270674 w 9700728"/>
              <a:gd name="connsiteY4" fmla="*/ 0 h 1033002"/>
              <a:gd name="connsiteX5" fmla="*/ 2938988 w 9700728"/>
              <a:gd name="connsiteY5" fmla="*/ 0 h 1033002"/>
              <a:gd name="connsiteX6" fmla="*/ 3513737 w 9700728"/>
              <a:gd name="connsiteY6" fmla="*/ 0 h 1033002"/>
              <a:gd name="connsiteX7" fmla="*/ 4369178 w 9700728"/>
              <a:gd name="connsiteY7" fmla="*/ 0 h 1033002"/>
              <a:gd name="connsiteX8" fmla="*/ 4756800 w 9700728"/>
              <a:gd name="connsiteY8" fmla="*/ 0 h 1033002"/>
              <a:gd name="connsiteX9" fmla="*/ 5518677 w 9700728"/>
              <a:gd name="connsiteY9" fmla="*/ 0 h 1033002"/>
              <a:gd name="connsiteX10" fmla="*/ 5999863 w 9700728"/>
              <a:gd name="connsiteY10" fmla="*/ 0 h 1033002"/>
              <a:gd name="connsiteX11" fmla="*/ 6668177 w 9700728"/>
              <a:gd name="connsiteY11" fmla="*/ 0 h 1033002"/>
              <a:gd name="connsiteX12" fmla="*/ 7430054 w 9700728"/>
              <a:gd name="connsiteY12" fmla="*/ 0 h 1033002"/>
              <a:gd name="connsiteX13" fmla="*/ 7817676 w 9700728"/>
              <a:gd name="connsiteY13" fmla="*/ 0 h 1033002"/>
              <a:gd name="connsiteX14" fmla="*/ 8298861 w 9700728"/>
              <a:gd name="connsiteY14" fmla="*/ 0 h 1033002"/>
              <a:gd name="connsiteX15" fmla="*/ 9528558 w 9700728"/>
              <a:gd name="connsiteY15" fmla="*/ 0 h 1033002"/>
              <a:gd name="connsiteX16" fmla="*/ 9700728 w 9700728"/>
              <a:gd name="connsiteY16" fmla="*/ 172170 h 1033002"/>
              <a:gd name="connsiteX17" fmla="*/ 9700728 w 9700728"/>
              <a:gd name="connsiteY17" fmla="*/ 860832 h 1033002"/>
              <a:gd name="connsiteX18" fmla="*/ 9528558 w 9700728"/>
              <a:gd name="connsiteY18" fmla="*/ 1033002 h 1033002"/>
              <a:gd name="connsiteX19" fmla="*/ 8860245 w 9700728"/>
              <a:gd name="connsiteY19" fmla="*/ 1033002 h 1033002"/>
              <a:gd name="connsiteX20" fmla="*/ 8004803 w 9700728"/>
              <a:gd name="connsiteY20" fmla="*/ 1033002 h 1033002"/>
              <a:gd name="connsiteX21" fmla="*/ 7336490 w 9700728"/>
              <a:gd name="connsiteY21" fmla="*/ 1033002 h 1033002"/>
              <a:gd name="connsiteX22" fmla="*/ 6948868 w 9700728"/>
              <a:gd name="connsiteY22" fmla="*/ 1033002 h 1033002"/>
              <a:gd name="connsiteX23" fmla="*/ 6093427 w 9700728"/>
              <a:gd name="connsiteY23" fmla="*/ 1033002 h 1033002"/>
              <a:gd name="connsiteX24" fmla="*/ 5237986 w 9700728"/>
              <a:gd name="connsiteY24" fmla="*/ 1033002 h 1033002"/>
              <a:gd name="connsiteX25" fmla="*/ 4663236 w 9700728"/>
              <a:gd name="connsiteY25" fmla="*/ 1033002 h 1033002"/>
              <a:gd name="connsiteX26" fmla="*/ 4275614 w 9700728"/>
              <a:gd name="connsiteY26" fmla="*/ 1033002 h 1033002"/>
              <a:gd name="connsiteX27" fmla="*/ 3700865 w 9700728"/>
              <a:gd name="connsiteY27" fmla="*/ 1033002 h 1033002"/>
              <a:gd name="connsiteX28" fmla="*/ 3032551 w 9700728"/>
              <a:gd name="connsiteY28" fmla="*/ 1033002 h 1033002"/>
              <a:gd name="connsiteX29" fmla="*/ 2457802 w 9700728"/>
              <a:gd name="connsiteY29" fmla="*/ 1033002 h 1033002"/>
              <a:gd name="connsiteX30" fmla="*/ 1602361 w 9700728"/>
              <a:gd name="connsiteY30" fmla="*/ 1033002 h 1033002"/>
              <a:gd name="connsiteX31" fmla="*/ 1121175 w 9700728"/>
              <a:gd name="connsiteY31" fmla="*/ 1033002 h 1033002"/>
              <a:gd name="connsiteX32" fmla="*/ 172170 w 9700728"/>
              <a:gd name="connsiteY32" fmla="*/ 1033002 h 1033002"/>
              <a:gd name="connsiteX33" fmla="*/ 0 w 9700728"/>
              <a:gd name="connsiteY33" fmla="*/ 860832 h 1033002"/>
              <a:gd name="connsiteX34" fmla="*/ 0 w 9700728"/>
              <a:gd name="connsiteY34" fmla="*/ 172170 h 103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700728" h="1033002" extrusionOk="0">
                <a:moveTo>
                  <a:pt x="0" y="172170"/>
                </a:moveTo>
                <a:cubicBezTo>
                  <a:pt x="9415" y="89388"/>
                  <a:pt x="96685" y="-4974"/>
                  <a:pt x="172170" y="0"/>
                </a:cubicBezTo>
                <a:cubicBezTo>
                  <a:pt x="330020" y="-1840"/>
                  <a:pt x="607882" y="15393"/>
                  <a:pt x="746920" y="0"/>
                </a:cubicBezTo>
                <a:cubicBezTo>
                  <a:pt x="885958" y="-15393"/>
                  <a:pt x="1407177" y="-34284"/>
                  <a:pt x="1602361" y="0"/>
                </a:cubicBezTo>
                <a:cubicBezTo>
                  <a:pt x="1797545" y="34284"/>
                  <a:pt x="2015491" y="-25695"/>
                  <a:pt x="2270674" y="0"/>
                </a:cubicBezTo>
                <a:cubicBezTo>
                  <a:pt x="2525857" y="25695"/>
                  <a:pt x="2794531" y="-32750"/>
                  <a:pt x="2938988" y="0"/>
                </a:cubicBezTo>
                <a:cubicBezTo>
                  <a:pt x="3083445" y="32750"/>
                  <a:pt x="3377757" y="-11891"/>
                  <a:pt x="3513737" y="0"/>
                </a:cubicBezTo>
                <a:cubicBezTo>
                  <a:pt x="3649717" y="11891"/>
                  <a:pt x="3977668" y="-26478"/>
                  <a:pt x="4369178" y="0"/>
                </a:cubicBezTo>
                <a:cubicBezTo>
                  <a:pt x="4760688" y="26478"/>
                  <a:pt x="4638782" y="-5383"/>
                  <a:pt x="4756800" y="0"/>
                </a:cubicBezTo>
                <a:cubicBezTo>
                  <a:pt x="4874818" y="5383"/>
                  <a:pt x="5219264" y="-32124"/>
                  <a:pt x="5518677" y="0"/>
                </a:cubicBezTo>
                <a:cubicBezTo>
                  <a:pt x="5818090" y="32124"/>
                  <a:pt x="5821811" y="-4140"/>
                  <a:pt x="5999863" y="0"/>
                </a:cubicBezTo>
                <a:cubicBezTo>
                  <a:pt x="6177915" y="4140"/>
                  <a:pt x="6522567" y="-14248"/>
                  <a:pt x="6668177" y="0"/>
                </a:cubicBezTo>
                <a:cubicBezTo>
                  <a:pt x="6813787" y="14248"/>
                  <a:pt x="7128212" y="16161"/>
                  <a:pt x="7430054" y="0"/>
                </a:cubicBezTo>
                <a:cubicBezTo>
                  <a:pt x="7731896" y="-16161"/>
                  <a:pt x="7679370" y="-2655"/>
                  <a:pt x="7817676" y="0"/>
                </a:cubicBezTo>
                <a:cubicBezTo>
                  <a:pt x="7955982" y="2655"/>
                  <a:pt x="8138132" y="-5299"/>
                  <a:pt x="8298861" y="0"/>
                </a:cubicBezTo>
                <a:cubicBezTo>
                  <a:pt x="8459591" y="5299"/>
                  <a:pt x="9071094" y="30964"/>
                  <a:pt x="9528558" y="0"/>
                </a:cubicBezTo>
                <a:cubicBezTo>
                  <a:pt x="9616994" y="16530"/>
                  <a:pt x="9716243" y="74972"/>
                  <a:pt x="9700728" y="172170"/>
                </a:cubicBezTo>
                <a:cubicBezTo>
                  <a:pt x="9668080" y="366467"/>
                  <a:pt x="9676581" y="718207"/>
                  <a:pt x="9700728" y="860832"/>
                </a:cubicBezTo>
                <a:cubicBezTo>
                  <a:pt x="9686820" y="957666"/>
                  <a:pt x="9632424" y="1047783"/>
                  <a:pt x="9528558" y="1033002"/>
                </a:cubicBezTo>
                <a:cubicBezTo>
                  <a:pt x="9302326" y="1058900"/>
                  <a:pt x="9042411" y="1024911"/>
                  <a:pt x="8860245" y="1033002"/>
                </a:cubicBezTo>
                <a:cubicBezTo>
                  <a:pt x="8678079" y="1041093"/>
                  <a:pt x="8387788" y="1029267"/>
                  <a:pt x="8004803" y="1033002"/>
                </a:cubicBezTo>
                <a:cubicBezTo>
                  <a:pt x="7621818" y="1036737"/>
                  <a:pt x="7499416" y="1044814"/>
                  <a:pt x="7336490" y="1033002"/>
                </a:cubicBezTo>
                <a:cubicBezTo>
                  <a:pt x="7173564" y="1021190"/>
                  <a:pt x="7098601" y="1045307"/>
                  <a:pt x="6948868" y="1033002"/>
                </a:cubicBezTo>
                <a:cubicBezTo>
                  <a:pt x="6799135" y="1020697"/>
                  <a:pt x="6443107" y="1044088"/>
                  <a:pt x="6093427" y="1033002"/>
                </a:cubicBezTo>
                <a:cubicBezTo>
                  <a:pt x="5743747" y="1021916"/>
                  <a:pt x="5615120" y="1013102"/>
                  <a:pt x="5237986" y="1033002"/>
                </a:cubicBezTo>
                <a:cubicBezTo>
                  <a:pt x="4860852" y="1052902"/>
                  <a:pt x="4842078" y="1009267"/>
                  <a:pt x="4663236" y="1033002"/>
                </a:cubicBezTo>
                <a:cubicBezTo>
                  <a:pt x="4484394" y="1056738"/>
                  <a:pt x="4411803" y="1037099"/>
                  <a:pt x="4275614" y="1033002"/>
                </a:cubicBezTo>
                <a:cubicBezTo>
                  <a:pt x="4139425" y="1028905"/>
                  <a:pt x="3820676" y="1047041"/>
                  <a:pt x="3700865" y="1033002"/>
                </a:cubicBezTo>
                <a:cubicBezTo>
                  <a:pt x="3581054" y="1018963"/>
                  <a:pt x="3178610" y="1042476"/>
                  <a:pt x="3032551" y="1033002"/>
                </a:cubicBezTo>
                <a:cubicBezTo>
                  <a:pt x="2886492" y="1023528"/>
                  <a:pt x="2620451" y="1048757"/>
                  <a:pt x="2457802" y="1033002"/>
                </a:cubicBezTo>
                <a:cubicBezTo>
                  <a:pt x="2295153" y="1017247"/>
                  <a:pt x="1808402" y="1020013"/>
                  <a:pt x="1602361" y="1033002"/>
                </a:cubicBezTo>
                <a:cubicBezTo>
                  <a:pt x="1396320" y="1045991"/>
                  <a:pt x="1294483" y="1011816"/>
                  <a:pt x="1121175" y="1033002"/>
                </a:cubicBezTo>
                <a:cubicBezTo>
                  <a:pt x="947867" y="1054188"/>
                  <a:pt x="589528" y="1032738"/>
                  <a:pt x="172170" y="1033002"/>
                </a:cubicBezTo>
                <a:cubicBezTo>
                  <a:pt x="70650" y="1034139"/>
                  <a:pt x="-2193" y="979347"/>
                  <a:pt x="0" y="860832"/>
                </a:cubicBezTo>
                <a:cubicBezTo>
                  <a:pt x="3236" y="541782"/>
                  <a:pt x="-30612" y="366489"/>
                  <a:pt x="0" y="172170"/>
                </a:cubicBezTo>
                <a:close/>
              </a:path>
            </a:pathLst>
          </a:custGeom>
          <a:noFill/>
          <a:ln w="76200">
            <a:noFill/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err="1">
                <a:ln w="19050">
                  <a:solidFill>
                    <a:schemeClr val="tx1"/>
                  </a:solidFill>
                </a:ln>
                <a:effectLst>
                  <a:outerShdw blurRad="165100" dir="10200000" sx="107000" sy="107000" algn="ctr" rotWithShape="0">
                    <a:srgbClr val="000000">
                      <a:alpha val="53000"/>
                    </a:srgbClr>
                  </a:outerShdw>
                  <a:reflection stA="14000" endPos="65000" dist="50800" dir="5400000" sy="-100000" algn="bl" rotWithShape="0"/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endParaRPr lang="ko-KR" altLang="en-US" sz="15000" dirty="0">
              <a:ln w="19050">
                <a:solidFill>
                  <a:schemeClr val="tx1"/>
                </a:solidFill>
              </a:ln>
              <a:effectLst>
                <a:outerShdw blurRad="165100" dir="10200000" sx="107000" sy="107000" algn="ctr" rotWithShape="0">
                  <a:srgbClr val="000000">
                    <a:alpha val="53000"/>
                  </a:srgbClr>
                </a:outerShdw>
                <a:reflection stA="14000" endPos="65000" dist="50800" dir="5400000" sy="-100000" algn="bl" rotWithShape="0"/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5FBD1A-030C-408C-A2EC-BA944F2E8B1F}"/>
              </a:ext>
            </a:extLst>
          </p:cNvPr>
          <p:cNvSpPr/>
          <p:nvPr/>
        </p:nvSpPr>
        <p:spPr>
          <a:xfrm>
            <a:off x="329680" y="4373881"/>
            <a:ext cx="6469828" cy="1280299"/>
          </a:xfrm>
          <a:custGeom>
            <a:avLst/>
            <a:gdLst>
              <a:gd name="connsiteX0" fmla="*/ 0 w 6469828"/>
              <a:gd name="connsiteY0" fmla="*/ 213387 h 1280299"/>
              <a:gd name="connsiteX1" fmla="*/ 213387 w 6469828"/>
              <a:gd name="connsiteY1" fmla="*/ 0 h 1280299"/>
              <a:gd name="connsiteX2" fmla="*/ 703546 w 6469828"/>
              <a:gd name="connsiteY2" fmla="*/ 0 h 1280299"/>
              <a:gd name="connsiteX3" fmla="*/ 1254135 w 6469828"/>
              <a:gd name="connsiteY3" fmla="*/ 0 h 1280299"/>
              <a:gd name="connsiteX4" fmla="*/ 1804725 w 6469828"/>
              <a:gd name="connsiteY4" fmla="*/ 0 h 1280299"/>
              <a:gd name="connsiteX5" fmla="*/ 2476175 w 6469828"/>
              <a:gd name="connsiteY5" fmla="*/ 0 h 1280299"/>
              <a:gd name="connsiteX6" fmla="*/ 3087195 w 6469828"/>
              <a:gd name="connsiteY6" fmla="*/ 0 h 1280299"/>
              <a:gd name="connsiteX7" fmla="*/ 3879506 w 6469828"/>
              <a:gd name="connsiteY7" fmla="*/ 0 h 1280299"/>
              <a:gd name="connsiteX8" fmla="*/ 4611387 w 6469828"/>
              <a:gd name="connsiteY8" fmla="*/ 0 h 1280299"/>
              <a:gd name="connsiteX9" fmla="*/ 5161977 w 6469828"/>
              <a:gd name="connsiteY9" fmla="*/ 0 h 1280299"/>
              <a:gd name="connsiteX10" fmla="*/ 6256441 w 6469828"/>
              <a:gd name="connsiteY10" fmla="*/ 0 h 1280299"/>
              <a:gd name="connsiteX11" fmla="*/ 6469828 w 6469828"/>
              <a:gd name="connsiteY11" fmla="*/ 213387 h 1280299"/>
              <a:gd name="connsiteX12" fmla="*/ 6469828 w 6469828"/>
              <a:gd name="connsiteY12" fmla="*/ 657220 h 1280299"/>
              <a:gd name="connsiteX13" fmla="*/ 6469828 w 6469828"/>
              <a:gd name="connsiteY13" fmla="*/ 1066912 h 1280299"/>
              <a:gd name="connsiteX14" fmla="*/ 6256441 w 6469828"/>
              <a:gd name="connsiteY14" fmla="*/ 1280299 h 1280299"/>
              <a:gd name="connsiteX15" fmla="*/ 5645421 w 6469828"/>
              <a:gd name="connsiteY15" fmla="*/ 1280299 h 1280299"/>
              <a:gd name="connsiteX16" fmla="*/ 4853110 w 6469828"/>
              <a:gd name="connsiteY16" fmla="*/ 1280299 h 1280299"/>
              <a:gd name="connsiteX17" fmla="*/ 4302520 w 6469828"/>
              <a:gd name="connsiteY17" fmla="*/ 1280299 h 1280299"/>
              <a:gd name="connsiteX18" fmla="*/ 3631070 w 6469828"/>
              <a:gd name="connsiteY18" fmla="*/ 1280299 h 1280299"/>
              <a:gd name="connsiteX19" fmla="*/ 3140911 w 6469828"/>
              <a:gd name="connsiteY19" fmla="*/ 1280299 h 1280299"/>
              <a:gd name="connsiteX20" fmla="*/ 2529891 w 6469828"/>
              <a:gd name="connsiteY20" fmla="*/ 1280299 h 1280299"/>
              <a:gd name="connsiteX21" fmla="*/ 1858441 w 6469828"/>
              <a:gd name="connsiteY21" fmla="*/ 1280299 h 1280299"/>
              <a:gd name="connsiteX22" fmla="*/ 1247421 w 6469828"/>
              <a:gd name="connsiteY22" fmla="*/ 1280299 h 1280299"/>
              <a:gd name="connsiteX23" fmla="*/ 213387 w 6469828"/>
              <a:gd name="connsiteY23" fmla="*/ 1280299 h 1280299"/>
              <a:gd name="connsiteX24" fmla="*/ 0 w 6469828"/>
              <a:gd name="connsiteY24" fmla="*/ 1066912 h 1280299"/>
              <a:gd name="connsiteX25" fmla="*/ 0 w 6469828"/>
              <a:gd name="connsiteY25" fmla="*/ 657220 h 1280299"/>
              <a:gd name="connsiteX26" fmla="*/ 0 w 6469828"/>
              <a:gd name="connsiteY26" fmla="*/ 213387 h 1280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69828" h="1280299" fill="none" extrusionOk="0">
                <a:moveTo>
                  <a:pt x="0" y="213387"/>
                </a:moveTo>
                <a:cubicBezTo>
                  <a:pt x="-27650" y="100878"/>
                  <a:pt x="94219" y="-5525"/>
                  <a:pt x="213387" y="0"/>
                </a:cubicBezTo>
                <a:cubicBezTo>
                  <a:pt x="438569" y="-21929"/>
                  <a:pt x="491451" y="-17484"/>
                  <a:pt x="703546" y="0"/>
                </a:cubicBezTo>
                <a:cubicBezTo>
                  <a:pt x="915641" y="17484"/>
                  <a:pt x="1113909" y="615"/>
                  <a:pt x="1254135" y="0"/>
                </a:cubicBezTo>
                <a:cubicBezTo>
                  <a:pt x="1394361" y="-615"/>
                  <a:pt x="1687744" y="-16342"/>
                  <a:pt x="1804725" y="0"/>
                </a:cubicBezTo>
                <a:cubicBezTo>
                  <a:pt x="1921706" y="16342"/>
                  <a:pt x="2328419" y="-7514"/>
                  <a:pt x="2476175" y="0"/>
                </a:cubicBezTo>
                <a:cubicBezTo>
                  <a:pt x="2623931" y="7514"/>
                  <a:pt x="2898174" y="20690"/>
                  <a:pt x="3087195" y="0"/>
                </a:cubicBezTo>
                <a:cubicBezTo>
                  <a:pt x="3276216" y="-20690"/>
                  <a:pt x="3654188" y="-25897"/>
                  <a:pt x="3879506" y="0"/>
                </a:cubicBezTo>
                <a:cubicBezTo>
                  <a:pt x="4104824" y="25897"/>
                  <a:pt x="4289516" y="35112"/>
                  <a:pt x="4611387" y="0"/>
                </a:cubicBezTo>
                <a:cubicBezTo>
                  <a:pt x="4933258" y="-35112"/>
                  <a:pt x="4997544" y="-976"/>
                  <a:pt x="5161977" y="0"/>
                </a:cubicBezTo>
                <a:cubicBezTo>
                  <a:pt x="5326410" y="976"/>
                  <a:pt x="5799454" y="-19127"/>
                  <a:pt x="6256441" y="0"/>
                </a:cubicBezTo>
                <a:cubicBezTo>
                  <a:pt x="6382542" y="3531"/>
                  <a:pt x="6475525" y="93626"/>
                  <a:pt x="6469828" y="213387"/>
                </a:cubicBezTo>
                <a:cubicBezTo>
                  <a:pt x="6457671" y="373122"/>
                  <a:pt x="6479401" y="435825"/>
                  <a:pt x="6469828" y="657220"/>
                </a:cubicBezTo>
                <a:cubicBezTo>
                  <a:pt x="6460255" y="878615"/>
                  <a:pt x="6481834" y="884476"/>
                  <a:pt x="6469828" y="1066912"/>
                </a:cubicBezTo>
                <a:cubicBezTo>
                  <a:pt x="6467842" y="1202033"/>
                  <a:pt x="6380089" y="1277062"/>
                  <a:pt x="6256441" y="1280299"/>
                </a:cubicBezTo>
                <a:cubicBezTo>
                  <a:pt x="5976132" y="1269968"/>
                  <a:pt x="5911634" y="1297835"/>
                  <a:pt x="5645421" y="1280299"/>
                </a:cubicBezTo>
                <a:cubicBezTo>
                  <a:pt x="5379208" y="1262763"/>
                  <a:pt x="5183550" y="1253488"/>
                  <a:pt x="4853110" y="1280299"/>
                </a:cubicBezTo>
                <a:cubicBezTo>
                  <a:pt x="4522670" y="1307110"/>
                  <a:pt x="4469699" y="1271895"/>
                  <a:pt x="4302520" y="1280299"/>
                </a:cubicBezTo>
                <a:cubicBezTo>
                  <a:pt x="4135341" y="1288704"/>
                  <a:pt x="3836525" y="1259503"/>
                  <a:pt x="3631070" y="1280299"/>
                </a:cubicBezTo>
                <a:cubicBezTo>
                  <a:pt x="3425615" y="1301096"/>
                  <a:pt x="3239969" y="1282355"/>
                  <a:pt x="3140911" y="1280299"/>
                </a:cubicBezTo>
                <a:cubicBezTo>
                  <a:pt x="3041853" y="1278243"/>
                  <a:pt x="2794173" y="1294056"/>
                  <a:pt x="2529891" y="1280299"/>
                </a:cubicBezTo>
                <a:cubicBezTo>
                  <a:pt x="2265609" y="1266542"/>
                  <a:pt x="2111402" y="1307491"/>
                  <a:pt x="1858441" y="1280299"/>
                </a:cubicBezTo>
                <a:cubicBezTo>
                  <a:pt x="1605480" y="1253108"/>
                  <a:pt x="1530822" y="1250183"/>
                  <a:pt x="1247421" y="1280299"/>
                </a:cubicBezTo>
                <a:cubicBezTo>
                  <a:pt x="964020" y="1310415"/>
                  <a:pt x="437344" y="1245590"/>
                  <a:pt x="213387" y="1280299"/>
                </a:cubicBezTo>
                <a:cubicBezTo>
                  <a:pt x="109924" y="1281383"/>
                  <a:pt x="-19568" y="1197113"/>
                  <a:pt x="0" y="1066912"/>
                </a:cubicBezTo>
                <a:cubicBezTo>
                  <a:pt x="-2977" y="974277"/>
                  <a:pt x="19574" y="840537"/>
                  <a:pt x="0" y="657220"/>
                </a:cubicBezTo>
                <a:cubicBezTo>
                  <a:pt x="-19574" y="473903"/>
                  <a:pt x="9442" y="412023"/>
                  <a:pt x="0" y="213387"/>
                </a:cubicBezTo>
                <a:close/>
              </a:path>
              <a:path w="6469828" h="1280299" stroke="0" extrusionOk="0">
                <a:moveTo>
                  <a:pt x="0" y="213387"/>
                </a:moveTo>
                <a:cubicBezTo>
                  <a:pt x="15294" y="115526"/>
                  <a:pt x="110792" y="-3871"/>
                  <a:pt x="213387" y="0"/>
                </a:cubicBezTo>
                <a:cubicBezTo>
                  <a:pt x="510715" y="-20119"/>
                  <a:pt x="620982" y="-27272"/>
                  <a:pt x="824407" y="0"/>
                </a:cubicBezTo>
                <a:cubicBezTo>
                  <a:pt x="1027832" y="27272"/>
                  <a:pt x="1333836" y="-9416"/>
                  <a:pt x="1616718" y="0"/>
                </a:cubicBezTo>
                <a:cubicBezTo>
                  <a:pt x="1899600" y="9416"/>
                  <a:pt x="2022614" y="-6065"/>
                  <a:pt x="2288169" y="0"/>
                </a:cubicBezTo>
                <a:cubicBezTo>
                  <a:pt x="2553724" y="6065"/>
                  <a:pt x="2812460" y="-4053"/>
                  <a:pt x="2959619" y="0"/>
                </a:cubicBezTo>
                <a:cubicBezTo>
                  <a:pt x="3106778" y="4053"/>
                  <a:pt x="3388741" y="-24097"/>
                  <a:pt x="3570639" y="0"/>
                </a:cubicBezTo>
                <a:cubicBezTo>
                  <a:pt x="3752537" y="24097"/>
                  <a:pt x="4172765" y="-39129"/>
                  <a:pt x="4362951" y="0"/>
                </a:cubicBezTo>
                <a:cubicBezTo>
                  <a:pt x="4553137" y="39129"/>
                  <a:pt x="4642548" y="11143"/>
                  <a:pt x="4853110" y="0"/>
                </a:cubicBezTo>
                <a:cubicBezTo>
                  <a:pt x="5063672" y="-11143"/>
                  <a:pt x="5385679" y="-3771"/>
                  <a:pt x="5584991" y="0"/>
                </a:cubicBezTo>
                <a:cubicBezTo>
                  <a:pt x="5784303" y="3771"/>
                  <a:pt x="6072668" y="-19872"/>
                  <a:pt x="6256441" y="0"/>
                </a:cubicBezTo>
                <a:cubicBezTo>
                  <a:pt x="6373493" y="-11353"/>
                  <a:pt x="6471555" y="87970"/>
                  <a:pt x="6469828" y="213387"/>
                </a:cubicBezTo>
                <a:cubicBezTo>
                  <a:pt x="6460956" y="402620"/>
                  <a:pt x="6476792" y="532809"/>
                  <a:pt x="6469828" y="614544"/>
                </a:cubicBezTo>
                <a:cubicBezTo>
                  <a:pt x="6462864" y="696279"/>
                  <a:pt x="6459007" y="950426"/>
                  <a:pt x="6469828" y="1066912"/>
                </a:cubicBezTo>
                <a:cubicBezTo>
                  <a:pt x="6480131" y="1174130"/>
                  <a:pt x="6358578" y="1262167"/>
                  <a:pt x="6256441" y="1280299"/>
                </a:cubicBezTo>
                <a:cubicBezTo>
                  <a:pt x="5957244" y="1316827"/>
                  <a:pt x="5789174" y="1303918"/>
                  <a:pt x="5524560" y="1280299"/>
                </a:cubicBezTo>
                <a:cubicBezTo>
                  <a:pt x="5259946" y="1256680"/>
                  <a:pt x="5044093" y="1244836"/>
                  <a:pt x="4792679" y="1280299"/>
                </a:cubicBezTo>
                <a:cubicBezTo>
                  <a:pt x="4541265" y="1315762"/>
                  <a:pt x="4180941" y="1315976"/>
                  <a:pt x="4000368" y="1280299"/>
                </a:cubicBezTo>
                <a:cubicBezTo>
                  <a:pt x="3819795" y="1244622"/>
                  <a:pt x="3695598" y="1271267"/>
                  <a:pt x="3449778" y="1280299"/>
                </a:cubicBezTo>
                <a:cubicBezTo>
                  <a:pt x="3203958" y="1289332"/>
                  <a:pt x="3117148" y="1273568"/>
                  <a:pt x="2959619" y="1280299"/>
                </a:cubicBezTo>
                <a:cubicBezTo>
                  <a:pt x="2802090" y="1287030"/>
                  <a:pt x="2447392" y="1270973"/>
                  <a:pt x="2167308" y="1280299"/>
                </a:cubicBezTo>
                <a:cubicBezTo>
                  <a:pt x="1887224" y="1289625"/>
                  <a:pt x="1650603" y="1285103"/>
                  <a:pt x="1495857" y="1280299"/>
                </a:cubicBezTo>
                <a:cubicBezTo>
                  <a:pt x="1341111" y="1275495"/>
                  <a:pt x="1240022" y="1275626"/>
                  <a:pt x="1005699" y="1280299"/>
                </a:cubicBezTo>
                <a:cubicBezTo>
                  <a:pt x="771376" y="1284972"/>
                  <a:pt x="415431" y="1267221"/>
                  <a:pt x="213387" y="1280299"/>
                </a:cubicBezTo>
                <a:cubicBezTo>
                  <a:pt x="104931" y="1256938"/>
                  <a:pt x="-5528" y="1164647"/>
                  <a:pt x="0" y="1066912"/>
                </a:cubicBezTo>
                <a:cubicBezTo>
                  <a:pt x="-6489" y="964116"/>
                  <a:pt x="9150" y="815878"/>
                  <a:pt x="0" y="657220"/>
                </a:cubicBezTo>
                <a:cubicBezTo>
                  <a:pt x="-9150" y="498562"/>
                  <a:pt x="-12638" y="376654"/>
                  <a:pt x="0" y="21338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서비스의 제목은 </a:t>
            </a:r>
            <a:r>
              <a:rPr lang="en-US" altLang="ko-KR" sz="2800" dirty="0" err="1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설정하였다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 이유는 서비스의 목적성과 연관이 있다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8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23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90DF3D-7F69-4840-990C-26DF3163FE10}"/>
              </a:ext>
            </a:extLst>
          </p:cNvPr>
          <p:cNvSpPr/>
          <p:nvPr/>
        </p:nvSpPr>
        <p:spPr>
          <a:xfrm>
            <a:off x="322856" y="4833257"/>
            <a:ext cx="11258940" cy="1791478"/>
          </a:xfrm>
          <a:custGeom>
            <a:avLst/>
            <a:gdLst>
              <a:gd name="connsiteX0" fmla="*/ 0 w 11258940"/>
              <a:gd name="connsiteY0" fmla="*/ 298586 h 1791478"/>
              <a:gd name="connsiteX1" fmla="*/ 298586 w 11258940"/>
              <a:gd name="connsiteY1" fmla="*/ 0 h 1791478"/>
              <a:gd name="connsiteX2" fmla="*/ 645093 w 11258940"/>
              <a:gd name="connsiteY2" fmla="*/ 0 h 1791478"/>
              <a:gd name="connsiteX3" fmla="*/ 1098219 w 11258940"/>
              <a:gd name="connsiteY3" fmla="*/ 0 h 1791478"/>
              <a:gd name="connsiteX4" fmla="*/ 1764579 w 11258940"/>
              <a:gd name="connsiteY4" fmla="*/ 0 h 1791478"/>
              <a:gd name="connsiteX5" fmla="*/ 2111087 w 11258940"/>
              <a:gd name="connsiteY5" fmla="*/ 0 h 1791478"/>
              <a:gd name="connsiteX6" fmla="*/ 2670829 w 11258940"/>
              <a:gd name="connsiteY6" fmla="*/ 0 h 1791478"/>
              <a:gd name="connsiteX7" fmla="*/ 3337190 w 11258940"/>
              <a:gd name="connsiteY7" fmla="*/ 0 h 1791478"/>
              <a:gd name="connsiteX8" fmla="*/ 3896933 w 11258940"/>
              <a:gd name="connsiteY8" fmla="*/ 0 h 1791478"/>
              <a:gd name="connsiteX9" fmla="*/ 4563293 w 11258940"/>
              <a:gd name="connsiteY9" fmla="*/ 0 h 1791478"/>
              <a:gd name="connsiteX10" fmla="*/ 5336271 w 11258940"/>
              <a:gd name="connsiteY10" fmla="*/ 0 h 1791478"/>
              <a:gd name="connsiteX11" fmla="*/ 6002632 w 11258940"/>
              <a:gd name="connsiteY11" fmla="*/ 0 h 1791478"/>
              <a:gd name="connsiteX12" fmla="*/ 6775610 w 11258940"/>
              <a:gd name="connsiteY12" fmla="*/ 0 h 1791478"/>
              <a:gd name="connsiteX13" fmla="*/ 7655206 w 11258940"/>
              <a:gd name="connsiteY13" fmla="*/ 0 h 1791478"/>
              <a:gd name="connsiteX14" fmla="*/ 8108331 w 11258940"/>
              <a:gd name="connsiteY14" fmla="*/ 0 h 1791478"/>
              <a:gd name="connsiteX15" fmla="*/ 8454839 w 11258940"/>
              <a:gd name="connsiteY15" fmla="*/ 0 h 1791478"/>
              <a:gd name="connsiteX16" fmla="*/ 9334434 w 11258940"/>
              <a:gd name="connsiteY16" fmla="*/ 0 h 1791478"/>
              <a:gd name="connsiteX17" fmla="*/ 9680942 w 11258940"/>
              <a:gd name="connsiteY17" fmla="*/ 0 h 1791478"/>
              <a:gd name="connsiteX18" fmla="*/ 10240685 w 11258940"/>
              <a:gd name="connsiteY18" fmla="*/ 0 h 1791478"/>
              <a:gd name="connsiteX19" fmla="*/ 10960354 w 11258940"/>
              <a:gd name="connsiteY19" fmla="*/ 0 h 1791478"/>
              <a:gd name="connsiteX20" fmla="*/ 11258940 w 11258940"/>
              <a:gd name="connsiteY20" fmla="*/ 298586 h 1791478"/>
              <a:gd name="connsiteX21" fmla="*/ 11258940 w 11258940"/>
              <a:gd name="connsiteY21" fmla="*/ 919625 h 1791478"/>
              <a:gd name="connsiteX22" fmla="*/ 11258940 w 11258940"/>
              <a:gd name="connsiteY22" fmla="*/ 1492892 h 1791478"/>
              <a:gd name="connsiteX23" fmla="*/ 10960354 w 11258940"/>
              <a:gd name="connsiteY23" fmla="*/ 1791478 h 1791478"/>
              <a:gd name="connsiteX24" fmla="*/ 10400611 w 11258940"/>
              <a:gd name="connsiteY24" fmla="*/ 1791478 h 1791478"/>
              <a:gd name="connsiteX25" fmla="*/ 9627633 w 11258940"/>
              <a:gd name="connsiteY25" fmla="*/ 1791478 h 1791478"/>
              <a:gd name="connsiteX26" fmla="*/ 9067890 w 11258940"/>
              <a:gd name="connsiteY26" fmla="*/ 1791478 h 1791478"/>
              <a:gd name="connsiteX27" fmla="*/ 8401530 w 11258940"/>
              <a:gd name="connsiteY27" fmla="*/ 1791478 h 1791478"/>
              <a:gd name="connsiteX28" fmla="*/ 8055022 w 11258940"/>
              <a:gd name="connsiteY28" fmla="*/ 1791478 h 1791478"/>
              <a:gd name="connsiteX29" fmla="*/ 7282044 w 11258940"/>
              <a:gd name="connsiteY29" fmla="*/ 1791478 h 1791478"/>
              <a:gd name="connsiteX30" fmla="*/ 6935537 w 11258940"/>
              <a:gd name="connsiteY30" fmla="*/ 1791478 h 1791478"/>
              <a:gd name="connsiteX31" fmla="*/ 6482411 w 11258940"/>
              <a:gd name="connsiteY31" fmla="*/ 1791478 h 1791478"/>
              <a:gd name="connsiteX32" fmla="*/ 5922669 w 11258940"/>
              <a:gd name="connsiteY32" fmla="*/ 1791478 h 1791478"/>
              <a:gd name="connsiteX33" fmla="*/ 5256308 w 11258940"/>
              <a:gd name="connsiteY33" fmla="*/ 1791478 h 1791478"/>
              <a:gd name="connsiteX34" fmla="*/ 4803183 w 11258940"/>
              <a:gd name="connsiteY34" fmla="*/ 1791478 h 1791478"/>
              <a:gd name="connsiteX35" fmla="*/ 4456676 w 11258940"/>
              <a:gd name="connsiteY35" fmla="*/ 1791478 h 1791478"/>
              <a:gd name="connsiteX36" fmla="*/ 3577080 w 11258940"/>
              <a:gd name="connsiteY36" fmla="*/ 1791478 h 1791478"/>
              <a:gd name="connsiteX37" fmla="*/ 3230572 w 11258940"/>
              <a:gd name="connsiteY37" fmla="*/ 1791478 h 1791478"/>
              <a:gd name="connsiteX38" fmla="*/ 2457594 w 11258940"/>
              <a:gd name="connsiteY38" fmla="*/ 1791478 h 1791478"/>
              <a:gd name="connsiteX39" fmla="*/ 1684616 w 11258940"/>
              <a:gd name="connsiteY39" fmla="*/ 1791478 h 1791478"/>
              <a:gd name="connsiteX40" fmla="*/ 911638 w 11258940"/>
              <a:gd name="connsiteY40" fmla="*/ 1791478 h 1791478"/>
              <a:gd name="connsiteX41" fmla="*/ 298586 w 11258940"/>
              <a:gd name="connsiteY41" fmla="*/ 1791478 h 1791478"/>
              <a:gd name="connsiteX42" fmla="*/ 0 w 11258940"/>
              <a:gd name="connsiteY42" fmla="*/ 1492892 h 1791478"/>
              <a:gd name="connsiteX43" fmla="*/ 0 w 11258940"/>
              <a:gd name="connsiteY43" fmla="*/ 907682 h 1791478"/>
              <a:gd name="connsiteX44" fmla="*/ 0 w 11258940"/>
              <a:gd name="connsiteY44" fmla="*/ 298586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258940" h="1791478" fill="none" extrusionOk="0">
                <a:moveTo>
                  <a:pt x="0" y="298586"/>
                </a:moveTo>
                <a:cubicBezTo>
                  <a:pt x="-8476" y="138990"/>
                  <a:pt x="144231" y="-21546"/>
                  <a:pt x="298586" y="0"/>
                </a:cubicBezTo>
                <a:cubicBezTo>
                  <a:pt x="429198" y="-4810"/>
                  <a:pt x="480401" y="11524"/>
                  <a:pt x="645093" y="0"/>
                </a:cubicBezTo>
                <a:cubicBezTo>
                  <a:pt x="809785" y="-11524"/>
                  <a:pt x="1001892" y="-11556"/>
                  <a:pt x="1098219" y="0"/>
                </a:cubicBezTo>
                <a:cubicBezTo>
                  <a:pt x="1194546" y="11556"/>
                  <a:pt x="1579151" y="-10895"/>
                  <a:pt x="1764579" y="0"/>
                </a:cubicBezTo>
                <a:cubicBezTo>
                  <a:pt x="1950007" y="10895"/>
                  <a:pt x="2031290" y="13184"/>
                  <a:pt x="2111087" y="0"/>
                </a:cubicBezTo>
                <a:cubicBezTo>
                  <a:pt x="2190884" y="-13184"/>
                  <a:pt x="2442809" y="-21236"/>
                  <a:pt x="2670829" y="0"/>
                </a:cubicBezTo>
                <a:cubicBezTo>
                  <a:pt x="2898849" y="21236"/>
                  <a:pt x="3123656" y="5293"/>
                  <a:pt x="3337190" y="0"/>
                </a:cubicBezTo>
                <a:cubicBezTo>
                  <a:pt x="3550724" y="-5293"/>
                  <a:pt x="3749534" y="-18813"/>
                  <a:pt x="3896933" y="0"/>
                </a:cubicBezTo>
                <a:cubicBezTo>
                  <a:pt x="4044332" y="18813"/>
                  <a:pt x="4324063" y="-14706"/>
                  <a:pt x="4563293" y="0"/>
                </a:cubicBezTo>
                <a:cubicBezTo>
                  <a:pt x="4802523" y="14706"/>
                  <a:pt x="5117883" y="33669"/>
                  <a:pt x="5336271" y="0"/>
                </a:cubicBezTo>
                <a:cubicBezTo>
                  <a:pt x="5554659" y="-33669"/>
                  <a:pt x="5802543" y="27188"/>
                  <a:pt x="6002632" y="0"/>
                </a:cubicBezTo>
                <a:cubicBezTo>
                  <a:pt x="6202721" y="-27188"/>
                  <a:pt x="6446106" y="2173"/>
                  <a:pt x="6775610" y="0"/>
                </a:cubicBezTo>
                <a:cubicBezTo>
                  <a:pt x="7105114" y="-2173"/>
                  <a:pt x="7277685" y="8056"/>
                  <a:pt x="7655206" y="0"/>
                </a:cubicBezTo>
                <a:cubicBezTo>
                  <a:pt x="8032727" y="-8056"/>
                  <a:pt x="7917049" y="15155"/>
                  <a:pt x="8108331" y="0"/>
                </a:cubicBezTo>
                <a:cubicBezTo>
                  <a:pt x="8299613" y="-15155"/>
                  <a:pt x="8301917" y="-2565"/>
                  <a:pt x="8454839" y="0"/>
                </a:cubicBezTo>
                <a:cubicBezTo>
                  <a:pt x="8607761" y="2565"/>
                  <a:pt x="8927644" y="4429"/>
                  <a:pt x="9334434" y="0"/>
                </a:cubicBezTo>
                <a:cubicBezTo>
                  <a:pt x="9741225" y="-4429"/>
                  <a:pt x="9604066" y="4720"/>
                  <a:pt x="9680942" y="0"/>
                </a:cubicBezTo>
                <a:cubicBezTo>
                  <a:pt x="9757818" y="-4720"/>
                  <a:pt x="10083467" y="24369"/>
                  <a:pt x="10240685" y="0"/>
                </a:cubicBezTo>
                <a:cubicBezTo>
                  <a:pt x="10397903" y="-24369"/>
                  <a:pt x="10611239" y="18907"/>
                  <a:pt x="10960354" y="0"/>
                </a:cubicBezTo>
                <a:cubicBezTo>
                  <a:pt x="11123133" y="12325"/>
                  <a:pt x="11269686" y="148101"/>
                  <a:pt x="11258940" y="298586"/>
                </a:cubicBezTo>
                <a:cubicBezTo>
                  <a:pt x="11229372" y="432917"/>
                  <a:pt x="11286362" y="760513"/>
                  <a:pt x="11258940" y="919625"/>
                </a:cubicBezTo>
                <a:cubicBezTo>
                  <a:pt x="11231518" y="1078737"/>
                  <a:pt x="11259969" y="1282638"/>
                  <a:pt x="11258940" y="1492892"/>
                </a:cubicBezTo>
                <a:cubicBezTo>
                  <a:pt x="11253908" y="1663645"/>
                  <a:pt x="11091025" y="1796095"/>
                  <a:pt x="10960354" y="1791478"/>
                </a:cubicBezTo>
                <a:cubicBezTo>
                  <a:pt x="10801022" y="1800559"/>
                  <a:pt x="10612979" y="1818544"/>
                  <a:pt x="10400611" y="1791478"/>
                </a:cubicBezTo>
                <a:cubicBezTo>
                  <a:pt x="10188243" y="1764412"/>
                  <a:pt x="9994188" y="1798925"/>
                  <a:pt x="9627633" y="1791478"/>
                </a:cubicBezTo>
                <a:cubicBezTo>
                  <a:pt x="9261078" y="1784031"/>
                  <a:pt x="9337598" y="1805231"/>
                  <a:pt x="9067890" y="1791478"/>
                </a:cubicBezTo>
                <a:cubicBezTo>
                  <a:pt x="8798182" y="1777725"/>
                  <a:pt x="8654633" y="1818978"/>
                  <a:pt x="8401530" y="1791478"/>
                </a:cubicBezTo>
                <a:cubicBezTo>
                  <a:pt x="8148427" y="1763978"/>
                  <a:pt x="8131095" y="1793453"/>
                  <a:pt x="8055022" y="1791478"/>
                </a:cubicBezTo>
                <a:cubicBezTo>
                  <a:pt x="7978949" y="1789503"/>
                  <a:pt x="7635925" y="1797822"/>
                  <a:pt x="7282044" y="1791478"/>
                </a:cubicBezTo>
                <a:cubicBezTo>
                  <a:pt x="6928163" y="1785134"/>
                  <a:pt x="7090215" y="1798821"/>
                  <a:pt x="6935537" y="1791478"/>
                </a:cubicBezTo>
                <a:cubicBezTo>
                  <a:pt x="6780859" y="1784135"/>
                  <a:pt x="6583254" y="1798092"/>
                  <a:pt x="6482411" y="1791478"/>
                </a:cubicBezTo>
                <a:cubicBezTo>
                  <a:pt x="6381568" y="1784864"/>
                  <a:pt x="6136634" y="1771443"/>
                  <a:pt x="5922669" y="1791478"/>
                </a:cubicBezTo>
                <a:cubicBezTo>
                  <a:pt x="5708704" y="1811513"/>
                  <a:pt x="5584486" y="1800057"/>
                  <a:pt x="5256308" y="1791478"/>
                </a:cubicBezTo>
                <a:cubicBezTo>
                  <a:pt x="4928130" y="1782899"/>
                  <a:pt x="5016996" y="1786014"/>
                  <a:pt x="4803183" y="1791478"/>
                </a:cubicBezTo>
                <a:cubicBezTo>
                  <a:pt x="4589371" y="1796942"/>
                  <a:pt x="4611985" y="1781739"/>
                  <a:pt x="4456676" y="1791478"/>
                </a:cubicBezTo>
                <a:cubicBezTo>
                  <a:pt x="4301367" y="1801217"/>
                  <a:pt x="3801086" y="1755961"/>
                  <a:pt x="3577080" y="1791478"/>
                </a:cubicBezTo>
                <a:cubicBezTo>
                  <a:pt x="3353074" y="1826995"/>
                  <a:pt x="3307457" y="1796818"/>
                  <a:pt x="3230572" y="1791478"/>
                </a:cubicBezTo>
                <a:cubicBezTo>
                  <a:pt x="3153687" y="1786138"/>
                  <a:pt x="2771946" y="1758011"/>
                  <a:pt x="2457594" y="1791478"/>
                </a:cubicBezTo>
                <a:cubicBezTo>
                  <a:pt x="2143242" y="1824945"/>
                  <a:pt x="1925845" y="1764586"/>
                  <a:pt x="1684616" y="1791478"/>
                </a:cubicBezTo>
                <a:cubicBezTo>
                  <a:pt x="1443387" y="1818370"/>
                  <a:pt x="1147246" y="1827045"/>
                  <a:pt x="911638" y="1791478"/>
                </a:cubicBezTo>
                <a:cubicBezTo>
                  <a:pt x="676030" y="1755911"/>
                  <a:pt x="576836" y="1793405"/>
                  <a:pt x="298586" y="1791478"/>
                </a:cubicBezTo>
                <a:cubicBezTo>
                  <a:pt x="136075" y="1804669"/>
                  <a:pt x="-23980" y="1660227"/>
                  <a:pt x="0" y="1492892"/>
                </a:cubicBezTo>
                <a:cubicBezTo>
                  <a:pt x="-18800" y="1332346"/>
                  <a:pt x="-10730" y="1145582"/>
                  <a:pt x="0" y="907682"/>
                </a:cubicBezTo>
                <a:cubicBezTo>
                  <a:pt x="10730" y="669782"/>
                  <a:pt x="-22257" y="433019"/>
                  <a:pt x="0" y="298586"/>
                </a:cubicBezTo>
                <a:close/>
              </a:path>
              <a:path w="11258940" h="1791478" stroke="0" extrusionOk="0">
                <a:moveTo>
                  <a:pt x="0" y="298586"/>
                </a:moveTo>
                <a:cubicBezTo>
                  <a:pt x="20079" y="159924"/>
                  <a:pt x="162690" y="-7361"/>
                  <a:pt x="298586" y="0"/>
                </a:cubicBezTo>
                <a:cubicBezTo>
                  <a:pt x="495552" y="-385"/>
                  <a:pt x="586067" y="-10424"/>
                  <a:pt x="858329" y="0"/>
                </a:cubicBezTo>
                <a:cubicBezTo>
                  <a:pt x="1130591" y="10424"/>
                  <a:pt x="1447090" y="12033"/>
                  <a:pt x="1737925" y="0"/>
                </a:cubicBezTo>
                <a:cubicBezTo>
                  <a:pt x="2028760" y="-12033"/>
                  <a:pt x="2270896" y="8523"/>
                  <a:pt x="2404285" y="0"/>
                </a:cubicBezTo>
                <a:cubicBezTo>
                  <a:pt x="2537674" y="-8523"/>
                  <a:pt x="2783728" y="-4876"/>
                  <a:pt x="3070646" y="0"/>
                </a:cubicBezTo>
                <a:cubicBezTo>
                  <a:pt x="3357564" y="4876"/>
                  <a:pt x="3361884" y="12356"/>
                  <a:pt x="3630389" y="0"/>
                </a:cubicBezTo>
                <a:cubicBezTo>
                  <a:pt x="3898894" y="-12356"/>
                  <a:pt x="4149131" y="-43847"/>
                  <a:pt x="4509984" y="0"/>
                </a:cubicBezTo>
                <a:cubicBezTo>
                  <a:pt x="4870837" y="43847"/>
                  <a:pt x="4726106" y="9881"/>
                  <a:pt x="4856492" y="0"/>
                </a:cubicBezTo>
                <a:cubicBezTo>
                  <a:pt x="4986878" y="-9881"/>
                  <a:pt x="5380298" y="18093"/>
                  <a:pt x="5629470" y="0"/>
                </a:cubicBezTo>
                <a:cubicBezTo>
                  <a:pt x="5878642" y="-18093"/>
                  <a:pt x="5867459" y="-2838"/>
                  <a:pt x="6082595" y="0"/>
                </a:cubicBezTo>
                <a:cubicBezTo>
                  <a:pt x="6297732" y="2838"/>
                  <a:pt x="6514200" y="-15672"/>
                  <a:pt x="6748956" y="0"/>
                </a:cubicBezTo>
                <a:cubicBezTo>
                  <a:pt x="6983712" y="15672"/>
                  <a:pt x="7289418" y="19243"/>
                  <a:pt x="7521934" y="0"/>
                </a:cubicBezTo>
                <a:cubicBezTo>
                  <a:pt x="7754450" y="-19243"/>
                  <a:pt x="7750721" y="5409"/>
                  <a:pt x="7868441" y="0"/>
                </a:cubicBezTo>
                <a:cubicBezTo>
                  <a:pt x="7986161" y="-5409"/>
                  <a:pt x="8216652" y="-17579"/>
                  <a:pt x="8321566" y="0"/>
                </a:cubicBezTo>
                <a:cubicBezTo>
                  <a:pt x="8426481" y="17579"/>
                  <a:pt x="8887284" y="-36743"/>
                  <a:pt x="9094545" y="0"/>
                </a:cubicBezTo>
                <a:cubicBezTo>
                  <a:pt x="9301806" y="36743"/>
                  <a:pt x="9598899" y="-27073"/>
                  <a:pt x="9974140" y="0"/>
                </a:cubicBezTo>
                <a:cubicBezTo>
                  <a:pt x="10349381" y="27073"/>
                  <a:pt x="10239007" y="9771"/>
                  <a:pt x="10320648" y="0"/>
                </a:cubicBezTo>
                <a:cubicBezTo>
                  <a:pt x="10402289" y="-9771"/>
                  <a:pt x="10739027" y="-17618"/>
                  <a:pt x="10960354" y="0"/>
                </a:cubicBezTo>
                <a:cubicBezTo>
                  <a:pt x="11116744" y="1070"/>
                  <a:pt x="11274858" y="160485"/>
                  <a:pt x="11258940" y="298586"/>
                </a:cubicBezTo>
                <a:cubicBezTo>
                  <a:pt x="11236213" y="583886"/>
                  <a:pt x="11229802" y="718065"/>
                  <a:pt x="11258940" y="895739"/>
                </a:cubicBezTo>
                <a:cubicBezTo>
                  <a:pt x="11288078" y="1073413"/>
                  <a:pt x="11249826" y="1296311"/>
                  <a:pt x="11258940" y="1492892"/>
                </a:cubicBezTo>
                <a:cubicBezTo>
                  <a:pt x="11244308" y="1684304"/>
                  <a:pt x="11116337" y="1774106"/>
                  <a:pt x="10960354" y="1791478"/>
                </a:cubicBezTo>
                <a:cubicBezTo>
                  <a:pt x="10821031" y="1800062"/>
                  <a:pt x="10753192" y="1784516"/>
                  <a:pt x="10613847" y="1791478"/>
                </a:cubicBezTo>
                <a:cubicBezTo>
                  <a:pt x="10474502" y="1798440"/>
                  <a:pt x="9920162" y="1776318"/>
                  <a:pt x="9734251" y="1791478"/>
                </a:cubicBezTo>
                <a:cubicBezTo>
                  <a:pt x="9548340" y="1806638"/>
                  <a:pt x="9443911" y="1808449"/>
                  <a:pt x="9174508" y="1791478"/>
                </a:cubicBezTo>
                <a:cubicBezTo>
                  <a:pt x="8905105" y="1774507"/>
                  <a:pt x="9000346" y="1776088"/>
                  <a:pt x="8828000" y="1791478"/>
                </a:cubicBezTo>
                <a:cubicBezTo>
                  <a:pt x="8655654" y="1806868"/>
                  <a:pt x="8472362" y="1808619"/>
                  <a:pt x="8268258" y="1791478"/>
                </a:cubicBezTo>
                <a:cubicBezTo>
                  <a:pt x="8064154" y="1774337"/>
                  <a:pt x="7851741" y="1791801"/>
                  <a:pt x="7601897" y="1791478"/>
                </a:cubicBezTo>
                <a:cubicBezTo>
                  <a:pt x="7352053" y="1791155"/>
                  <a:pt x="7292060" y="1800948"/>
                  <a:pt x="7042154" y="1791478"/>
                </a:cubicBezTo>
                <a:cubicBezTo>
                  <a:pt x="6792248" y="1782008"/>
                  <a:pt x="6523578" y="1809853"/>
                  <a:pt x="6162558" y="1791478"/>
                </a:cubicBezTo>
                <a:cubicBezTo>
                  <a:pt x="5801538" y="1773103"/>
                  <a:pt x="5910489" y="1805728"/>
                  <a:pt x="5709433" y="1791478"/>
                </a:cubicBezTo>
                <a:cubicBezTo>
                  <a:pt x="5508377" y="1777228"/>
                  <a:pt x="5444537" y="1807617"/>
                  <a:pt x="5256308" y="1791478"/>
                </a:cubicBezTo>
                <a:cubicBezTo>
                  <a:pt x="5068079" y="1775339"/>
                  <a:pt x="4878762" y="1766028"/>
                  <a:pt x="4589948" y="1791478"/>
                </a:cubicBezTo>
                <a:cubicBezTo>
                  <a:pt x="4301134" y="1816928"/>
                  <a:pt x="4264148" y="1801595"/>
                  <a:pt x="4030205" y="1791478"/>
                </a:cubicBezTo>
                <a:cubicBezTo>
                  <a:pt x="3796262" y="1781361"/>
                  <a:pt x="3554187" y="1819014"/>
                  <a:pt x="3150609" y="1791478"/>
                </a:cubicBezTo>
                <a:cubicBezTo>
                  <a:pt x="2747031" y="1763942"/>
                  <a:pt x="2720200" y="1801109"/>
                  <a:pt x="2377631" y="1791478"/>
                </a:cubicBezTo>
                <a:cubicBezTo>
                  <a:pt x="2035062" y="1781847"/>
                  <a:pt x="2074276" y="1800002"/>
                  <a:pt x="1924506" y="1791478"/>
                </a:cubicBezTo>
                <a:cubicBezTo>
                  <a:pt x="1774736" y="1782954"/>
                  <a:pt x="1353683" y="1798862"/>
                  <a:pt x="1044910" y="1791478"/>
                </a:cubicBezTo>
                <a:cubicBezTo>
                  <a:pt x="736137" y="1784094"/>
                  <a:pt x="570684" y="1788151"/>
                  <a:pt x="298586" y="1791478"/>
                </a:cubicBezTo>
                <a:cubicBezTo>
                  <a:pt x="168942" y="1806498"/>
                  <a:pt x="19598" y="1647618"/>
                  <a:pt x="0" y="1492892"/>
                </a:cubicBezTo>
                <a:cubicBezTo>
                  <a:pt x="8198" y="1289205"/>
                  <a:pt x="13320" y="1206403"/>
                  <a:pt x="0" y="931568"/>
                </a:cubicBezTo>
                <a:cubicBezTo>
                  <a:pt x="-13320" y="656733"/>
                  <a:pt x="28983" y="457713"/>
                  <a:pt x="0" y="2985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하나의 예시로 해리포터 시리즈를 들어보자면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해리포터 시리즈의 원작은 소설이지만 영화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게임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등과 같은 여러가지 미디어믹스들이 존재한다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36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40F86C-4623-4AB2-AA40-0871790A82ED}"/>
              </a:ext>
            </a:extLst>
          </p:cNvPr>
          <p:cNvSpPr/>
          <p:nvPr/>
        </p:nvSpPr>
        <p:spPr>
          <a:xfrm>
            <a:off x="329680" y="337378"/>
            <a:ext cx="6276393" cy="894263"/>
          </a:xfrm>
          <a:custGeom>
            <a:avLst/>
            <a:gdLst>
              <a:gd name="connsiteX0" fmla="*/ 0 w 6276393"/>
              <a:gd name="connsiteY0" fmla="*/ 149047 h 894263"/>
              <a:gd name="connsiteX1" fmla="*/ 149047 w 6276393"/>
              <a:gd name="connsiteY1" fmla="*/ 0 h 894263"/>
              <a:gd name="connsiteX2" fmla="*/ 932868 w 6276393"/>
              <a:gd name="connsiteY2" fmla="*/ 0 h 894263"/>
              <a:gd name="connsiteX3" fmla="*/ 1537341 w 6276393"/>
              <a:gd name="connsiteY3" fmla="*/ 0 h 894263"/>
              <a:gd name="connsiteX4" fmla="*/ 2321162 w 6276393"/>
              <a:gd name="connsiteY4" fmla="*/ 0 h 894263"/>
              <a:gd name="connsiteX5" fmla="*/ 2865852 w 6276393"/>
              <a:gd name="connsiteY5" fmla="*/ 0 h 894263"/>
              <a:gd name="connsiteX6" fmla="*/ 3410541 w 6276393"/>
              <a:gd name="connsiteY6" fmla="*/ 0 h 894263"/>
              <a:gd name="connsiteX7" fmla="*/ 4074797 w 6276393"/>
              <a:gd name="connsiteY7" fmla="*/ 0 h 894263"/>
              <a:gd name="connsiteX8" fmla="*/ 4679269 w 6276393"/>
              <a:gd name="connsiteY8" fmla="*/ 0 h 894263"/>
              <a:gd name="connsiteX9" fmla="*/ 5463091 w 6276393"/>
              <a:gd name="connsiteY9" fmla="*/ 0 h 894263"/>
              <a:gd name="connsiteX10" fmla="*/ 6127346 w 6276393"/>
              <a:gd name="connsiteY10" fmla="*/ 0 h 894263"/>
              <a:gd name="connsiteX11" fmla="*/ 6276393 w 6276393"/>
              <a:gd name="connsiteY11" fmla="*/ 149047 h 894263"/>
              <a:gd name="connsiteX12" fmla="*/ 6276393 w 6276393"/>
              <a:gd name="connsiteY12" fmla="*/ 745216 h 894263"/>
              <a:gd name="connsiteX13" fmla="*/ 6127346 w 6276393"/>
              <a:gd name="connsiteY13" fmla="*/ 894263 h 894263"/>
              <a:gd name="connsiteX14" fmla="*/ 5642440 w 6276393"/>
              <a:gd name="connsiteY14" fmla="*/ 894263 h 894263"/>
              <a:gd name="connsiteX15" fmla="*/ 4978184 w 6276393"/>
              <a:gd name="connsiteY15" fmla="*/ 894263 h 894263"/>
              <a:gd name="connsiteX16" fmla="*/ 4433495 w 6276393"/>
              <a:gd name="connsiteY16" fmla="*/ 894263 h 894263"/>
              <a:gd name="connsiteX17" fmla="*/ 3829022 w 6276393"/>
              <a:gd name="connsiteY17" fmla="*/ 894263 h 894263"/>
              <a:gd name="connsiteX18" fmla="*/ 3045201 w 6276393"/>
              <a:gd name="connsiteY18" fmla="*/ 894263 h 894263"/>
              <a:gd name="connsiteX19" fmla="*/ 2500511 w 6276393"/>
              <a:gd name="connsiteY19" fmla="*/ 894263 h 894263"/>
              <a:gd name="connsiteX20" fmla="*/ 1836256 w 6276393"/>
              <a:gd name="connsiteY20" fmla="*/ 894263 h 894263"/>
              <a:gd name="connsiteX21" fmla="*/ 1351349 w 6276393"/>
              <a:gd name="connsiteY21" fmla="*/ 894263 h 894263"/>
              <a:gd name="connsiteX22" fmla="*/ 746877 w 6276393"/>
              <a:gd name="connsiteY22" fmla="*/ 894263 h 894263"/>
              <a:gd name="connsiteX23" fmla="*/ 149047 w 6276393"/>
              <a:gd name="connsiteY23" fmla="*/ 894263 h 894263"/>
              <a:gd name="connsiteX24" fmla="*/ 0 w 6276393"/>
              <a:gd name="connsiteY24" fmla="*/ 745216 h 894263"/>
              <a:gd name="connsiteX25" fmla="*/ 0 w 6276393"/>
              <a:gd name="connsiteY25" fmla="*/ 149047 h 8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76393" h="894263" fill="none" extrusionOk="0">
                <a:moveTo>
                  <a:pt x="0" y="149047"/>
                </a:moveTo>
                <a:cubicBezTo>
                  <a:pt x="5106" y="51207"/>
                  <a:pt x="60198" y="-11549"/>
                  <a:pt x="149047" y="0"/>
                </a:cubicBezTo>
                <a:cubicBezTo>
                  <a:pt x="323285" y="9711"/>
                  <a:pt x="687932" y="-30875"/>
                  <a:pt x="932868" y="0"/>
                </a:cubicBezTo>
                <a:cubicBezTo>
                  <a:pt x="1177804" y="30875"/>
                  <a:pt x="1278687" y="-20760"/>
                  <a:pt x="1537341" y="0"/>
                </a:cubicBezTo>
                <a:cubicBezTo>
                  <a:pt x="1795995" y="20760"/>
                  <a:pt x="2079351" y="5296"/>
                  <a:pt x="2321162" y="0"/>
                </a:cubicBezTo>
                <a:cubicBezTo>
                  <a:pt x="2562973" y="-5296"/>
                  <a:pt x="2598666" y="6080"/>
                  <a:pt x="2865852" y="0"/>
                </a:cubicBezTo>
                <a:cubicBezTo>
                  <a:pt x="3133038" y="-6080"/>
                  <a:pt x="3248351" y="24688"/>
                  <a:pt x="3410541" y="0"/>
                </a:cubicBezTo>
                <a:cubicBezTo>
                  <a:pt x="3572731" y="-24688"/>
                  <a:pt x="3863266" y="-9636"/>
                  <a:pt x="4074797" y="0"/>
                </a:cubicBezTo>
                <a:cubicBezTo>
                  <a:pt x="4286328" y="9636"/>
                  <a:pt x="4391455" y="3528"/>
                  <a:pt x="4679269" y="0"/>
                </a:cubicBezTo>
                <a:cubicBezTo>
                  <a:pt x="4967083" y="-3528"/>
                  <a:pt x="5287706" y="37692"/>
                  <a:pt x="5463091" y="0"/>
                </a:cubicBezTo>
                <a:cubicBezTo>
                  <a:pt x="5638476" y="-37692"/>
                  <a:pt x="5889898" y="32918"/>
                  <a:pt x="6127346" y="0"/>
                </a:cubicBezTo>
                <a:cubicBezTo>
                  <a:pt x="6216132" y="-3394"/>
                  <a:pt x="6269329" y="64073"/>
                  <a:pt x="6276393" y="149047"/>
                </a:cubicBezTo>
                <a:cubicBezTo>
                  <a:pt x="6291623" y="278167"/>
                  <a:pt x="6292915" y="576094"/>
                  <a:pt x="6276393" y="745216"/>
                </a:cubicBezTo>
                <a:cubicBezTo>
                  <a:pt x="6293728" y="834916"/>
                  <a:pt x="6215159" y="891408"/>
                  <a:pt x="6127346" y="894263"/>
                </a:cubicBezTo>
                <a:cubicBezTo>
                  <a:pt x="6029401" y="904322"/>
                  <a:pt x="5791518" y="873608"/>
                  <a:pt x="5642440" y="894263"/>
                </a:cubicBezTo>
                <a:cubicBezTo>
                  <a:pt x="5493362" y="914918"/>
                  <a:pt x="5171064" y="911699"/>
                  <a:pt x="4978184" y="894263"/>
                </a:cubicBezTo>
                <a:cubicBezTo>
                  <a:pt x="4785304" y="876827"/>
                  <a:pt x="4603278" y="879248"/>
                  <a:pt x="4433495" y="894263"/>
                </a:cubicBezTo>
                <a:cubicBezTo>
                  <a:pt x="4263712" y="909278"/>
                  <a:pt x="4101618" y="908722"/>
                  <a:pt x="3829022" y="894263"/>
                </a:cubicBezTo>
                <a:cubicBezTo>
                  <a:pt x="3556426" y="879804"/>
                  <a:pt x="3295784" y="924697"/>
                  <a:pt x="3045201" y="894263"/>
                </a:cubicBezTo>
                <a:cubicBezTo>
                  <a:pt x="2794618" y="863829"/>
                  <a:pt x="2674146" y="880311"/>
                  <a:pt x="2500511" y="894263"/>
                </a:cubicBezTo>
                <a:cubicBezTo>
                  <a:pt x="2326876" y="908216"/>
                  <a:pt x="1979065" y="923698"/>
                  <a:pt x="1836256" y="894263"/>
                </a:cubicBezTo>
                <a:cubicBezTo>
                  <a:pt x="1693447" y="864828"/>
                  <a:pt x="1486039" y="890936"/>
                  <a:pt x="1351349" y="894263"/>
                </a:cubicBezTo>
                <a:cubicBezTo>
                  <a:pt x="1216659" y="897590"/>
                  <a:pt x="937732" y="865326"/>
                  <a:pt x="746877" y="894263"/>
                </a:cubicBezTo>
                <a:cubicBezTo>
                  <a:pt x="556022" y="923200"/>
                  <a:pt x="280650" y="872950"/>
                  <a:pt x="149047" y="894263"/>
                </a:cubicBezTo>
                <a:cubicBezTo>
                  <a:pt x="64474" y="901276"/>
                  <a:pt x="1384" y="847382"/>
                  <a:pt x="0" y="745216"/>
                </a:cubicBezTo>
                <a:cubicBezTo>
                  <a:pt x="-20031" y="500641"/>
                  <a:pt x="-4825" y="406648"/>
                  <a:pt x="0" y="149047"/>
                </a:cubicBezTo>
                <a:close/>
              </a:path>
              <a:path w="6276393" h="894263" stroke="0" extrusionOk="0">
                <a:moveTo>
                  <a:pt x="0" y="149047"/>
                </a:moveTo>
                <a:cubicBezTo>
                  <a:pt x="11146" y="81299"/>
                  <a:pt x="69516" y="-707"/>
                  <a:pt x="149047" y="0"/>
                </a:cubicBezTo>
                <a:cubicBezTo>
                  <a:pt x="343669" y="-19240"/>
                  <a:pt x="613352" y="3331"/>
                  <a:pt x="753519" y="0"/>
                </a:cubicBezTo>
                <a:cubicBezTo>
                  <a:pt x="893686" y="-3331"/>
                  <a:pt x="1312711" y="4447"/>
                  <a:pt x="1537341" y="0"/>
                </a:cubicBezTo>
                <a:cubicBezTo>
                  <a:pt x="1761971" y="-4447"/>
                  <a:pt x="1996296" y="-8966"/>
                  <a:pt x="2201596" y="0"/>
                </a:cubicBezTo>
                <a:cubicBezTo>
                  <a:pt x="2406896" y="8966"/>
                  <a:pt x="2682878" y="-17988"/>
                  <a:pt x="2865852" y="0"/>
                </a:cubicBezTo>
                <a:cubicBezTo>
                  <a:pt x="3048826" y="17988"/>
                  <a:pt x="3344391" y="-16024"/>
                  <a:pt x="3470324" y="0"/>
                </a:cubicBezTo>
                <a:cubicBezTo>
                  <a:pt x="3596257" y="16024"/>
                  <a:pt x="3890112" y="21495"/>
                  <a:pt x="4254146" y="0"/>
                </a:cubicBezTo>
                <a:cubicBezTo>
                  <a:pt x="4618180" y="-21495"/>
                  <a:pt x="4522623" y="12255"/>
                  <a:pt x="4739052" y="0"/>
                </a:cubicBezTo>
                <a:cubicBezTo>
                  <a:pt x="4955481" y="-12255"/>
                  <a:pt x="5174074" y="-1764"/>
                  <a:pt x="5463091" y="0"/>
                </a:cubicBezTo>
                <a:cubicBezTo>
                  <a:pt x="5752108" y="1764"/>
                  <a:pt x="5876974" y="-23855"/>
                  <a:pt x="6127346" y="0"/>
                </a:cubicBezTo>
                <a:cubicBezTo>
                  <a:pt x="6208620" y="-14813"/>
                  <a:pt x="6279173" y="54549"/>
                  <a:pt x="6276393" y="149047"/>
                </a:cubicBezTo>
                <a:cubicBezTo>
                  <a:pt x="6256824" y="429175"/>
                  <a:pt x="6280666" y="601067"/>
                  <a:pt x="6276393" y="745216"/>
                </a:cubicBezTo>
                <a:cubicBezTo>
                  <a:pt x="6257487" y="832527"/>
                  <a:pt x="6210985" y="911295"/>
                  <a:pt x="6127346" y="894263"/>
                </a:cubicBezTo>
                <a:cubicBezTo>
                  <a:pt x="5849178" y="922958"/>
                  <a:pt x="5571346" y="876643"/>
                  <a:pt x="5403308" y="894263"/>
                </a:cubicBezTo>
                <a:cubicBezTo>
                  <a:pt x="5235270" y="911883"/>
                  <a:pt x="5070447" y="873350"/>
                  <a:pt x="4918401" y="894263"/>
                </a:cubicBezTo>
                <a:cubicBezTo>
                  <a:pt x="4766355" y="915176"/>
                  <a:pt x="4346096" y="902688"/>
                  <a:pt x="4194363" y="894263"/>
                </a:cubicBezTo>
                <a:cubicBezTo>
                  <a:pt x="4042630" y="885838"/>
                  <a:pt x="3713567" y="865329"/>
                  <a:pt x="3410541" y="894263"/>
                </a:cubicBezTo>
                <a:cubicBezTo>
                  <a:pt x="3107515" y="923197"/>
                  <a:pt x="3034730" y="873424"/>
                  <a:pt x="2865852" y="894263"/>
                </a:cubicBezTo>
                <a:cubicBezTo>
                  <a:pt x="2696974" y="915102"/>
                  <a:pt x="2503904" y="878661"/>
                  <a:pt x="2380945" y="894263"/>
                </a:cubicBezTo>
                <a:cubicBezTo>
                  <a:pt x="2257986" y="909865"/>
                  <a:pt x="1781610" y="895509"/>
                  <a:pt x="1597124" y="894263"/>
                </a:cubicBezTo>
                <a:cubicBezTo>
                  <a:pt x="1412638" y="893017"/>
                  <a:pt x="1110655" y="892492"/>
                  <a:pt x="932868" y="894263"/>
                </a:cubicBezTo>
                <a:cubicBezTo>
                  <a:pt x="755081" y="896034"/>
                  <a:pt x="383021" y="926647"/>
                  <a:pt x="149047" y="894263"/>
                </a:cubicBezTo>
                <a:cubicBezTo>
                  <a:pt x="53508" y="904553"/>
                  <a:pt x="5681" y="830984"/>
                  <a:pt x="0" y="745216"/>
                </a:cubicBezTo>
                <a:cubicBezTo>
                  <a:pt x="-27751" y="494115"/>
                  <a:pt x="-17703" y="298550"/>
                  <a:pt x="0" y="1490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서비스 구현의 목적</a:t>
            </a:r>
            <a:endParaRPr lang="ko-KR" altLang="en-US" sz="60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8573D5-AEA3-42DC-B57D-61EF6081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13" y="1928909"/>
            <a:ext cx="4828725" cy="2619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280AFE-A593-421D-A71A-63C0FE3E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346" y="763397"/>
            <a:ext cx="2557377" cy="3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90DF3D-7F69-4840-990C-26DF3163FE10}"/>
              </a:ext>
            </a:extLst>
          </p:cNvPr>
          <p:cNvSpPr/>
          <p:nvPr/>
        </p:nvSpPr>
        <p:spPr>
          <a:xfrm>
            <a:off x="322856" y="4833257"/>
            <a:ext cx="11258940" cy="1791478"/>
          </a:xfrm>
          <a:custGeom>
            <a:avLst/>
            <a:gdLst>
              <a:gd name="connsiteX0" fmla="*/ 0 w 11258940"/>
              <a:gd name="connsiteY0" fmla="*/ 298586 h 1791478"/>
              <a:gd name="connsiteX1" fmla="*/ 298586 w 11258940"/>
              <a:gd name="connsiteY1" fmla="*/ 0 h 1791478"/>
              <a:gd name="connsiteX2" fmla="*/ 645093 w 11258940"/>
              <a:gd name="connsiteY2" fmla="*/ 0 h 1791478"/>
              <a:gd name="connsiteX3" fmla="*/ 1098219 w 11258940"/>
              <a:gd name="connsiteY3" fmla="*/ 0 h 1791478"/>
              <a:gd name="connsiteX4" fmla="*/ 1764579 w 11258940"/>
              <a:gd name="connsiteY4" fmla="*/ 0 h 1791478"/>
              <a:gd name="connsiteX5" fmla="*/ 2111087 w 11258940"/>
              <a:gd name="connsiteY5" fmla="*/ 0 h 1791478"/>
              <a:gd name="connsiteX6" fmla="*/ 2670829 w 11258940"/>
              <a:gd name="connsiteY6" fmla="*/ 0 h 1791478"/>
              <a:gd name="connsiteX7" fmla="*/ 3337190 w 11258940"/>
              <a:gd name="connsiteY7" fmla="*/ 0 h 1791478"/>
              <a:gd name="connsiteX8" fmla="*/ 3896933 w 11258940"/>
              <a:gd name="connsiteY8" fmla="*/ 0 h 1791478"/>
              <a:gd name="connsiteX9" fmla="*/ 4563293 w 11258940"/>
              <a:gd name="connsiteY9" fmla="*/ 0 h 1791478"/>
              <a:gd name="connsiteX10" fmla="*/ 5336271 w 11258940"/>
              <a:gd name="connsiteY10" fmla="*/ 0 h 1791478"/>
              <a:gd name="connsiteX11" fmla="*/ 6002632 w 11258940"/>
              <a:gd name="connsiteY11" fmla="*/ 0 h 1791478"/>
              <a:gd name="connsiteX12" fmla="*/ 6775610 w 11258940"/>
              <a:gd name="connsiteY12" fmla="*/ 0 h 1791478"/>
              <a:gd name="connsiteX13" fmla="*/ 7655206 w 11258940"/>
              <a:gd name="connsiteY13" fmla="*/ 0 h 1791478"/>
              <a:gd name="connsiteX14" fmla="*/ 8108331 w 11258940"/>
              <a:gd name="connsiteY14" fmla="*/ 0 h 1791478"/>
              <a:gd name="connsiteX15" fmla="*/ 8454839 w 11258940"/>
              <a:gd name="connsiteY15" fmla="*/ 0 h 1791478"/>
              <a:gd name="connsiteX16" fmla="*/ 9334434 w 11258940"/>
              <a:gd name="connsiteY16" fmla="*/ 0 h 1791478"/>
              <a:gd name="connsiteX17" fmla="*/ 9680942 w 11258940"/>
              <a:gd name="connsiteY17" fmla="*/ 0 h 1791478"/>
              <a:gd name="connsiteX18" fmla="*/ 10240685 w 11258940"/>
              <a:gd name="connsiteY18" fmla="*/ 0 h 1791478"/>
              <a:gd name="connsiteX19" fmla="*/ 10960354 w 11258940"/>
              <a:gd name="connsiteY19" fmla="*/ 0 h 1791478"/>
              <a:gd name="connsiteX20" fmla="*/ 11258940 w 11258940"/>
              <a:gd name="connsiteY20" fmla="*/ 298586 h 1791478"/>
              <a:gd name="connsiteX21" fmla="*/ 11258940 w 11258940"/>
              <a:gd name="connsiteY21" fmla="*/ 919625 h 1791478"/>
              <a:gd name="connsiteX22" fmla="*/ 11258940 w 11258940"/>
              <a:gd name="connsiteY22" fmla="*/ 1492892 h 1791478"/>
              <a:gd name="connsiteX23" fmla="*/ 10960354 w 11258940"/>
              <a:gd name="connsiteY23" fmla="*/ 1791478 h 1791478"/>
              <a:gd name="connsiteX24" fmla="*/ 10400611 w 11258940"/>
              <a:gd name="connsiteY24" fmla="*/ 1791478 h 1791478"/>
              <a:gd name="connsiteX25" fmla="*/ 9627633 w 11258940"/>
              <a:gd name="connsiteY25" fmla="*/ 1791478 h 1791478"/>
              <a:gd name="connsiteX26" fmla="*/ 9067890 w 11258940"/>
              <a:gd name="connsiteY26" fmla="*/ 1791478 h 1791478"/>
              <a:gd name="connsiteX27" fmla="*/ 8401530 w 11258940"/>
              <a:gd name="connsiteY27" fmla="*/ 1791478 h 1791478"/>
              <a:gd name="connsiteX28" fmla="*/ 8055022 w 11258940"/>
              <a:gd name="connsiteY28" fmla="*/ 1791478 h 1791478"/>
              <a:gd name="connsiteX29" fmla="*/ 7282044 w 11258940"/>
              <a:gd name="connsiteY29" fmla="*/ 1791478 h 1791478"/>
              <a:gd name="connsiteX30" fmla="*/ 6935537 w 11258940"/>
              <a:gd name="connsiteY30" fmla="*/ 1791478 h 1791478"/>
              <a:gd name="connsiteX31" fmla="*/ 6482411 w 11258940"/>
              <a:gd name="connsiteY31" fmla="*/ 1791478 h 1791478"/>
              <a:gd name="connsiteX32" fmla="*/ 5922669 w 11258940"/>
              <a:gd name="connsiteY32" fmla="*/ 1791478 h 1791478"/>
              <a:gd name="connsiteX33" fmla="*/ 5256308 w 11258940"/>
              <a:gd name="connsiteY33" fmla="*/ 1791478 h 1791478"/>
              <a:gd name="connsiteX34" fmla="*/ 4803183 w 11258940"/>
              <a:gd name="connsiteY34" fmla="*/ 1791478 h 1791478"/>
              <a:gd name="connsiteX35" fmla="*/ 4456676 w 11258940"/>
              <a:gd name="connsiteY35" fmla="*/ 1791478 h 1791478"/>
              <a:gd name="connsiteX36" fmla="*/ 3577080 w 11258940"/>
              <a:gd name="connsiteY36" fmla="*/ 1791478 h 1791478"/>
              <a:gd name="connsiteX37" fmla="*/ 3230572 w 11258940"/>
              <a:gd name="connsiteY37" fmla="*/ 1791478 h 1791478"/>
              <a:gd name="connsiteX38" fmla="*/ 2457594 w 11258940"/>
              <a:gd name="connsiteY38" fmla="*/ 1791478 h 1791478"/>
              <a:gd name="connsiteX39" fmla="*/ 1684616 w 11258940"/>
              <a:gd name="connsiteY39" fmla="*/ 1791478 h 1791478"/>
              <a:gd name="connsiteX40" fmla="*/ 911638 w 11258940"/>
              <a:gd name="connsiteY40" fmla="*/ 1791478 h 1791478"/>
              <a:gd name="connsiteX41" fmla="*/ 298586 w 11258940"/>
              <a:gd name="connsiteY41" fmla="*/ 1791478 h 1791478"/>
              <a:gd name="connsiteX42" fmla="*/ 0 w 11258940"/>
              <a:gd name="connsiteY42" fmla="*/ 1492892 h 1791478"/>
              <a:gd name="connsiteX43" fmla="*/ 0 w 11258940"/>
              <a:gd name="connsiteY43" fmla="*/ 907682 h 1791478"/>
              <a:gd name="connsiteX44" fmla="*/ 0 w 11258940"/>
              <a:gd name="connsiteY44" fmla="*/ 298586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258940" h="1791478" fill="none" extrusionOk="0">
                <a:moveTo>
                  <a:pt x="0" y="298586"/>
                </a:moveTo>
                <a:cubicBezTo>
                  <a:pt x="-8476" y="138990"/>
                  <a:pt x="144231" y="-21546"/>
                  <a:pt x="298586" y="0"/>
                </a:cubicBezTo>
                <a:cubicBezTo>
                  <a:pt x="429198" y="-4810"/>
                  <a:pt x="480401" y="11524"/>
                  <a:pt x="645093" y="0"/>
                </a:cubicBezTo>
                <a:cubicBezTo>
                  <a:pt x="809785" y="-11524"/>
                  <a:pt x="1001892" y="-11556"/>
                  <a:pt x="1098219" y="0"/>
                </a:cubicBezTo>
                <a:cubicBezTo>
                  <a:pt x="1194546" y="11556"/>
                  <a:pt x="1579151" y="-10895"/>
                  <a:pt x="1764579" y="0"/>
                </a:cubicBezTo>
                <a:cubicBezTo>
                  <a:pt x="1950007" y="10895"/>
                  <a:pt x="2031290" y="13184"/>
                  <a:pt x="2111087" y="0"/>
                </a:cubicBezTo>
                <a:cubicBezTo>
                  <a:pt x="2190884" y="-13184"/>
                  <a:pt x="2442809" y="-21236"/>
                  <a:pt x="2670829" y="0"/>
                </a:cubicBezTo>
                <a:cubicBezTo>
                  <a:pt x="2898849" y="21236"/>
                  <a:pt x="3123656" y="5293"/>
                  <a:pt x="3337190" y="0"/>
                </a:cubicBezTo>
                <a:cubicBezTo>
                  <a:pt x="3550724" y="-5293"/>
                  <a:pt x="3749534" y="-18813"/>
                  <a:pt x="3896933" y="0"/>
                </a:cubicBezTo>
                <a:cubicBezTo>
                  <a:pt x="4044332" y="18813"/>
                  <a:pt x="4324063" y="-14706"/>
                  <a:pt x="4563293" y="0"/>
                </a:cubicBezTo>
                <a:cubicBezTo>
                  <a:pt x="4802523" y="14706"/>
                  <a:pt x="5117883" y="33669"/>
                  <a:pt x="5336271" y="0"/>
                </a:cubicBezTo>
                <a:cubicBezTo>
                  <a:pt x="5554659" y="-33669"/>
                  <a:pt x="5802543" y="27188"/>
                  <a:pt x="6002632" y="0"/>
                </a:cubicBezTo>
                <a:cubicBezTo>
                  <a:pt x="6202721" y="-27188"/>
                  <a:pt x="6446106" y="2173"/>
                  <a:pt x="6775610" y="0"/>
                </a:cubicBezTo>
                <a:cubicBezTo>
                  <a:pt x="7105114" y="-2173"/>
                  <a:pt x="7277685" y="8056"/>
                  <a:pt x="7655206" y="0"/>
                </a:cubicBezTo>
                <a:cubicBezTo>
                  <a:pt x="8032727" y="-8056"/>
                  <a:pt x="7917049" y="15155"/>
                  <a:pt x="8108331" y="0"/>
                </a:cubicBezTo>
                <a:cubicBezTo>
                  <a:pt x="8299613" y="-15155"/>
                  <a:pt x="8301917" y="-2565"/>
                  <a:pt x="8454839" y="0"/>
                </a:cubicBezTo>
                <a:cubicBezTo>
                  <a:pt x="8607761" y="2565"/>
                  <a:pt x="8927644" y="4429"/>
                  <a:pt x="9334434" y="0"/>
                </a:cubicBezTo>
                <a:cubicBezTo>
                  <a:pt x="9741225" y="-4429"/>
                  <a:pt x="9604066" y="4720"/>
                  <a:pt x="9680942" y="0"/>
                </a:cubicBezTo>
                <a:cubicBezTo>
                  <a:pt x="9757818" y="-4720"/>
                  <a:pt x="10083467" y="24369"/>
                  <a:pt x="10240685" y="0"/>
                </a:cubicBezTo>
                <a:cubicBezTo>
                  <a:pt x="10397903" y="-24369"/>
                  <a:pt x="10611239" y="18907"/>
                  <a:pt x="10960354" y="0"/>
                </a:cubicBezTo>
                <a:cubicBezTo>
                  <a:pt x="11123133" y="12325"/>
                  <a:pt x="11269686" y="148101"/>
                  <a:pt x="11258940" y="298586"/>
                </a:cubicBezTo>
                <a:cubicBezTo>
                  <a:pt x="11229372" y="432917"/>
                  <a:pt x="11286362" y="760513"/>
                  <a:pt x="11258940" y="919625"/>
                </a:cubicBezTo>
                <a:cubicBezTo>
                  <a:pt x="11231518" y="1078737"/>
                  <a:pt x="11259969" y="1282638"/>
                  <a:pt x="11258940" y="1492892"/>
                </a:cubicBezTo>
                <a:cubicBezTo>
                  <a:pt x="11253908" y="1663645"/>
                  <a:pt x="11091025" y="1796095"/>
                  <a:pt x="10960354" y="1791478"/>
                </a:cubicBezTo>
                <a:cubicBezTo>
                  <a:pt x="10801022" y="1800559"/>
                  <a:pt x="10612979" y="1818544"/>
                  <a:pt x="10400611" y="1791478"/>
                </a:cubicBezTo>
                <a:cubicBezTo>
                  <a:pt x="10188243" y="1764412"/>
                  <a:pt x="9994188" y="1798925"/>
                  <a:pt x="9627633" y="1791478"/>
                </a:cubicBezTo>
                <a:cubicBezTo>
                  <a:pt x="9261078" y="1784031"/>
                  <a:pt x="9337598" y="1805231"/>
                  <a:pt x="9067890" y="1791478"/>
                </a:cubicBezTo>
                <a:cubicBezTo>
                  <a:pt x="8798182" y="1777725"/>
                  <a:pt x="8654633" y="1818978"/>
                  <a:pt x="8401530" y="1791478"/>
                </a:cubicBezTo>
                <a:cubicBezTo>
                  <a:pt x="8148427" y="1763978"/>
                  <a:pt x="8131095" y="1793453"/>
                  <a:pt x="8055022" y="1791478"/>
                </a:cubicBezTo>
                <a:cubicBezTo>
                  <a:pt x="7978949" y="1789503"/>
                  <a:pt x="7635925" y="1797822"/>
                  <a:pt x="7282044" y="1791478"/>
                </a:cubicBezTo>
                <a:cubicBezTo>
                  <a:pt x="6928163" y="1785134"/>
                  <a:pt x="7090215" y="1798821"/>
                  <a:pt x="6935537" y="1791478"/>
                </a:cubicBezTo>
                <a:cubicBezTo>
                  <a:pt x="6780859" y="1784135"/>
                  <a:pt x="6583254" y="1798092"/>
                  <a:pt x="6482411" y="1791478"/>
                </a:cubicBezTo>
                <a:cubicBezTo>
                  <a:pt x="6381568" y="1784864"/>
                  <a:pt x="6136634" y="1771443"/>
                  <a:pt x="5922669" y="1791478"/>
                </a:cubicBezTo>
                <a:cubicBezTo>
                  <a:pt x="5708704" y="1811513"/>
                  <a:pt x="5584486" y="1800057"/>
                  <a:pt x="5256308" y="1791478"/>
                </a:cubicBezTo>
                <a:cubicBezTo>
                  <a:pt x="4928130" y="1782899"/>
                  <a:pt x="5016996" y="1786014"/>
                  <a:pt x="4803183" y="1791478"/>
                </a:cubicBezTo>
                <a:cubicBezTo>
                  <a:pt x="4589371" y="1796942"/>
                  <a:pt x="4611985" y="1781739"/>
                  <a:pt x="4456676" y="1791478"/>
                </a:cubicBezTo>
                <a:cubicBezTo>
                  <a:pt x="4301367" y="1801217"/>
                  <a:pt x="3801086" y="1755961"/>
                  <a:pt x="3577080" y="1791478"/>
                </a:cubicBezTo>
                <a:cubicBezTo>
                  <a:pt x="3353074" y="1826995"/>
                  <a:pt x="3307457" y="1796818"/>
                  <a:pt x="3230572" y="1791478"/>
                </a:cubicBezTo>
                <a:cubicBezTo>
                  <a:pt x="3153687" y="1786138"/>
                  <a:pt x="2771946" y="1758011"/>
                  <a:pt x="2457594" y="1791478"/>
                </a:cubicBezTo>
                <a:cubicBezTo>
                  <a:pt x="2143242" y="1824945"/>
                  <a:pt x="1925845" y="1764586"/>
                  <a:pt x="1684616" y="1791478"/>
                </a:cubicBezTo>
                <a:cubicBezTo>
                  <a:pt x="1443387" y="1818370"/>
                  <a:pt x="1147246" y="1827045"/>
                  <a:pt x="911638" y="1791478"/>
                </a:cubicBezTo>
                <a:cubicBezTo>
                  <a:pt x="676030" y="1755911"/>
                  <a:pt x="576836" y="1793405"/>
                  <a:pt x="298586" y="1791478"/>
                </a:cubicBezTo>
                <a:cubicBezTo>
                  <a:pt x="136075" y="1804669"/>
                  <a:pt x="-23980" y="1660227"/>
                  <a:pt x="0" y="1492892"/>
                </a:cubicBezTo>
                <a:cubicBezTo>
                  <a:pt x="-18800" y="1332346"/>
                  <a:pt x="-10730" y="1145582"/>
                  <a:pt x="0" y="907682"/>
                </a:cubicBezTo>
                <a:cubicBezTo>
                  <a:pt x="10730" y="669782"/>
                  <a:pt x="-22257" y="433019"/>
                  <a:pt x="0" y="298586"/>
                </a:cubicBezTo>
                <a:close/>
              </a:path>
              <a:path w="11258940" h="1791478" stroke="0" extrusionOk="0">
                <a:moveTo>
                  <a:pt x="0" y="298586"/>
                </a:moveTo>
                <a:cubicBezTo>
                  <a:pt x="20079" y="159924"/>
                  <a:pt x="162690" y="-7361"/>
                  <a:pt x="298586" y="0"/>
                </a:cubicBezTo>
                <a:cubicBezTo>
                  <a:pt x="495552" y="-385"/>
                  <a:pt x="586067" y="-10424"/>
                  <a:pt x="858329" y="0"/>
                </a:cubicBezTo>
                <a:cubicBezTo>
                  <a:pt x="1130591" y="10424"/>
                  <a:pt x="1447090" y="12033"/>
                  <a:pt x="1737925" y="0"/>
                </a:cubicBezTo>
                <a:cubicBezTo>
                  <a:pt x="2028760" y="-12033"/>
                  <a:pt x="2270896" y="8523"/>
                  <a:pt x="2404285" y="0"/>
                </a:cubicBezTo>
                <a:cubicBezTo>
                  <a:pt x="2537674" y="-8523"/>
                  <a:pt x="2783728" y="-4876"/>
                  <a:pt x="3070646" y="0"/>
                </a:cubicBezTo>
                <a:cubicBezTo>
                  <a:pt x="3357564" y="4876"/>
                  <a:pt x="3361884" y="12356"/>
                  <a:pt x="3630389" y="0"/>
                </a:cubicBezTo>
                <a:cubicBezTo>
                  <a:pt x="3898894" y="-12356"/>
                  <a:pt x="4149131" y="-43847"/>
                  <a:pt x="4509984" y="0"/>
                </a:cubicBezTo>
                <a:cubicBezTo>
                  <a:pt x="4870837" y="43847"/>
                  <a:pt x="4726106" y="9881"/>
                  <a:pt x="4856492" y="0"/>
                </a:cubicBezTo>
                <a:cubicBezTo>
                  <a:pt x="4986878" y="-9881"/>
                  <a:pt x="5380298" y="18093"/>
                  <a:pt x="5629470" y="0"/>
                </a:cubicBezTo>
                <a:cubicBezTo>
                  <a:pt x="5878642" y="-18093"/>
                  <a:pt x="5867459" y="-2838"/>
                  <a:pt x="6082595" y="0"/>
                </a:cubicBezTo>
                <a:cubicBezTo>
                  <a:pt x="6297732" y="2838"/>
                  <a:pt x="6514200" y="-15672"/>
                  <a:pt x="6748956" y="0"/>
                </a:cubicBezTo>
                <a:cubicBezTo>
                  <a:pt x="6983712" y="15672"/>
                  <a:pt x="7289418" y="19243"/>
                  <a:pt x="7521934" y="0"/>
                </a:cubicBezTo>
                <a:cubicBezTo>
                  <a:pt x="7754450" y="-19243"/>
                  <a:pt x="7750721" y="5409"/>
                  <a:pt x="7868441" y="0"/>
                </a:cubicBezTo>
                <a:cubicBezTo>
                  <a:pt x="7986161" y="-5409"/>
                  <a:pt x="8216652" y="-17579"/>
                  <a:pt x="8321566" y="0"/>
                </a:cubicBezTo>
                <a:cubicBezTo>
                  <a:pt x="8426481" y="17579"/>
                  <a:pt x="8887284" y="-36743"/>
                  <a:pt x="9094545" y="0"/>
                </a:cubicBezTo>
                <a:cubicBezTo>
                  <a:pt x="9301806" y="36743"/>
                  <a:pt x="9598899" y="-27073"/>
                  <a:pt x="9974140" y="0"/>
                </a:cubicBezTo>
                <a:cubicBezTo>
                  <a:pt x="10349381" y="27073"/>
                  <a:pt x="10239007" y="9771"/>
                  <a:pt x="10320648" y="0"/>
                </a:cubicBezTo>
                <a:cubicBezTo>
                  <a:pt x="10402289" y="-9771"/>
                  <a:pt x="10739027" y="-17618"/>
                  <a:pt x="10960354" y="0"/>
                </a:cubicBezTo>
                <a:cubicBezTo>
                  <a:pt x="11116744" y="1070"/>
                  <a:pt x="11274858" y="160485"/>
                  <a:pt x="11258940" y="298586"/>
                </a:cubicBezTo>
                <a:cubicBezTo>
                  <a:pt x="11236213" y="583886"/>
                  <a:pt x="11229802" y="718065"/>
                  <a:pt x="11258940" y="895739"/>
                </a:cubicBezTo>
                <a:cubicBezTo>
                  <a:pt x="11288078" y="1073413"/>
                  <a:pt x="11249826" y="1296311"/>
                  <a:pt x="11258940" y="1492892"/>
                </a:cubicBezTo>
                <a:cubicBezTo>
                  <a:pt x="11244308" y="1684304"/>
                  <a:pt x="11116337" y="1774106"/>
                  <a:pt x="10960354" y="1791478"/>
                </a:cubicBezTo>
                <a:cubicBezTo>
                  <a:pt x="10821031" y="1800062"/>
                  <a:pt x="10753192" y="1784516"/>
                  <a:pt x="10613847" y="1791478"/>
                </a:cubicBezTo>
                <a:cubicBezTo>
                  <a:pt x="10474502" y="1798440"/>
                  <a:pt x="9920162" y="1776318"/>
                  <a:pt x="9734251" y="1791478"/>
                </a:cubicBezTo>
                <a:cubicBezTo>
                  <a:pt x="9548340" y="1806638"/>
                  <a:pt x="9443911" y="1808449"/>
                  <a:pt x="9174508" y="1791478"/>
                </a:cubicBezTo>
                <a:cubicBezTo>
                  <a:pt x="8905105" y="1774507"/>
                  <a:pt x="9000346" y="1776088"/>
                  <a:pt x="8828000" y="1791478"/>
                </a:cubicBezTo>
                <a:cubicBezTo>
                  <a:pt x="8655654" y="1806868"/>
                  <a:pt x="8472362" y="1808619"/>
                  <a:pt x="8268258" y="1791478"/>
                </a:cubicBezTo>
                <a:cubicBezTo>
                  <a:pt x="8064154" y="1774337"/>
                  <a:pt x="7851741" y="1791801"/>
                  <a:pt x="7601897" y="1791478"/>
                </a:cubicBezTo>
                <a:cubicBezTo>
                  <a:pt x="7352053" y="1791155"/>
                  <a:pt x="7292060" y="1800948"/>
                  <a:pt x="7042154" y="1791478"/>
                </a:cubicBezTo>
                <a:cubicBezTo>
                  <a:pt x="6792248" y="1782008"/>
                  <a:pt x="6523578" y="1809853"/>
                  <a:pt x="6162558" y="1791478"/>
                </a:cubicBezTo>
                <a:cubicBezTo>
                  <a:pt x="5801538" y="1773103"/>
                  <a:pt x="5910489" y="1805728"/>
                  <a:pt x="5709433" y="1791478"/>
                </a:cubicBezTo>
                <a:cubicBezTo>
                  <a:pt x="5508377" y="1777228"/>
                  <a:pt x="5444537" y="1807617"/>
                  <a:pt x="5256308" y="1791478"/>
                </a:cubicBezTo>
                <a:cubicBezTo>
                  <a:pt x="5068079" y="1775339"/>
                  <a:pt x="4878762" y="1766028"/>
                  <a:pt x="4589948" y="1791478"/>
                </a:cubicBezTo>
                <a:cubicBezTo>
                  <a:pt x="4301134" y="1816928"/>
                  <a:pt x="4264148" y="1801595"/>
                  <a:pt x="4030205" y="1791478"/>
                </a:cubicBezTo>
                <a:cubicBezTo>
                  <a:pt x="3796262" y="1781361"/>
                  <a:pt x="3554187" y="1819014"/>
                  <a:pt x="3150609" y="1791478"/>
                </a:cubicBezTo>
                <a:cubicBezTo>
                  <a:pt x="2747031" y="1763942"/>
                  <a:pt x="2720200" y="1801109"/>
                  <a:pt x="2377631" y="1791478"/>
                </a:cubicBezTo>
                <a:cubicBezTo>
                  <a:pt x="2035062" y="1781847"/>
                  <a:pt x="2074276" y="1800002"/>
                  <a:pt x="1924506" y="1791478"/>
                </a:cubicBezTo>
                <a:cubicBezTo>
                  <a:pt x="1774736" y="1782954"/>
                  <a:pt x="1353683" y="1798862"/>
                  <a:pt x="1044910" y="1791478"/>
                </a:cubicBezTo>
                <a:cubicBezTo>
                  <a:pt x="736137" y="1784094"/>
                  <a:pt x="570684" y="1788151"/>
                  <a:pt x="298586" y="1791478"/>
                </a:cubicBezTo>
                <a:cubicBezTo>
                  <a:pt x="168942" y="1806498"/>
                  <a:pt x="19598" y="1647618"/>
                  <a:pt x="0" y="1492892"/>
                </a:cubicBezTo>
                <a:cubicBezTo>
                  <a:pt x="8198" y="1289205"/>
                  <a:pt x="13320" y="1206403"/>
                  <a:pt x="0" y="931568"/>
                </a:cubicBezTo>
                <a:cubicBezTo>
                  <a:pt x="-13320" y="656733"/>
                  <a:pt x="28983" y="457713"/>
                  <a:pt x="0" y="2985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 작품과 관련된 여러가지 미디어믹스들을 정리하고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각각의 작품에 관련된 시청자들의 의견을 공유하는 사이트를 구현해보고 싶었기에 프로젝트를 계획하게 되었다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36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40F86C-4623-4AB2-AA40-0871790A82ED}"/>
              </a:ext>
            </a:extLst>
          </p:cNvPr>
          <p:cNvSpPr/>
          <p:nvPr/>
        </p:nvSpPr>
        <p:spPr>
          <a:xfrm>
            <a:off x="329680" y="337378"/>
            <a:ext cx="6276393" cy="894263"/>
          </a:xfrm>
          <a:custGeom>
            <a:avLst/>
            <a:gdLst>
              <a:gd name="connsiteX0" fmla="*/ 0 w 6276393"/>
              <a:gd name="connsiteY0" fmla="*/ 149047 h 894263"/>
              <a:gd name="connsiteX1" fmla="*/ 149047 w 6276393"/>
              <a:gd name="connsiteY1" fmla="*/ 0 h 894263"/>
              <a:gd name="connsiteX2" fmla="*/ 932868 w 6276393"/>
              <a:gd name="connsiteY2" fmla="*/ 0 h 894263"/>
              <a:gd name="connsiteX3" fmla="*/ 1537341 w 6276393"/>
              <a:gd name="connsiteY3" fmla="*/ 0 h 894263"/>
              <a:gd name="connsiteX4" fmla="*/ 2321162 w 6276393"/>
              <a:gd name="connsiteY4" fmla="*/ 0 h 894263"/>
              <a:gd name="connsiteX5" fmla="*/ 2865852 w 6276393"/>
              <a:gd name="connsiteY5" fmla="*/ 0 h 894263"/>
              <a:gd name="connsiteX6" fmla="*/ 3410541 w 6276393"/>
              <a:gd name="connsiteY6" fmla="*/ 0 h 894263"/>
              <a:gd name="connsiteX7" fmla="*/ 4074797 w 6276393"/>
              <a:gd name="connsiteY7" fmla="*/ 0 h 894263"/>
              <a:gd name="connsiteX8" fmla="*/ 4679269 w 6276393"/>
              <a:gd name="connsiteY8" fmla="*/ 0 h 894263"/>
              <a:gd name="connsiteX9" fmla="*/ 5463091 w 6276393"/>
              <a:gd name="connsiteY9" fmla="*/ 0 h 894263"/>
              <a:gd name="connsiteX10" fmla="*/ 6127346 w 6276393"/>
              <a:gd name="connsiteY10" fmla="*/ 0 h 894263"/>
              <a:gd name="connsiteX11" fmla="*/ 6276393 w 6276393"/>
              <a:gd name="connsiteY11" fmla="*/ 149047 h 894263"/>
              <a:gd name="connsiteX12" fmla="*/ 6276393 w 6276393"/>
              <a:gd name="connsiteY12" fmla="*/ 745216 h 894263"/>
              <a:gd name="connsiteX13" fmla="*/ 6127346 w 6276393"/>
              <a:gd name="connsiteY13" fmla="*/ 894263 h 894263"/>
              <a:gd name="connsiteX14" fmla="*/ 5642440 w 6276393"/>
              <a:gd name="connsiteY14" fmla="*/ 894263 h 894263"/>
              <a:gd name="connsiteX15" fmla="*/ 4978184 w 6276393"/>
              <a:gd name="connsiteY15" fmla="*/ 894263 h 894263"/>
              <a:gd name="connsiteX16" fmla="*/ 4433495 w 6276393"/>
              <a:gd name="connsiteY16" fmla="*/ 894263 h 894263"/>
              <a:gd name="connsiteX17" fmla="*/ 3829022 w 6276393"/>
              <a:gd name="connsiteY17" fmla="*/ 894263 h 894263"/>
              <a:gd name="connsiteX18" fmla="*/ 3045201 w 6276393"/>
              <a:gd name="connsiteY18" fmla="*/ 894263 h 894263"/>
              <a:gd name="connsiteX19" fmla="*/ 2500511 w 6276393"/>
              <a:gd name="connsiteY19" fmla="*/ 894263 h 894263"/>
              <a:gd name="connsiteX20" fmla="*/ 1836256 w 6276393"/>
              <a:gd name="connsiteY20" fmla="*/ 894263 h 894263"/>
              <a:gd name="connsiteX21" fmla="*/ 1351349 w 6276393"/>
              <a:gd name="connsiteY21" fmla="*/ 894263 h 894263"/>
              <a:gd name="connsiteX22" fmla="*/ 746877 w 6276393"/>
              <a:gd name="connsiteY22" fmla="*/ 894263 h 894263"/>
              <a:gd name="connsiteX23" fmla="*/ 149047 w 6276393"/>
              <a:gd name="connsiteY23" fmla="*/ 894263 h 894263"/>
              <a:gd name="connsiteX24" fmla="*/ 0 w 6276393"/>
              <a:gd name="connsiteY24" fmla="*/ 745216 h 894263"/>
              <a:gd name="connsiteX25" fmla="*/ 0 w 6276393"/>
              <a:gd name="connsiteY25" fmla="*/ 149047 h 8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76393" h="894263" fill="none" extrusionOk="0">
                <a:moveTo>
                  <a:pt x="0" y="149047"/>
                </a:moveTo>
                <a:cubicBezTo>
                  <a:pt x="5106" y="51207"/>
                  <a:pt x="60198" y="-11549"/>
                  <a:pt x="149047" y="0"/>
                </a:cubicBezTo>
                <a:cubicBezTo>
                  <a:pt x="323285" y="9711"/>
                  <a:pt x="687932" y="-30875"/>
                  <a:pt x="932868" y="0"/>
                </a:cubicBezTo>
                <a:cubicBezTo>
                  <a:pt x="1177804" y="30875"/>
                  <a:pt x="1278687" y="-20760"/>
                  <a:pt x="1537341" y="0"/>
                </a:cubicBezTo>
                <a:cubicBezTo>
                  <a:pt x="1795995" y="20760"/>
                  <a:pt x="2079351" y="5296"/>
                  <a:pt x="2321162" y="0"/>
                </a:cubicBezTo>
                <a:cubicBezTo>
                  <a:pt x="2562973" y="-5296"/>
                  <a:pt x="2598666" y="6080"/>
                  <a:pt x="2865852" y="0"/>
                </a:cubicBezTo>
                <a:cubicBezTo>
                  <a:pt x="3133038" y="-6080"/>
                  <a:pt x="3248351" y="24688"/>
                  <a:pt x="3410541" y="0"/>
                </a:cubicBezTo>
                <a:cubicBezTo>
                  <a:pt x="3572731" y="-24688"/>
                  <a:pt x="3863266" y="-9636"/>
                  <a:pt x="4074797" y="0"/>
                </a:cubicBezTo>
                <a:cubicBezTo>
                  <a:pt x="4286328" y="9636"/>
                  <a:pt x="4391455" y="3528"/>
                  <a:pt x="4679269" y="0"/>
                </a:cubicBezTo>
                <a:cubicBezTo>
                  <a:pt x="4967083" y="-3528"/>
                  <a:pt x="5287706" y="37692"/>
                  <a:pt x="5463091" y="0"/>
                </a:cubicBezTo>
                <a:cubicBezTo>
                  <a:pt x="5638476" y="-37692"/>
                  <a:pt x="5889898" y="32918"/>
                  <a:pt x="6127346" y="0"/>
                </a:cubicBezTo>
                <a:cubicBezTo>
                  <a:pt x="6216132" y="-3394"/>
                  <a:pt x="6269329" y="64073"/>
                  <a:pt x="6276393" y="149047"/>
                </a:cubicBezTo>
                <a:cubicBezTo>
                  <a:pt x="6291623" y="278167"/>
                  <a:pt x="6292915" y="576094"/>
                  <a:pt x="6276393" y="745216"/>
                </a:cubicBezTo>
                <a:cubicBezTo>
                  <a:pt x="6293728" y="834916"/>
                  <a:pt x="6215159" y="891408"/>
                  <a:pt x="6127346" y="894263"/>
                </a:cubicBezTo>
                <a:cubicBezTo>
                  <a:pt x="6029401" y="904322"/>
                  <a:pt x="5791518" y="873608"/>
                  <a:pt x="5642440" y="894263"/>
                </a:cubicBezTo>
                <a:cubicBezTo>
                  <a:pt x="5493362" y="914918"/>
                  <a:pt x="5171064" y="911699"/>
                  <a:pt x="4978184" y="894263"/>
                </a:cubicBezTo>
                <a:cubicBezTo>
                  <a:pt x="4785304" y="876827"/>
                  <a:pt x="4603278" y="879248"/>
                  <a:pt x="4433495" y="894263"/>
                </a:cubicBezTo>
                <a:cubicBezTo>
                  <a:pt x="4263712" y="909278"/>
                  <a:pt x="4101618" y="908722"/>
                  <a:pt x="3829022" y="894263"/>
                </a:cubicBezTo>
                <a:cubicBezTo>
                  <a:pt x="3556426" y="879804"/>
                  <a:pt x="3295784" y="924697"/>
                  <a:pt x="3045201" y="894263"/>
                </a:cubicBezTo>
                <a:cubicBezTo>
                  <a:pt x="2794618" y="863829"/>
                  <a:pt x="2674146" y="880311"/>
                  <a:pt x="2500511" y="894263"/>
                </a:cubicBezTo>
                <a:cubicBezTo>
                  <a:pt x="2326876" y="908216"/>
                  <a:pt x="1979065" y="923698"/>
                  <a:pt x="1836256" y="894263"/>
                </a:cubicBezTo>
                <a:cubicBezTo>
                  <a:pt x="1693447" y="864828"/>
                  <a:pt x="1486039" y="890936"/>
                  <a:pt x="1351349" y="894263"/>
                </a:cubicBezTo>
                <a:cubicBezTo>
                  <a:pt x="1216659" y="897590"/>
                  <a:pt x="937732" y="865326"/>
                  <a:pt x="746877" y="894263"/>
                </a:cubicBezTo>
                <a:cubicBezTo>
                  <a:pt x="556022" y="923200"/>
                  <a:pt x="280650" y="872950"/>
                  <a:pt x="149047" y="894263"/>
                </a:cubicBezTo>
                <a:cubicBezTo>
                  <a:pt x="64474" y="901276"/>
                  <a:pt x="1384" y="847382"/>
                  <a:pt x="0" y="745216"/>
                </a:cubicBezTo>
                <a:cubicBezTo>
                  <a:pt x="-20031" y="500641"/>
                  <a:pt x="-4825" y="406648"/>
                  <a:pt x="0" y="149047"/>
                </a:cubicBezTo>
                <a:close/>
              </a:path>
              <a:path w="6276393" h="894263" stroke="0" extrusionOk="0">
                <a:moveTo>
                  <a:pt x="0" y="149047"/>
                </a:moveTo>
                <a:cubicBezTo>
                  <a:pt x="11146" y="81299"/>
                  <a:pt x="69516" y="-707"/>
                  <a:pt x="149047" y="0"/>
                </a:cubicBezTo>
                <a:cubicBezTo>
                  <a:pt x="343669" y="-19240"/>
                  <a:pt x="613352" y="3331"/>
                  <a:pt x="753519" y="0"/>
                </a:cubicBezTo>
                <a:cubicBezTo>
                  <a:pt x="893686" y="-3331"/>
                  <a:pt x="1312711" y="4447"/>
                  <a:pt x="1537341" y="0"/>
                </a:cubicBezTo>
                <a:cubicBezTo>
                  <a:pt x="1761971" y="-4447"/>
                  <a:pt x="1996296" y="-8966"/>
                  <a:pt x="2201596" y="0"/>
                </a:cubicBezTo>
                <a:cubicBezTo>
                  <a:pt x="2406896" y="8966"/>
                  <a:pt x="2682878" y="-17988"/>
                  <a:pt x="2865852" y="0"/>
                </a:cubicBezTo>
                <a:cubicBezTo>
                  <a:pt x="3048826" y="17988"/>
                  <a:pt x="3344391" y="-16024"/>
                  <a:pt x="3470324" y="0"/>
                </a:cubicBezTo>
                <a:cubicBezTo>
                  <a:pt x="3596257" y="16024"/>
                  <a:pt x="3890112" y="21495"/>
                  <a:pt x="4254146" y="0"/>
                </a:cubicBezTo>
                <a:cubicBezTo>
                  <a:pt x="4618180" y="-21495"/>
                  <a:pt x="4522623" y="12255"/>
                  <a:pt x="4739052" y="0"/>
                </a:cubicBezTo>
                <a:cubicBezTo>
                  <a:pt x="4955481" y="-12255"/>
                  <a:pt x="5174074" y="-1764"/>
                  <a:pt x="5463091" y="0"/>
                </a:cubicBezTo>
                <a:cubicBezTo>
                  <a:pt x="5752108" y="1764"/>
                  <a:pt x="5876974" y="-23855"/>
                  <a:pt x="6127346" y="0"/>
                </a:cubicBezTo>
                <a:cubicBezTo>
                  <a:pt x="6208620" y="-14813"/>
                  <a:pt x="6279173" y="54549"/>
                  <a:pt x="6276393" y="149047"/>
                </a:cubicBezTo>
                <a:cubicBezTo>
                  <a:pt x="6256824" y="429175"/>
                  <a:pt x="6280666" y="601067"/>
                  <a:pt x="6276393" y="745216"/>
                </a:cubicBezTo>
                <a:cubicBezTo>
                  <a:pt x="6257487" y="832527"/>
                  <a:pt x="6210985" y="911295"/>
                  <a:pt x="6127346" y="894263"/>
                </a:cubicBezTo>
                <a:cubicBezTo>
                  <a:pt x="5849178" y="922958"/>
                  <a:pt x="5571346" y="876643"/>
                  <a:pt x="5403308" y="894263"/>
                </a:cubicBezTo>
                <a:cubicBezTo>
                  <a:pt x="5235270" y="911883"/>
                  <a:pt x="5070447" y="873350"/>
                  <a:pt x="4918401" y="894263"/>
                </a:cubicBezTo>
                <a:cubicBezTo>
                  <a:pt x="4766355" y="915176"/>
                  <a:pt x="4346096" y="902688"/>
                  <a:pt x="4194363" y="894263"/>
                </a:cubicBezTo>
                <a:cubicBezTo>
                  <a:pt x="4042630" y="885838"/>
                  <a:pt x="3713567" y="865329"/>
                  <a:pt x="3410541" y="894263"/>
                </a:cubicBezTo>
                <a:cubicBezTo>
                  <a:pt x="3107515" y="923197"/>
                  <a:pt x="3034730" y="873424"/>
                  <a:pt x="2865852" y="894263"/>
                </a:cubicBezTo>
                <a:cubicBezTo>
                  <a:pt x="2696974" y="915102"/>
                  <a:pt x="2503904" y="878661"/>
                  <a:pt x="2380945" y="894263"/>
                </a:cubicBezTo>
                <a:cubicBezTo>
                  <a:pt x="2257986" y="909865"/>
                  <a:pt x="1781610" y="895509"/>
                  <a:pt x="1597124" y="894263"/>
                </a:cubicBezTo>
                <a:cubicBezTo>
                  <a:pt x="1412638" y="893017"/>
                  <a:pt x="1110655" y="892492"/>
                  <a:pt x="932868" y="894263"/>
                </a:cubicBezTo>
                <a:cubicBezTo>
                  <a:pt x="755081" y="896034"/>
                  <a:pt x="383021" y="926647"/>
                  <a:pt x="149047" y="894263"/>
                </a:cubicBezTo>
                <a:cubicBezTo>
                  <a:pt x="53508" y="904553"/>
                  <a:pt x="5681" y="830984"/>
                  <a:pt x="0" y="745216"/>
                </a:cubicBezTo>
                <a:cubicBezTo>
                  <a:pt x="-27751" y="494115"/>
                  <a:pt x="-17703" y="298550"/>
                  <a:pt x="0" y="1490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서비스 구현의 목적</a:t>
            </a:r>
            <a:endParaRPr lang="ko-KR" altLang="en-US" sz="60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15DFE4-6DFB-48F8-B653-1B7E71CF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45" y="1451003"/>
            <a:ext cx="5177012" cy="32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4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1284264"/>
            <a:ext cx="6469828" cy="453320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40F86C-4623-4AB2-AA40-0871790A82ED}"/>
              </a:ext>
            </a:extLst>
          </p:cNvPr>
          <p:cNvSpPr/>
          <p:nvPr/>
        </p:nvSpPr>
        <p:spPr>
          <a:xfrm>
            <a:off x="2139612" y="125080"/>
            <a:ext cx="7555432" cy="740586"/>
          </a:xfrm>
          <a:custGeom>
            <a:avLst/>
            <a:gdLst>
              <a:gd name="connsiteX0" fmla="*/ 0 w 7555432"/>
              <a:gd name="connsiteY0" fmla="*/ 123433 h 740586"/>
              <a:gd name="connsiteX1" fmla="*/ 123433 w 7555432"/>
              <a:gd name="connsiteY1" fmla="*/ 0 h 740586"/>
              <a:gd name="connsiteX2" fmla="*/ 787848 w 7555432"/>
              <a:gd name="connsiteY2" fmla="*/ 0 h 740586"/>
              <a:gd name="connsiteX3" fmla="*/ 1452263 w 7555432"/>
              <a:gd name="connsiteY3" fmla="*/ 0 h 740586"/>
              <a:gd name="connsiteX4" fmla="*/ 2043593 w 7555432"/>
              <a:gd name="connsiteY4" fmla="*/ 0 h 740586"/>
              <a:gd name="connsiteX5" fmla="*/ 2854179 w 7555432"/>
              <a:gd name="connsiteY5" fmla="*/ 0 h 740586"/>
              <a:gd name="connsiteX6" fmla="*/ 3591680 w 7555432"/>
              <a:gd name="connsiteY6" fmla="*/ 0 h 740586"/>
              <a:gd name="connsiteX7" fmla="*/ 4109924 w 7555432"/>
              <a:gd name="connsiteY7" fmla="*/ 0 h 740586"/>
              <a:gd name="connsiteX8" fmla="*/ 4920510 w 7555432"/>
              <a:gd name="connsiteY8" fmla="*/ 0 h 740586"/>
              <a:gd name="connsiteX9" fmla="*/ 5511839 w 7555432"/>
              <a:gd name="connsiteY9" fmla="*/ 0 h 740586"/>
              <a:gd name="connsiteX10" fmla="*/ 6322426 w 7555432"/>
              <a:gd name="connsiteY10" fmla="*/ 0 h 740586"/>
              <a:gd name="connsiteX11" fmla="*/ 6840670 w 7555432"/>
              <a:gd name="connsiteY11" fmla="*/ 0 h 740586"/>
              <a:gd name="connsiteX12" fmla="*/ 7431999 w 7555432"/>
              <a:gd name="connsiteY12" fmla="*/ 0 h 740586"/>
              <a:gd name="connsiteX13" fmla="*/ 7555432 w 7555432"/>
              <a:gd name="connsiteY13" fmla="*/ 123433 h 740586"/>
              <a:gd name="connsiteX14" fmla="*/ 7555432 w 7555432"/>
              <a:gd name="connsiteY14" fmla="*/ 617153 h 740586"/>
              <a:gd name="connsiteX15" fmla="*/ 7431999 w 7555432"/>
              <a:gd name="connsiteY15" fmla="*/ 740586 h 740586"/>
              <a:gd name="connsiteX16" fmla="*/ 6694498 w 7555432"/>
              <a:gd name="connsiteY16" fmla="*/ 740586 h 740586"/>
              <a:gd name="connsiteX17" fmla="*/ 6249340 w 7555432"/>
              <a:gd name="connsiteY17" fmla="*/ 740586 h 740586"/>
              <a:gd name="connsiteX18" fmla="*/ 5658011 w 7555432"/>
              <a:gd name="connsiteY18" fmla="*/ 740586 h 740586"/>
              <a:gd name="connsiteX19" fmla="*/ 4993596 w 7555432"/>
              <a:gd name="connsiteY19" fmla="*/ 740586 h 740586"/>
              <a:gd name="connsiteX20" fmla="*/ 4402266 w 7555432"/>
              <a:gd name="connsiteY20" fmla="*/ 740586 h 740586"/>
              <a:gd name="connsiteX21" fmla="*/ 3737851 w 7555432"/>
              <a:gd name="connsiteY21" fmla="*/ 740586 h 740586"/>
              <a:gd name="connsiteX22" fmla="*/ 3000350 w 7555432"/>
              <a:gd name="connsiteY22" fmla="*/ 740586 h 740586"/>
              <a:gd name="connsiteX23" fmla="*/ 2335935 w 7555432"/>
              <a:gd name="connsiteY23" fmla="*/ 740586 h 740586"/>
              <a:gd name="connsiteX24" fmla="*/ 1598435 w 7555432"/>
              <a:gd name="connsiteY24" fmla="*/ 740586 h 740586"/>
              <a:gd name="connsiteX25" fmla="*/ 787848 w 7555432"/>
              <a:gd name="connsiteY25" fmla="*/ 740586 h 740586"/>
              <a:gd name="connsiteX26" fmla="*/ 123433 w 7555432"/>
              <a:gd name="connsiteY26" fmla="*/ 740586 h 740586"/>
              <a:gd name="connsiteX27" fmla="*/ 0 w 7555432"/>
              <a:gd name="connsiteY27" fmla="*/ 617153 h 740586"/>
              <a:gd name="connsiteX28" fmla="*/ 0 w 7555432"/>
              <a:gd name="connsiteY28" fmla="*/ 123433 h 74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55432" h="740586" fill="none" extrusionOk="0">
                <a:moveTo>
                  <a:pt x="0" y="123433"/>
                </a:moveTo>
                <a:cubicBezTo>
                  <a:pt x="-7452" y="48581"/>
                  <a:pt x="48865" y="-2040"/>
                  <a:pt x="123433" y="0"/>
                </a:cubicBezTo>
                <a:cubicBezTo>
                  <a:pt x="349710" y="-25911"/>
                  <a:pt x="646594" y="10356"/>
                  <a:pt x="787848" y="0"/>
                </a:cubicBezTo>
                <a:cubicBezTo>
                  <a:pt x="929102" y="-10356"/>
                  <a:pt x="1319224" y="-25322"/>
                  <a:pt x="1452263" y="0"/>
                </a:cubicBezTo>
                <a:cubicBezTo>
                  <a:pt x="1585303" y="25322"/>
                  <a:pt x="1804326" y="-24542"/>
                  <a:pt x="2043593" y="0"/>
                </a:cubicBezTo>
                <a:cubicBezTo>
                  <a:pt x="2282860" y="24542"/>
                  <a:pt x="2669082" y="39356"/>
                  <a:pt x="2854179" y="0"/>
                </a:cubicBezTo>
                <a:cubicBezTo>
                  <a:pt x="3039276" y="-39356"/>
                  <a:pt x="3394550" y="-34068"/>
                  <a:pt x="3591680" y="0"/>
                </a:cubicBezTo>
                <a:cubicBezTo>
                  <a:pt x="3788810" y="34068"/>
                  <a:pt x="4004392" y="11154"/>
                  <a:pt x="4109924" y="0"/>
                </a:cubicBezTo>
                <a:cubicBezTo>
                  <a:pt x="4215456" y="-11154"/>
                  <a:pt x="4688716" y="7969"/>
                  <a:pt x="4920510" y="0"/>
                </a:cubicBezTo>
                <a:cubicBezTo>
                  <a:pt x="5152304" y="-7969"/>
                  <a:pt x="5350442" y="-28766"/>
                  <a:pt x="5511839" y="0"/>
                </a:cubicBezTo>
                <a:cubicBezTo>
                  <a:pt x="5673236" y="28766"/>
                  <a:pt x="6100001" y="-30912"/>
                  <a:pt x="6322426" y="0"/>
                </a:cubicBezTo>
                <a:cubicBezTo>
                  <a:pt x="6544851" y="30912"/>
                  <a:pt x="6623041" y="-10774"/>
                  <a:pt x="6840670" y="0"/>
                </a:cubicBezTo>
                <a:cubicBezTo>
                  <a:pt x="7058299" y="10774"/>
                  <a:pt x="7180983" y="24885"/>
                  <a:pt x="7431999" y="0"/>
                </a:cubicBezTo>
                <a:cubicBezTo>
                  <a:pt x="7498889" y="11133"/>
                  <a:pt x="7563366" y="50833"/>
                  <a:pt x="7555432" y="123433"/>
                </a:cubicBezTo>
                <a:cubicBezTo>
                  <a:pt x="7574322" y="261216"/>
                  <a:pt x="7535069" y="406605"/>
                  <a:pt x="7555432" y="617153"/>
                </a:cubicBezTo>
                <a:cubicBezTo>
                  <a:pt x="7540639" y="685702"/>
                  <a:pt x="7496123" y="738639"/>
                  <a:pt x="7431999" y="740586"/>
                </a:cubicBezTo>
                <a:cubicBezTo>
                  <a:pt x="7069977" y="764943"/>
                  <a:pt x="6964408" y="746745"/>
                  <a:pt x="6694498" y="740586"/>
                </a:cubicBezTo>
                <a:cubicBezTo>
                  <a:pt x="6424588" y="734427"/>
                  <a:pt x="6427110" y="738565"/>
                  <a:pt x="6249340" y="740586"/>
                </a:cubicBezTo>
                <a:cubicBezTo>
                  <a:pt x="6071570" y="742607"/>
                  <a:pt x="5939513" y="763584"/>
                  <a:pt x="5658011" y="740586"/>
                </a:cubicBezTo>
                <a:cubicBezTo>
                  <a:pt x="5376509" y="717588"/>
                  <a:pt x="5246102" y="763605"/>
                  <a:pt x="4993596" y="740586"/>
                </a:cubicBezTo>
                <a:cubicBezTo>
                  <a:pt x="4741090" y="717567"/>
                  <a:pt x="4614370" y="725544"/>
                  <a:pt x="4402266" y="740586"/>
                </a:cubicBezTo>
                <a:cubicBezTo>
                  <a:pt x="4190162" y="755629"/>
                  <a:pt x="3895874" y="768274"/>
                  <a:pt x="3737851" y="740586"/>
                </a:cubicBezTo>
                <a:cubicBezTo>
                  <a:pt x="3579828" y="712898"/>
                  <a:pt x="3223054" y="707512"/>
                  <a:pt x="3000350" y="740586"/>
                </a:cubicBezTo>
                <a:cubicBezTo>
                  <a:pt x="2777646" y="773660"/>
                  <a:pt x="2586243" y="749046"/>
                  <a:pt x="2335935" y="740586"/>
                </a:cubicBezTo>
                <a:cubicBezTo>
                  <a:pt x="2085628" y="732126"/>
                  <a:pt x="1915567" y="722635"/>
                  <a:pt x="1598435" y="740586"/>
                </a:cubicBezTo>
                <a:cubicBezTo>
                  <a:pt x="1281303" y="758537"/>
                  <a:pt x="1048214" y="733598"/>
                  <a:pt x="787848" y="740586"/>
                </a:cubicBezTo>
                <a:cubicBezTo>
                  <a:pt x="527482" y="747574"/>
                  <a:pt x="346541" y="711223"/>
                  <a:pt x="123433" y="740586"/>
                </a:cubicBezTo>
                <a:cubicBezTo>
                  <a:pt x="70871" y="745625"/>
                  <a:pt x="9460" y="676356"/>
                  <a:pt x="0" y="617153"/>
                </a:cubicBezTo>
                <a:cubicBezTo>
                  <a:pt x="-3662" y="427741"/>
                  <a:pt x="2639" y="294726"/>
                  <a:pt x="0" y="123433"/>
                </a:cubicBezTo>
                <a:close/>
              </a:path>
              <a:path w="7555432" h="740586" stroke="0" extrusionOk="0">
                <a:moveTo>
                  <a:pt x="0" y="123433"/>
                </a:moveTo>
                <a:cubicBezTo>
                  <a:pt x="8180" y="65954"/>
                  <a:pt x="70787" y="-3940"/>
                  <a:pt x="123433" y="0"/>
                </a:cubicBezTo>
                <a:cubicBezTo>
                  <a:pt x="273932" y="-21476"/>
                  <a:pt x="450125" y="18011"/>
                  <a:pt x="714762" y="0"/>
                </a:cubicBezTo>
                <a:cubicBezTo>
                  <a:pt x="979399" y="-18011"/>
                  <a:pt x="1249748" y="21949"/>
                  <a:pt x="1525349" y="0"/>
                </a:cubicBezTo>
                <a:cubicBezTo>
                  <a:pt x="1800950" y="-21949"/>
                  <a:pt x="1998884" y="-4345"/>
                  <a:pt x="2189764" y="0"/>
                </a:cubicBezTo>
                <a:cubicBezTo>
                  <a:pt x="2380645" y="4345"/>
                  <a:pt x="2642229" y="-17981"/>
                  <a:pt x="2854179" y="0"/>
                </a:cubicBezTo>
                <a:cubicBezTo>
                  <a:pt x="3066129" y="17981"/>
                  <a:pt x="3241097" y="-17136"/>
                  <a:pt x="3445508" y="0"/>
                </a:cubicBezTo>
                <a:cubicBezTo>
                  <a:pt x="3649919" y="17136"/>
                  <a:pt x="4003033" y="-33124"/>
                  <a:pt x="4256095" y="0"/>
                </a:cubicBezTo>
                <a:cubicBezTo>
                  <a:pt x="4509157" y="33124"/>
                  <a:pt x="4548302" y="-2829"/>
                  <a:pt x="4701253" y="0"/>
                </a:cubicBezTo>
                <a:cubicBezTo>
                  <a:pt x="4854204" y="2829"/>
                  <a:pt x="5077709" y="5047"/>
                  <a:pt x="5438754" y="0"/>
                </a:cubicBezTo>
                <a:cubicBezTo>
                  <a:pt x="5799799" y="-5047"/>
                  <a:pt x="5712605" y="-11334"/>
                  <a:pt x="5956997" y="0"/>
                </a:cubicBezTo>
                <a:cubicBezTo>
                  <a:pt x="6201389" y="11334"/>
                  <a:pt x="6314935" y="-16627"/>
                  <a:pt x="6621413" y="0"/>
                </a:cubicBezTo>
                <a:cubicBezTo>
                  <a:pt x="6927891" y="16627"/>
                  <a:pt x="7248399" y="-35258"/>
                  <a:pt x="7431999" y="0"/>
                </a:cubicBezTo>
                <a:cubicBezTo>
                  <a:pt x="7489514" y="6789"/>
                  <a:pt x="7548077" y="54923"/>
                  <a:pt x="7555432" y="123433"/>
                </a:cubicBezTo>
                <a:cubicBezTo>
                  <a:pt x="7569042" y="231809"/>
                  <a:pt x="7542241" y="515512"/>
                  <a:pt x="7555432" y="617153"/>
                </a:cubicBezTo>
                <a:cubicBezTo>
                  <a:pt x="7551521" y="695043"/>
                  <a:pt x="7512903" y="738853"/>
                  <a:pt x="7431999" y="740586"/>
                </a:cubicBezTo>
                <a:cubicBezTo>
                  <a:pt x="7250198" y="759989"/>
                  <a:pt x="7173874" y="749599"/>
                  <a:pt x="6986841" y="740586"/>
                </a:cubicBezTo>
                <a:cubicBezTo>
                  <a:pt x="6799808" y="731573"/>
                  <a:pt x="6464562" y="746598"/>
                  <a:pt x="6176254" y="740586"/>
                </a:cubicBezTo>
                <a:cubicBezTo>
                  <a:pt x="5887946" y="734574"/>
                  <a:pt x="5890564" y="757923"/>
                  <a:pt x="5658011" y="740586"/>
                </a:cubicBezTo>
                <a:cubicBezTo>
                  <a:pt x="5425458" y="723249"/>
                  <a:pt x="5383067" y="729597"/>
                  <a:pt x="5212853" y="740586"/>
                </a:cubicBezTo>
                <a:cubicBezTo>
                  <a:pt x="5042639" y="751575"/>
                  <a:pt x="4741861" y="716258"/>
                  <a:pt x="4402266" y="740586"/>
                </a:cubicBezTo>
                <a:cubicBezTo>
                  <a:pt x="4062671" y="764914"/>
                  <a:pt x="3982892" y="759246"/>
                  <a:pt x="3737851" y="740586"/>
                </a:cubicBezTo>
                <a:cubicBezTo>
                  <a:pt x="3492811" y="721926"/>
                  <a:pt x="3398258" y="748729"/>
                  <a:pt x="3292693" y="740586"/>
                </a:cubicBezTo>
                <a:cubicBezTo>
                  <a:pt x="3187128" y="732443"/>
                  <a:pt x="2825541" y="718050"/>
                  <a:pt x="2482107" y="740586"/>
                </a:cubicBezTo>
                <a:cubicBezTo>
                  <a:pt x="2138673" y="763122"/>
                  <a:pt x="1942365" y="715063"/>
                  <a:pt x="1671520" y="740586"/>
                </a:cubicBezTo>
                <a:cubicBezTo>
                  <a:pt x="1400675" y="766109"/>
                  <a:pt x="1287647" y="739540"/>
                  <a:pt x="1080191" y="740586"/>
                </a:cubicBezTo>
                <a:cubicBezTo>
                  <a:pt x="872735" y="741632"/>
                  <a:pt x="453955" y="783082"/>
                  <a:pt x="123433" y="740586"/>
                </a:cubicBezTo>
                <a:cubicBezTo>
                  <a:pt x="53924" y="739079"/>
                  <a:pt x="-7081" y="684495"/>
                  <a:pt x="0" y="617153"/>
                </a:cubicBezTo>
                <a:cubicBezTo>
                  <a:pt x="4108" y="478786"/>
                  <a:pt x="-11823" y="279101"/>
                  <a:pt x="0" y="1234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서비스에 대한 스토리보드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835D50-0584-4817-9D72-DFAA465BFE91}"/>
              </a:ext>
            </a:extLst>
          </p:cNvPr>
          <p:cNvSpPr/>
          <p:nvPr/>
        </p:nvSpPr>
        <p:spPr>
          <a:xfrm>
            <a:off x="703934" y="1176834"/>
            <a:ext cx="4387442" cy="493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5E3CAB-8B7C-4BB7-8C8F-472454CD2499}"/>
              </a:ext>
            </a:extLst>
          </p:cNvPr>
          <p:cNvSpPr/>
          <p:nvPr/>
        </p:nvSpPr>
        <p:spPr>
          <a:xfrm>
            <a:off x="934631" y="1648122"/>
            <a:ext cx="3926048" cy="1249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A8BEC7-0EE0-4CE8-9210-D3A69D6FF276}"/>
              </a:ext>
            </a:extLst>
          </p:cNvPr>
          <p:cNvSpPr/>
          <p:nvPr/>
        </p:nvSpPr>
        <p:spPr>
          <a:xfrm>
            <a:off x="940920" y="3137799"/>
            <a:ext cx="3926048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작품을 검색 가능한 검색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8D7A1-2749-4FF5-A888-2191576F8FA3}"/>
              </a:ext>
            </a:extLst>
          </p:cNvPr>
          <p:cNvSpPr/>
          <p:nvPr/>
        </p:nvSpPr>
        <p:spPr>
          <a:xfrm>
            <a:off x="3221658" y="1317073"/>
            <a:ext cx="1643215" cy="251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CC6793-0DC6-4631-90CF-372F59D4EA5C}"/>
              </a:ext>
            </a:extLst>
          </p:cNvPr>
          <p:cNvSpPr/>
          <p:nvPr/>
        </p:nvSpPr>
        <p:spPr>
          <a:xfrm>
            <a:off x="934631" y="4057266"/>
            <a:ext cx="1841383" cy="166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최근에 가장 많은 의견이 공유된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인기 작품 나열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EE973E-E716-46D4-A108-635103C1D3D8}"/>
              </a:ext>
            </a:extLst>
          </p:cNvPr>
          <p:cNvSpPr/>
          <p:nvPr/>
        </p:nvSpPr>
        <p:spPr>
          <a:xfrm>
            <a:off x="3019296" y="4071113"/>
            <a:ext cx="1841383" cy="166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최근에 두번째로 많은 의견이 공유된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인기 작품 나열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7B96D-47DE-4F37-A250-969D193F12BD}"/>
              </a:ext>
            </a:extLst>
          </p:cNvPr>
          <p:cNvSpPr/>
          <p:nvPr/>
        </p:nvSpPr>
        <p:spPr>
          <a:xfrm>
            <a:off x="6863638" y="1176834"/>
            <a:ext cx="4387442" cy="493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A525870-1EDE-4349-ABCD-8AECF357F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5968785" y="6146951"/>
            <a:ext cx="412099" cy="5528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ADED3A-992C-49E7-A00E-EDC87F06C130}"/>
              </a:ext>
            </a:extLst>
          </p:cNvPr>
          <p:cNvSpPr/>
          <p:nvPr/>
        </p:nvSpPr>
        <p:spPr>
          <a:xfrm>
            <a:off x="7110086" y="1442907"/>
            <a:ext cx="1912440" cy="1964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작품 타이틀 및 표지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556253-C872-4321-AD68-F30025B0AE3F}"/>
              </a:ext>
            </a:extLst>
          </p:cNvPr>
          <p:cNvSpPr/>
          <p:nvPr/>
        </p:nvSpPr>
        <p:spPr>
          <a:xfrm>
            <a:off x="9174409" y="1444639"/>
            <a:ext cx="1912440" cy="627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평균 평점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42AA67-DE92-42D3-BE6E-2D5B007713D7}"/>
              </a:ext>
            </a:extLst>
          </p:cNvPr>
          <p:cNvSpPr/>
          <p:nvPr/>
        </p:nvSpPr>
        <p:spPr>
          <a:xfrm>
            <a:off x="9174409" y="2181138"/>
            <a:ext cx="1912440" cy="375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미디어 믹스의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종류 나열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평점이 높은 순으로 정렬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E03028-0BEA-4171-B72D-534DB41BD568}"/>
              </a:ext>
            </a:extLst>
          </p:cNvPr>
          <p:cNvSpPr/>
          <p:nvPr/>
        </p:nvSpPr>
        <p:spPr>
          <a:xfrm>
            <a:off x="7111819" y="3529074"/>
            <a:ext cx="1912440" cy="241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작품에 관련된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의견을 나열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</a:p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가장 공감을 많이 받은 의견 순으로 정렬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E3099-0A1F-4E42-A9D8-D3A90FAC3CD5}"/>
              </a:ext>
            </a:extLst>
          </p:cNvPr>
          <p:cNvSpPr txBox="1"/>
          <p:nvPr/>
        </p:nvSpPr>
        <p:spPr>
          <a:xfrm>
            <a:off x="2130458" y="615646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메인 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08D1F-8715-4E5F-A00A-E456561ADEF8}"/>
              </a:ext>
            </a:extLst>
          </p:cNvPr>
          <p:cNvSpPr txBox="1"/>
          <p:nvPr/>
        </p:nvSpPr>
        <p:spPr>
          <a:xfrm>
            <a:off x="6344640" y="6215136"/>
            <a:ext cx="579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작품을 검색하거나 인기 작품을 클릭하면 이동되는 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52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EDB4A8-0ED9-46BC-BF29-25A077992DD5}"/>
              </a:ext>
            </a:extLst>
          </p:cNvPr>
          <p:cNvSpPr/>
          <p:nvPr/>
        </p:nvSpPr>
        <p:spPr>
          <a:xfrm>
            <a:off x="919135" y="772839"/>
            <a:ext cx="4387442" cy="493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DE035B-978F-448C-A257-AD3D633D5B21}"/>
              </a:ext>
            </a:extLst>
          </p:cNvPr>
          <p:cNvSpPr/>
          <p:nvPr/>
        </p:nvSpPr>
        <p:spPr>
          <a:xfrm>
            <a:off x="1145638" y="984771"/>
            <a:ext cx="3926048" cy="1249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8243FE-7529-41E4-8EA2-04735C489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7835968" y="304246"/>
            <a:ext cx="318016" cy="426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4F6330-222A-4A03-9430-69A1A0E18BAA}"/>
              </a:ext>
            </a:extLst>
          </p:cNvPr>
          <p:cNvSpPr txBox="1"/>
          <p:nvPr/>
        </p:nvSpPr>
        <p:spPr>
          <a:xfrm>
            <a:off x="1833718" y="350127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 가입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 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DD371B-AD2A-43D0-9ED7-9ED0952D6EF1}"/>
              </a:ext>
            </a:extLst>
          </p:cNvPr>
          <p:cNvSpPr/>
          <p:nvPr/>
        </p:nvSpPr>
        <p:spPr>
          <a:xfrm>
            <a:off x="2018607" y="2943076"/>
            <a:ext cx="2180110" cy="1249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BDDDEC-A6F7-40E1-8FA6-EF83D88A4C59}"/>
              </a:ext>
            </a:extLst>
          </p:cNvPr>
          <p:cNvSpPr/>
          <p:nvPr/>
        </p:nvSpPr>
        <p:spPr>
          <a:xfrm>
            <a:off x="2204121" y="3109177"/>
            <a:ext cx="1363483" cy="35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BE8856-216B-45E0-8CEB-AA23C705FFB6}"/>
              </a:ext>
            </a:extLst>
          </p:cNvPr>
          <p:cNvSpPr/>
          <p:nvPr/>
        </p:nvSpPr>
        <p:spPr>
          <a:xfrm>
            <a:off x="2204121" y="3629248"/>
            <a:ext cx="1363483" cy="35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D6DD60-ABC1-4F27-B189-7F4FCAFB81EE}"/>
              </a:ext>
            </a:extLst>
          </p:cNvPr>
          <p:cNvSpPr/>
          <p:nvPr/>
        </p:nvSpPr>
        <p:spPr>
          <a:xfrm>
            <a:off x="2018608" y="4355589"/>
            <a:ext cx="2180109" cy="35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회원탈퇴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186629D-E423-444D-BABF-F7B1316B1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1339447" y="2009731"/>
            <a:ext cx="544318" cy="7301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67801F-62B5-4E64-A09E-DDEEC5B69B10}"/>
              </a:ext>
            </a:extLst>
          </p:cNvPr>
          <p:cNvSpPr txBox="1"/>
          <p:nvPr/>
        </p:nvSpPr>
        <p:spPr>
          <a:xfrm>
            <a:off x="1927605" y="224043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클릭 시 다시 메인 페이지로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7960E1-7943-428C-91F6-C4B6C44A022B}"/>
              </a:ext>
            </a:extLst>
          </p:cNvPr>
          <p:cNvSpPr/>
          <p:nvPr/>
        </p:nvSpPr>
        <p:spPr>
          <a:xfrm>
            <a:off x="6885424" y="772838"/>
            <a:ext cx="4387442" cy="514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986A55-3C1D-41A7-BD1D-21F5D6C0891E}"/>
              </a:ext>
            </a:extLst>
          </p:cNvPr>
          <p:cNvSpPr/>
          <p:nvPr/>
        </p:nvSpPr>
        <p:spPr>
          <a:xfrm>
            <a:off x="8011980" y="1968923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중복 확인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653703-4A8B-4DD6-B0FD-8CCB8134615F}"/>
              </a:ext>
            </a:extLst>
          </p:cNvPr>
          <p:cNvSpPr/>
          <p:nvPr/>
        </p:nvSpPr>
        <p:spPr>
          <a:xfrm>
            <a:off x="2018608" y="4812422"/>
            <a:ext cx="2180109" cy="354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찾기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 </a:t>
            </a:r>
            <a:r>
              <a:rPr lang="ko-KR" altLang="en-US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DAE81-9FE9-4369-A75B-5049EA523C3E}"/>
              </a:ext>
            </a:extLst>
          </p:cNvPr>
          <p:cNvSpPr txBox="1"/>
          <p:nvPr/>
        </p:nvSpPr>
        <p:spPr>
          <a:xfrm>
            <a:off x="8111572" y="34082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C292C2A-8FB3-442B-914D-A3DD647649F1}"/>
              </a:ext>
            </a:extLst>
          </p:cNvPr>
          <p:cNvSpPr/>
          <p:nvPr/>
        </p:nvSpPr>
        <p:spPr>
          <a:xfrm>
            <a:off x="3620593" y="3290131"/>
            <a:ext cx="525135" cy="524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/>
              <a:t>로그인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597E7B-CF37-4AD2-93C2-72057A5D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4048262" y="3554076"/>
            <a:ext cx="221020" cy="2964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934BE4-F1D6-48E1-A488-1163B3DDBA40}"/>
              </a:ext>
            </a:extLst>
          </p:cNvPr>
          <p:cNvSpPr txBox="1"/>
          <p:nvPr/>
        </p:nvSpPr>
        <p:spPr>
          <a:xfrm>
            <a:off x="4213211" y="36582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 성공 시 다시</a:t>
            </a:r>
            <a:endParaRPr lang="en-US" altLang="ko-KR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메인 페이지로 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82D3D-C643-4620-B24A-B031D5D137A0}"/>
              </a:ext>
            </a:extLst>
          </p:cNvPr>
          <p:cNvSpPr/>
          <p:nvPr/>
        </p:nvSpPr>
        <p:spPr>
          <a:xfrm>
            <a:off x="8011980" y="2436900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6C4740-38A9-4E8E-BD14-BA618B5D5130}"/>
              </a:ext>
            </a:extLst>
          </p:cNvPr>
          <p:cNvSpPr/>
          <p:nvPr/>
        </p:nvSpPr>
        <p:spPr>
          <a:xfrm>
            <a:off x="8011980" y="1500946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926470-82F5-45FF-B685-86CD1ADA53D7}"/>
              </a:ext>
            </a:extLst>
          </p:cNvPr>
          <p:cNvSpPr/>
          <p:nvPr/>
        </p:nvSpPr>
        <p:spPr>
          <a:xfrm>
            <a:off x="8011980" y="2904877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재입력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995C50-6044-4C3E-A4DC-88E48BD5D2EC}"/>
              </a:ext>
            </a:extLst>
          </p:cNvPr>
          <p:cNvSpPr/>
          <p:nvPr/>
        </p:nvSpPr>
        <p:spPr>
          <a:xfrm>
            <a:off x="8011980" y="3372854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이름 입력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4C18C-B110-49ED-9DF0-FB457BC1B6DC}"/>
              </a:ext>
            </a:extLst>
          </p:cNvPr>
          <p:cNvSpPr/>
          <p:nvPr/>
        </p:nvSpPr>
        <p:spPr>
          <a:xfrm>
            <a:off x="8011980" y="3840831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이메일 입력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FCC17E-9B2F-49C6-94A3-FCECBAC47CAE}"/>
              </a:ext>
            </a:extLst>
          </p:cNvPr>
          <p:cNvSpPr/>
          <p:nvPr/>
        </p:nvSpPr>
        <p:spPr>
          <a:xfrm>
            <a:off x="8011980" y="4308808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닉네임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87D957-4362-489E-BEC8-E997E27B5FD7}"/>
              </a:ext>
            </a:extLst>
          </p:cNvPr>
          <p:cNvSpPr/>
          <p:nvPr/>
        </p:nvSpPr>
        <p:spPr>
          <a:xfrm>
            <a:off x="8011980" y="4798962"/>
            <a:ext cx="2180110" cy="395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닉네임 중복 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440801-B1D0-4197-AB38-74E1CCABD7B2}"/>
              </a:ext>
            </a:extLst>
          </p:cNvPr>
          <p:cNvSpPr/>
          <p:nvPr/>
        </p:nvSpPr>
        <p:spPr>
          <a:xfrm>
            <a:off x="8462865" y="5304737"/>
            <a:ext cx="1278340" cy="410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78E6456-BE1A-4A7B-A904-0A6A7E42F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1570386" y="301984"/>
            <a:ext cx="318016" cy="42660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58F0AF-2D0D-4B03-BB51-3C171A58C209}"/>
              </a:ext>
            </a:extLst>
          </p:cNvPr>
          <p:cNvSpPr/>
          <p:nvPr/>
        </p:nvSpPr>
        <p:spPr>
          <a:xfrm>
            <a:off x="7116120" y="940533"/>
            <a:ext cx="3926048" cy="36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86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EDB4A8-0ED9-46BC-BF29-25A077992DD5}"/>
              </a:ext>
            </a:extLst>
          </p:cNvPr>
          <p:cNvSpPr/>
          <p:nvPr/>
        </p:nvSpPr>
        <p:spPr>
          <a:xfrm>
            <a:off x="919135" y="772839"/>
            <a:ext cx="4387442" cy="493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F6330-222A-4A03-9430-69A1A0E18BAA}"/>
              </a:ext>
            </a:extLst>
          </p:cNvPr>
          <p:cNvSpPr txBox="1"/>
          <p:nvPr/>
        </p:nvSpPr>
        <p:spPr>
          <a:xfrm>
            <a:off x="1833718" y="350127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 탈퇴 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78E6456-BE1A-4A7B-A904-0A6A7E42F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1570386" y="301984"/>
            <a:ext cx="318016" cy="42660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865BE7-7F25-4475-9F7B-79F68A7AC876}"/>
              </a:ext>
            </a:extLst>
          </p:cNvPr>
          <p:cNvSpPr/>
          <p:nvPr/>
        </p:nvSpPr>
        <p:spPr>
          <a:xfrm>
            <a:off x="1149832" y="970338"/>
            <a:ext cx="3926048" cy="36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4FE58-81A8-4A2E-81ED-F485EAB53D11}"/>
              </a:ext>
            </a:extLst>
          </p:cNvPr>
          <p:cNvSpPr/>
          <p:nvPr/>
        </p:nvSpPr>
        <p:spPr>
          <a:xfrm>
            <a:off x="1482448" y="1858022"/>
            <a:ext cx="3260815" cy="2378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A0BE3B-8A46-496A-AF8D-D91CE4284C84}"/>
              </a:ext>
            </a:extLst>
          </p:cNvPr>
          <p:cNvSpPr/>
          <p:nvPr/>
        </p:nvSpPr>
        <p:spPr>
          <a:xfrm>
            <a:off x="1588327" y="2102452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입력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A81334-E5F2-470A-80F9-E390CED0D870}"/>
              </a:ext>
            </a:extLst>
          </p:cNvPr>
          <p:cNvSpPr/>
          <p:nvPr/>
        </p:nvSpPr>
        <p:spPr>
          <a:xfrm>
            <a:off x="1588327" y="2517256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입력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D57C4F-5783-4E1D-8CF4-D649C480EBAB}"/>
              </a:ext>
            </a:extLst>
          </p:cNvPr>
          <p:cNvSpPr/>
          <p:nvPr/>
        </p:nvSpPr>
        <p:spPr>
          <a:xfrm>
            <a:off x="1588327" y="3712391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인증번호 입력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D93BDE-87E3-4790-A944-8AF1EF27D552}"/>
              </a:ext>
            </a:extLst>
          </p:cNvPr>
          <p:cNvSpPr/>
          <p:nvPr/>
        </p:nvSpPr>
        <p:spPr>
          <a:xfrm>
            <a:off x="2680043" y="3040750"/>
            <a:ext cx="865624" cy="462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인증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7FD335F-9109-4D53-BC6E-BDE0538D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3444859" y="3084603"/>
            <a:ext cx="398875" cy="5350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42DDC98-2D32-4BD1-A9A1-B7986295BAFC}"/>
              </a:ext>
            </a:extLst>
          </p:cNvPr>
          <p:cNvSpPr txBox="1"/>
          <p:nvPr/>
        </p:nvSpPr>
        <p:spPr>
          <a:xfrm>
            <a:off x="3890299" y="2974421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인증 성공 시 가입했던</a:t>
            </a:r>
            <a:endParaRPr lang="en-US" altLang="ko-KR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이메일로 인증번호가 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2A9D94-6074-4C8D-B7CF-912125653CD1}"/>
              </a:ext>
            </a:extLst>
          </p:cNvPr>
          <p:cNvSpPr/>
          <p:nvPr/>
        </p:nvSpPr>
        <p:spPr>
          <a:xfrm>
            <a:off x="1482448" y="4410809"/>
            <a:ext cx="3260815" cy="496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 탈퇴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89E4CB-5E28-4EB0-BF41-18AED063CA77}"/>
              </a:ext>
            </a:extLst>
          </p:cNvPr>
          <p:cNvSpPr/>
          <p:nvPr/>
        </p:nvSpPr>
        <p:spPr>
          <a:xfrm>
            <a:off x="6885424" y="772839"/>
            <a:ext cx="4387442" cy="4932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98228-860C-4AE8-A470-D3322D9F87DD}"/>
              </a:ext>
            </a:extLst>
          </p:cNvPr>
          <p:cNvSpPr/>
          <p:nvPr/>
        </p:nvSpPr>
        <p:spPr>
          <a:xfrm>
            <a:off x="7116121" y="948895"/>
            <a:ext cx="3926048" cy="364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로고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8F2C5-44C2-4419-8A25-C831CE3AFC74}"/>
              </a:ext>
            </a:extLst>
          </p:cNvPr>
          <p:cNvSpPr txBox="1"/>
          <p:nvPr/>
        </p:nvSpPr>
        <p:spPr>
          <a:xfrm>
            <a:off x="7621808" y="405980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찾기 페이지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182B82-FDFC-4CD3-8A3B-61D3B6ED1349}"/>
              </a:ext>
            </a:extLst>
          </p:cNvPr>
          <p:cNvSpPr/>
          <p:nvPr/>
        </p:nvSpPr>
        <p:spPr>
          <a:xfrm>
            <a:off x="7448737" y="1554708"/>
            <a:ext cx="3260815" cy="1276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86B057-970A-42D9-8F38-A36DC5F9A0C9}"/>
              </a:ext>
            </a:extLst>
          </p:cNvPr>
          <p:cNvSpPr/>
          <p:nvPr/>
        </p:nvSpPr>
        <p:spPr>
          <a:xfrm>
            <a:off x="7549985" y="1647700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찾기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DB4473-A987-4AFF-AB15-511C80068752}"/>
              </a:ext>
            </a:extLst>
          </p:cNvPr>
          <p:cNvSpPr/>
          <p:nvPr/>
        </p:nvSpPr>
        <p:spPr>
          <a:xfrm>
            <a:off x="7444106" y="3080805"/>
            <a:ext cx="3260815" cy="172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CE902A-4235-4529-B2EB-55C5FCCF0430}"/>
              </a:ext>
            </a:extLst>
          </p:cNvPr>
          <p:cNvSpPr/>
          <p:nvPr/>
        </p:nvSpPr>
        <p:spPr>
          <a:xfrm>
            <a:off x="7545354" y="3195052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 찾기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E334DD-0B9A-46EC-B4EA-A7BC29C60E26}"/>
              </a:ext>
            </a:extLst>
          </p:cNvPr>
          <p:cNvSpPr/>
          <p:nvPr/>
        </p:nvSpPr>
        <p:spPr>
          <a:xfrm>
            <a:off x="7545355" y="2046410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이메일 입력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4F2F7C-6091-44FC-B201-97E199CDC3B5}"/>
              </a:ext>
            </a:extLst>
          </p:cNvPr>
          <p:cNvSpPr/>
          <p:nvPr/>
        </p:nvSpPr>
        <p:spPr>
          <a:xfrm>
            <a:off x="7633428" y="2451618"/>
            <a:ext cx="2882172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정보를 이메일로 전송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BD2C3C-A13B-4A16-9DE7-4724BD9BF94E}"/>
              </a:ext>
            </a:extLst>
          </p:cNvPr>
          <p:cNvSpPr/>
          <p:nvPr/>
        </p:nvSpPr>
        <p:spPr>
          <a:xfrm>
            <a:off x="7545354" y="3599241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 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8A7BD4-C5E8-419F-AF16-2FEC9CA427CB}"/>
              </a:ext>
            </a:extLst>
          </p:cNvPr>
          <p:cNvSpPr/>
          <p:nvPr/>
        </p:nvSpPr>
        <p:spPr>
          <a:xfrm>
            <a:off x="7545052" y="3964087"/>
            <a:ext cx="3058318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이메일 입력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AA9F58-88D8-4B15-8BF0-E319AE888F10}"/>
              </a:ext>
            </a:extLst>
          </p:cNvPr>
          <p:cNvSpPr/>
          <p:nvPr/>
        </p:nvSpPr>
        <p:spPr>
          <a:xfrm>
            <a:off x="7763451" y="4384675"/>
            <a:ext cx="2621520" cy="314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비밀번호를 이메일로 전송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956549E-A57F-49ED-BF81-82DA13B9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95299">
            <a:off x="7328489" y="344965"/>
            <a:ext cx="318016" cy="4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내, 하얀색, 컴퓨터, 마우스이(가) 표시된 사진&#10;&#10;자동 생성된 설명">
            <a:extLst>
              <a:ext uri="{FF2B5EF4-FFF2-40B4-BE49-F238E27FC236}">
                <a16:creationId xmlns:a16="http://schemas.microsoft.com/office/drawing/2014/main" id="{352B9E52-001F-4C9A-87B9-9E2C6EDC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72" y="2203500"/>
            <a:ext cx="6469828" cy="45332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90DF3D-7F69-4840-990C-26DF3163FE10}"/>
              </a:ext>
            </a:extLst>
          </p:cNvPr>
          <p:cNvSpPr/>
          <p:nvPr/>
        </p:nvSpPr>
        <p:spPr>
          <a:xfrm>
            <a:off x="329680" y="1637521"/>
            <a:ext cx="11258940" cy="2253343"/>
          </a:xfrm>
          <a:custGeom>
            <a:avLst/>
            <a:gdLst>
              <a:gd name="connsiteX0" fmla="*/ 0 w 11258940"/>
              <a:gd name="connsiteY0" fmla="*/ 375565 h 2253343"/>
              <a:gd name="connsiteX1" fmla="*/ 375565 w 11258940"/>
              <a:gd name="connsiteY1" fmla="*/ 0 h 2253343"/>
              <a:gd name="connsiteX2" fmla="*/ 1137381 w 11258940"/>
              <a:gd name="connsiteY2" fmla="*/ 0 h 2253343"/>
              <a:gd name="connsiteX3" fmla="*/ 1794119 w 11258940"/>
              <a:gd name="connsiteY3" fmla="*/ 0 h 2253343"/>
              <a:gd name="connsiteX4" fmla="*/ 2135623 w 11258940"/>
              <a:gd name="connsiteY4" fmla="*/ 0 h 2253343"/>
              <a:gd name="connsiteX5" fmla="*/ 2687283 w 11258940"/>
              <a:gd name="connsiteY5" fmla="*/ 0 h 2253343"/>
              <a:gd name="connsiteX6" fmla="*/ 3344021 w 11258940"/>
              <a:gd name="connsiteY6" fmla="*/ 0 h 2253343"/>
              <a:gd name="connsiteX7" fmla="*/ 3895681 w 11258940"/>
              <a:gd name="connsiteY7" fmla="*/ 0 h 2253343"/>
              <a:gd name="connsiteX8" fmla="*/ 4552419 w 11258940"/>
              <a:gd name="connsiteY8" fmla="*/ 0 h 2253343"/>
              <a:gd name="connsiteX9" fmla="*/ 5314236 w 11258940"/>
              <a:gd name="connsiteY9" fmla="*/ 0 h 2253343"/>
              <a:gd name="connsiteX10" fmla="*/ 5970974 w 11258940"/>
              <a:gd name="connsiteY10" fmla="*/ 0 h 2253343"/>
              <a:gd name="connsiteX11" fmla="*/ 6732790 w 11258940"/>
              <a:gd name="connsiteY11" fmla="*/ 0 h 2253343"/>
              <a:gd name="connsiteX12" fmla="*/ 7599684 w 11258940"/>
              <a:gd name="connsiteY12" fmla="*/ 0 h 2253343"/>
              <a:gd name="connsiteX13" fmla="*/ 8046266 w 11258940"/>
              <a:gd name="connsiteY13" fmla="*/ 0 h 2253343"/>
              <a:gd name="connsiteX14" fmla="*/ 8387770 w 11258940"/>
              <a:gd name="connsiteY14" fmla="*/ 0 h 2253343"/>
              <a:gd name="connsiteX15" fmla="*/ 9254664 w 11258940"/>
              <a:gd name="connsiteY15" fmla="*/ 0 h 2253343"/>
              <a:gd name="connsiteX16" fmla="*/ 9596168 w 11258940"/>
              <a:gd name="connsiteY16" fmla="*/ 0 h 2253343"/>
              <a:gd name="connsiteX17" fmla="*/ 10147828 w 11258940"/>
              <a:gd name="connsiteY17" fmla="*/ 0 h 2253343"/>
              <a:gd name="connsiteX18" fmla="*/ 10883375 w 11258940"/>
              <a:gd name="connsiteY18" fmla="*/ 0 h 2253343"/>
              <a:gd name="connsiteX19" fmla="*/ 11258940 w 11258940"/>
              <a:gd name="connsiteY19" fmla="*/ 375565 h 2253343"/>
              <a:gd name="connsiteX20" fmla="*/ 11258940 w 11258940"/>
              <a:gd name="connsiteY20" fmla="*/ 906347 h 2253343"/>
              <a:gd name="connsiteX21" fmla="*/ 11258940 w 11258940"/>
              <a:gd name="connsiteY21" fmla="*/ 1422107 h 2253343"/>
              <a:gd name="connsiteX22" fmla="*/ 11258940 w 11258940"/>
              <a:gd name="connsiteY22" fmla="*/ 1877778 h 2253343"/>
              <a:gd name="connsiteX23" fmla="*/ 10883375 w 11258940"/>
              <a:gd name="connsiteY23" fmla="*/ 2253343 h 2253343"/>
              <a:gd name="connsiteX24" fmla="*/ 10016481 w 11258940"/>
              <a:gd name="connsiteY24" fmla="*/ 2253343 h 2253343"/>
              <a:gd name="connsiteX25" fmla="*/ 9464821 w 11258940"/>
              <a:gd name="connsiteY25" fmla="*/ 2253343 h 2253343"/>
              <a:gd name="connsiteX26" fmla="*/ 8808083 w 11258940"/>
              <a:gd name="connsiteY26" fmla="*/ 2253343 h 2253343"/>
              <a:gd name="connsiteX27" fmla="*/ 8466579 w 11258940"/>
              <a:gd name="connsiteY27" fmla="*/ 2253343 h 2253343"/>
              <a:gd name="connsiteX28" fmla="*/ 7704762 w 11258940"/>
              <a:gd name="connsiteY28" fmla="*/ 2253343 h 2253343"/>
              <a:gd name="connsiteX29" fmla="*/ 7363259 w 11258940"/>
              <a:gd name="connsiteY29" fmla="*/ 2253343 h 2253343"/>
              <a:gd name="connsiteX30" fmla="*/ 6916677 w 11258940"/>
              <a:gd name="connsiteY30" fmla="*/ 2253343 h 2253343"/>
              <a:gd name="connsiteX31" fmla="*/ 6365017 w 11258940"/>
              <a:gd name="connsiteY31" fmla="*/ 2253343 h 2253343"/>
              <a:gd name="connsiteX32" fmla="*/ 5708279 w 11258940"/>
              <a:gd name="connsiteY32" fmla="*/ 2253343 h 2253343"/>
              <a:gd name="connsiteX33" fmla="*/ 5261697 w 11258940"/>
              <a:gd name="connsiteY33" fmla="*/ 2253343 h 2253343"/>
              <a:gd name="connsiteX34" fmla="*/ 4920193 w 11258940"/>
              <a:gd name="connsiteY34" fmla="*/ 2253343 h 2253343"/>
              <a:gd name="connsiteX35" fmla="*/ 4053299 w 11258940"/>
              <a:gd name="connsiteY35" fmla="*/ 2253343 h 2253343"/>
              <a:gd name="connsiteX36" fmla="*/ 3711795 w 11258940"/>
              <a:gd name="connsiteY36" fmla="*/ 2253343 h 2253343"/>
              <a:gd name="connsiteX37" fmla="*/ 2949978 w 11258940"/>
              <a:gd name="connsiteY37" fmla="*/ 2253343 h 2253343"/>
              <a:gd name="connsiteX38" fmla="*/ 2188162 w 11258940"/>
              <a:gd name="connsiteY38" fmla="*/ 2253343 h 2253343"/>
              <a:gd name="connsiteX39" fmla="*/ 1426346 w 11258940"/>
              <a:gd name="connsiteY39" fmla="*/ 2253343 h 2253343"/>
              <a:gd name="connsiteX40" fmla="*/ 375565 w 11258940"/>
              <a:gd name="connsiteY40" fmla="*/ 2253343 h 2253343"/>
              <a:gd name="connsiteX41" fmla="*/ 0 w 11258940"/>
              <a:gd name="connsiteY41" fmla="*/ 1877778 h 2253343"/>
              <a:gd name="connsiteX42" fmla="*/ 0 w 11258940"/>
              <a:gd name="connsiteY42" fmla="*/ 1392062 h 2253343"/>
              <a:gd name="connsiteX43" fmla="*/ 0 w 11258940"/>
              <a:gd name="connsiteY43" fmla="*/ 936391 h 2253343"/>
              <a:gd name="connsiteX44" fmla="*/ 0 w 11258940"/>
              <a:gd name="connsiteY44" fmla="*/ 375565 h 22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258940" h="2253343" fill="none" extrusionOk="0">
                <a:moveTo>
                  <a:pt x="0" y="375565"/>
                </a:moveTo>
                <a:cubicBezTo>
                  <a:pt x="29490" y="159467"/>
                  <a:pt x="167036" y="25265"/>
                  <a:pt x="375565" y="0"/>
                </a:cubicBezTo>
                <a:cubicBezTo>
                  <a:pt x="687483" y="18989"/>
                  <a:pt x="976270" y="-16844"/>
                  <a:pt x="1137381" y="0"/>
                </a:cubicBezTo>
                <a:cubicBezTo>
                  <a:pt x="1298492" y="16844"/>
                  <a:pt x="1573027" y="-16381"/>
                  <a:pt x="1794119" y="0"/>
                </a:cubicBezTo>
                <a:cubicBezTo>
                  <a:pt x="2015211" y="16381"/>
                  <a:pt x="2027990" y="-15190"/>
                  <a:pt x="2135623" y="0"/>
                </a:cubicBezTo>
                <a:cubicBezTo>
                  <a:pt x="2243256" y="15190"/>
                  <a:pt x="2489947" y="-1615"/>
                  <a:pt x="2687283" y="0"/>
                </a:cubicBezTo>
                <a:cubicBezTo>
                  <a:pt x="2884619" y="1615"/>
                  <a:pt x="3139239" y="17938"/>
                  <a:pt x="3344021" y="0"/>
                </a:cubicBezTo>
                <a:cubicBezTo>
                  <a:pt x="3548803" y="-17938"/>
                  <a:pt x="3708711" y="18626"/>
                  <a:pt x="3895681" y="0"/>
                </a:cubicBezTo>
                <a:cubicBezTo>
                  <a:pt x="4082651" y="-18626"/>
                  <a:pt x="4348718" y="-27729"/>
                  <a:pt x="4552419" y="0"/>
                </a:cubicBezTo>
                <a:cubicBezTo>
                  <a:pt x="4756120" y="27729"/>
                  <a:pt x="5060559" y="-18721"/>
                  <a:pt x="5314236" y="0"/>
                </a:cubicBezTo>
                <a:cubicBezTo>
                  <a:pt x="5567913" y="18721"/>
                  <a:pt x="5737357" y="-15707"/>
                  <a:pt x="5970974" y="0"/>
                </a:cubicBezTo>
                <a:cubicBezTo>
                  <a:pt x="6204591" y="15707"/>
                  <a:pt x="6480115" y="20206"/>
                  <a:pt x="6732790" y="0"/>
                </a:cubicBezTo>
                <a:cubicBezTo>
                  <a:pt x="6985465" y="-20206"/>
                  <a:pt x="7395269" y="36858"/>
                  <a:pt x="7599684" y="0"/>
                </a:cubicBezTo>
                <a:cubicBezTo>
                  <a:pt x="7804099" y="-36858"/>
                  <a:pt x="7861114" y="13326"/>
                  <a:pt x="8046266" y="0"/>
                </a:cubicBezTo>
                <a:cubicBezTo>
                  <a:pt x="8231418" y="-13326"/>
                  <a:pt x="8238988" y="14823"/>
                  <a:pt x="8387770" y="0"/>
                </a:cubicBezTo>
                <a:cubicBezTo>
                  <a:pt x="8536552" y="-14823"/>
                  <a:pt x="8995261" y="-4839"/>
                  <a:pt x="9254664" y="0"/>
                </a:cubicBezTo>
                <a:cubicBezTo>
                  <a:pt x="9514067" y="4839"/>
                  <a:pt x="9498838" y="10053"/>
                  <a:pt x="9596168" y="0"/>
                </a:cubicBezTo>
                <a:cubicBezTo>
                  <a:pt x="9693498" y="-10053"/>
                  <a:pt x="9972359" y="10313"/>
                  <a:pt x="10147828" y="0"/>
                </a:cubicBezTo>
                <a:cubicBezTo>
                  <a:pt x="10323297" y="-10313"/>
                  <a:pt x="10655171" y="-13754"/>
                  <a:pt x="10883375" y="0"/>
                </a:cubicBezTo>
                <a:cubicBezTo>
                  <a:pt x="11084546" y="36239"/>
                  <a:pt x="11278189" y="193976"/>
                  <a:pt x="11258940" y="375565"/>
                </a:cubicBezTo>
                <a:cubicBezTo>
                  <a:pt x="11245158" y="631836"/>
                  <a:pt x="11250667" y="679355"/>
                  <a:pt x="11258940" y="906347"/>
                </a:cubicBezTo>
                <a:cubicBezTo>
                  <a:pt x="11267213" y="1133339"/>
                  <a:pt x="11275167" y="1277228"/>
                  <a:pt x="11258940" y="1422107"/>
                </a:cubicBezTo>
                <a:cubicBezTo>
                  <a:pt x="11242713" y="1566986"/>
                  <a:pt x="11261282" y="1717723"/>
                  <a:pt x="11258940" y="1877778"/>
                </a:cubicBezTo>
                <a:cubicBezTo>
                  <a:pt x="11260328" y="2101008"/>
                  <a:pt x="11102337" y="2230051"/>
                  <a:pt x="10883375" y="2253343"/>
                </a:cubicBezTo>
                <a:cubicBezTo>
                  <a:pt x="10529301" y="2293373"/>
                  <a:pt x="10410706" y="2261760"/>
                  <a:pt x="10016481" y="2253343"/>
                </a:cubicBezTo>
                <a:cubicBezTo>
                  <a:pt x="9622256" y="2244926"/>
                  <a:pt x="9585579" y="2265019"/>
                  <a:pt x="9464821" y="2253343"/>
                </a:cubicBezTo>
                <a:cubicBezTo>
                  <a:pt x="9344063" y="2241667"/>
                  <a:pt x="9051957" y="2278366"/>
                  <a:pt x="8808083" y="2253343"/>
                </a:cubicBezTo>
                <a:cubicBezTo>
                  <a:pt x="8564209" y="2228320"/>
                  <a:pt x="8568815" y="2256802"/>
                  <a:pt x="8466579" y="2253343"/>
                </a:cubicBezTo>
                <a:cubicBezTo>
                  <a:pt x="8364343" y="2249884"/>
                  <a:pt x="7964678" y="2228814"/>
                  <a:pt x="7704762" y="2253343"/>
                </a:cubicBezTo>
                <a:cubicBezTo>
                  <a:pt x="7444846" y="2277872"/>
                  <a:pt x="7518789" y="2257004"/>
                  <a:pt x="7363259" y="2253343"/>
                </a:cubicBezTo>
                <a:cubicBezTo>
                  <a:pt x="7207729" y="2249682"/>
                  <a:pt x="7134482" y="2237521"/>
                  <a:pt x="6916677" y="2253343"/>
                </a:cubicBezTo>
                <a:cubicBezTo>
                  <a:pt x="6698872" y="2269165"/>
                  <a:pt x="6562108" y="2278741"/>
                  <a:pt x="6365017" y="2253343"/>
                </a:cubicBezTo>
                <a:cubicBezTo>
                  <a:pt x="6167926" y="2227945"/>
                  <a:pt x="6035135" y="2254199"/>
                  <a:pt x="5708279" y="2253343"/>
                </a:cubicBezTo>
                <a:cubicBezTo>
                  <a:pt x="5381423" y="2252487"/>
                  <a:pt x="5474853" y="2250172"/>
                  <a:pt x="5261697" y="2253343"/>
                </a:cubicBezTo>
                <a:cubicBezTo>
                  <a:pt x="5048541" y="2256514"/>
                  <a:pt x="5059732" y="2241420"/>
                  <a:pt x="4920193" y="2253343"/>
                </a:cubicBezTo>
                <a:cubicBezTo>
                  <a:pt x="4780654" y="2265266"/>
                  <a:pt x="4432505" y="2232266"/>
                  <a:pt x="4053299" y="2253343"/>
                </a:cubicBezTo>
                <a:cubicBezTo>
                  <a:pt x="3674093" y="2274420"/>
                  <a:pt x="3882230" y="2254550"/>
                  <a:pt x="3711795" y="2253343"/>
                </a:cubicBezTo>
                <a:cubicBezTo>
                  <a:pt x="3541360" y="2252136"/>
                  <a:pt x="3226967" y="2282393"/>
                  <a:pt x="2949978" y="2253343"/>
                </a:cubicBezTo>
                <a:cubicBezTo>
                  <a:pt x="2672989" y="2224293"/>
                  <a:pt x="2448159" y="2218313"/>
                  <a:pt x="2188162" y="2253343"/>
                </a:cubicBezTo>
                <a:cubicBezTo>
                  <a:pt x="1928165" y="2288373"/>
                  <a:pt x="1687629" y="2235091"/>
                  <a:pt x="1426346" y="2253343"/>
                </a:cubicBezTo>
                <a:cubicBezTo>
                  <a:pt x="1165063" y="2271595"/>
                  <a:pt x="786724" y="2230140"/>
                  <a:pt x="375565" y="2253343"/>
                </a:cubicBezTo>
                <a:cubicBezTo>
                  <a:pt x="173837" y="2284711"/>
                  <a:pt x="-9899" y="2086201"/>
                  <a:pt x="0" y="1877778"/>
                </a:cubicBezTo>
                <a:cubicBezTo>
                  <a:pt x="18128" y="1679494"/>
                  <a:pt x="3723" y="1596782"/>
                  <a:pt x="0" y="1392062"/>
                </a:cubicBezTo>
                <a:cubicBezTo>
                  <a:pt x="-3723" y="1187342"/>
                  <a:pt x="2932" y="1147102"/>
                  <a:pt x="0" y="936391"/>
                </a:cubicBezTo>
                <a:cubicBezTo>
                  <a:pt x="-2932" y="725680"/>
                  <a:pt x="17935" y="496655"/>
                  <a:pt x="0" y="375565"/>
                </a:cubicBezTo>
                <a:close/>
              </a:path>
              <a:path w="11258940" h="2253343" stroke="0" extrusionOk="0">
                <a:moveTo>
                  <a:pt x="0" y="375565"/>
                </a:moveTo>
                <a:cubicBezTo>
                  <a:pt x="24730" y="200467"/>
                  <a:pt x="212881" y="-11352"/>
                  <a:pt x="375565" y="0"/>
                </a:cubicBezTo>
                <a:cubicBezTo>
                  <a:pt x="509820" y="-19213"/>
                  <a:pt x="742164" y="-5016"/>
                  <a:pt x="927225" y="0"/>
                </a:cubicBezTo>
                <a:cubicBezTo>
                  <a:pt x="1112286" y="5016"/>
                  <a:pt x="1480829" y="14014"/>
                  <a:pt x="1794119" y="0"/>
                </a:cubicBezTo>
                <a:cubicBezTo>
                  <a:pt x="2107409" y="-14014"/>
                  <a:pt x="2287675" y="-1056"/>
                  <a:pt x="2450857" y="0"/>
                </a:cubicBezTo>
                <a:cubicBezTo>
                  <a:pt x="2614039" y="1056"/>
                  <a:pt x="2814477" y="21750"/>
                  <a:pt x="3107596" y="0"/>
                </a:cubicBezTo>
                <a:cubicBezTo>
                  <a:pt x="3400715" y="-21750"/>
                  <a:pt x="3531815" y="19631"/>
                  <a:pt x="3659256" y="0"/>
                </a:cubicBezTo>
                <a:cubicBezTo>
                  <a:pt x="3786697" y="-19631"/>
                  <a:pt x="4346717" y="-20025"/>
                  <a:pt x="4526150" y="0"/>
                </a:cubicBezTo>
                <a:cubicBezTo>
                  <a:pt x="4705583" y="20025"/>
                  <a:pt x="4742182" y="2569"/>
                  <a:pt x="4867654" y="0"/>
                </a:cubicBezTo>
                <a:cubicBezTo>
                  <a:pt x="4993126" y="-2569"/>
                  <a:pt x="5292374" y="6951"/>
                  <a:pt x="5629470" y="0"/>
                </a:cubicBezTo>
                <a:cubicBezTo>
                  <a:pt x="5966566" y="-6951"/>
                  <a:pt x="5866592" y="13348"/>
                  <a:pt x="6076052" y="0"/>
                </a:cubicBezTo>
                <a:cubicBezTo>
                  <a:pt x="6285512" y="-13348"/>
                  <a:pt x="6589359" y="-18977"/>
                  <a:pt x="6732790" y="0"/>
                </a:cubicBezTo>
                <a:cubicBezTo>
                  <a:pt x="6876221" y="18977"/>
                  <a:pt x="7308341" y="29132"/>
                  <a:pt x="7494606" y="0"/>
                </a:cubicBezTo>
                <a:cubicBezTo>
                  <a:pt x="7680871" y="-29132"/>
                  <a:pt x="7715691" y="1088"/>
                  <a:pt x="7836110" y="0"/>
                </a:cubicBezTo>
                <a:cubicBezTo>
                  <a:pt x="7956529" y="-1088"/>
                  <a:pt x="8070603" y="10758"/>
                  <a:pt x="8282692" y="0"/>
                </a:cubicBezTo>
                <a:cubicBezTo>
                  <a:pt x="8494781" y="-10758"/>
                  <a:pt x="8759482" y="25708"/>
                  <a:pt x="9044508" y="0"/>
                </a:cubicBezTo>
                <a:cubicBezTo>
                  <a:pt x="9329534" y="-25708"/>
                  <a:pt x="9572058" y="2013"/>
                  <a:pt x="9911403" y="0"/>
                </a:cubicBezTo>
                <a:cubicBezTo>
                  <a:pt x="10250749" y="-2013"/>
                  <a:pt x="10120743" y="9715"/>
                  <a:pt x="10252906" y="0"/>
                </a:cubicBezTo>
                <a:cubicBezTo>
                  <a:pt x="10385069" y="-9715"/>
                  <a:pt x="10689091" y="-172"/>
                  <a:pt x="10883375" y="0"/>
                </a:cubicBezTo>
                <a:cubicBezTo>
                  <a:pt x="11070494" y="2550"/>
                  <a:pt x="11271088" y="188600"/>
                  <a:pt x="11258940" y="375565"/>
                </a:cubicBezTo>
                <a:cubicBezTo>
                  <a:pt x="11279557" y="576164"/>
                  <a:pt x="11242999" y="653422"/>
                  <a:pt x="11258940" y="876303"/>
                </a:cubicBezTo>
                <a:cubicBezTo>
                  <a:pt x="11274881" y="1099184"/>
                  <a:pt x="11273466" y="1272036"/>
                  <a:pt x="11258940" y="1407085"/>
                </a:cubicBezTo>
                <a:cubicBezTo>
                  <a:pt x="11244414" y="1542134"/>
                  <a:pt x="11240964" y="1729665"/>
                  <a:pt x="11258940" y="1877778"/>
                </a:cubicBezTo>
                <a:cubicBezTo>
                  <a:pt x="11235440" y="2076348"/>
                  <a:pt x="11101455" y="2229090"/>
                  <a:pt x="10883375" y="2253343"/>
                </a:cubicBezTo>
                <a:cubicBezTo>
                  <a:pt x="10644006" y="2280452"/>
                  <a:pt x="10264206" y="2217484"/>
                  <a:pt x="10016481" y="2253343"/>
                </a:cubicBezTo>
                <a:cubicBezTo>
                  <a:pt x="9768756" y="2289202"/>
                  <a:pt x="9715484" y="2252430"/>
                  <a:pt x="9464821" y="2253343"/>
                </a:cubicBezTo>
                <a:cubicBezTo>
                  <a:pt x="9214158" y="2254256"/>
                  <a:pt x="9230545" y="2239325"/>
                  <a:pt x="9123317" y="2253343"/>
                </a:cubicBezTo>
                <a:cubicBezTo>
                  <a:pt x="9016089" y="2267361"/>
                  <a:pt x="8835336" y="2229664"/>
                  <a:pt x="8571657" y="2253343"/>
                </a:cubicBezTo>
                <a:cubicBezTo>
                  <a:pt x="8307978" y="2277022"/>
                  <a:pt x="8059995" y="2229397"/>
                  <a:pt x="7914919" y="2253343"/>
                </a:cubicBezTo>
                <a:cubicBezTo>
                  <a:pt x="7769843" y="2277289"/>
                  <a:pt x="7633939" y="2264623"/>
                  <a:pt x="7363259" y="2253343"/>
                </a:cubicBezTo>
                <a:cubicBezTo>
                  <a:pt x="7092579" y="2242063"/>
                  <a:pt x="6807843" y="2256901"/>
                  <a:pt x="6496364" y="2253343"/>
                </a:cubicBezTo>
                <a:cubicBezTo>
                  <a:pt x="6184885" y="2249785"/>
                  <a:pt x="6142493" y="2264421"/>
                  <a:pt x="6049782" y="2253343"/>
                </a:cubicBezTo>
                <a:cubicBezTo>
                  <a:pt x="5957071" y="2242265"/>
                  <a:pt x="5766100" y="2270112"/>
                  <a:pt x="5603200" y="2253343"/>
                </a:cubicBezTo>
                <a:cubicBezTo>
                  <a:pt x="5440300" y="2236574"/>
                  <a:pt x="5222984" y="2253561"/>
                  <a:pt x="4946462" y="2253343"/>
                </a:cubicBezTo>
                <a:cubicBezTo>
                  <a:pt x="4669940" y="2253125"/>
                  <a:pt x="4631327" y="2277999"/>
                  <a:pt x="4394802" y="2253343"/>
                </a:cubicBezTo>
                <a:cubicBezTo>
                  <a:pt x="4158277" y="2228687"/>
                  <a:pt x="3749507" y="2275348"/>
                  <a:pt x="3527908" y="2253343"/>
                </a:cubicBezTo>
                <a:cubicBezTo>
                  <a:pt x="3306309" y="2231338"/>
                  <a:pt x="2985638" y="2220224"/>
                  <a:pt x="2766092" y="2253343"/>
                </a:cubicBezTo>
                <a:cubicBezTo>
                  <a:pt x="2546546" y="2286462"/>
                  <a:pt x="2447747" y="2240876"/>
                  <a:pt x="2319510" y="2253343"/>
                </a:cubicBezTo>
                <a:cubicBezTo>
                  <a:pt x="2191273" y="2265810"/>
                  <a:pt x="1676504" y="2275321"/>
                  <a:pt x="1452616" y="2253343"/>
                </a:cubicBezTo>
                <a:cubicBezTo>
                  <a:pt x="1228728" y="2231365"/>
                  <a:pt x="902053" y="2261890"/>
                  <a:pt x="375565" y="2253343"/>
                </a:cubicBezTo>
                <a:cubicBezTo>
                  <a:pt x="173903" y="2255795"/>
                  <a:pt x="30926" y="2069136"/>
                  <a:pt x="0" y="1877778"/>
                </a:cubicBezTo>
                <a:cubicBezTo>
                  <a:pt x="-20043" y="1718949"/>
                  <a:pt x="-19277" y="1553780"/>
                  <a:pt x="0" y="1422107"/>
                </a:cubicBezTo>
                <a:cubicBezTo>
                  <a:pt x="19277" y="1290434"/>
                  <a:pt x="-7559" y="1140803"/>
                  <a:pt x="0" y="921369"/>
                </a:cubicBezTo>
                <a:cubicBezTo>
                  <a:pt x="7559" y="701935"/>
                  <a:pt x="-9215" y="550310"/>
                  <a:pt x="0" y="37556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는 한 작품에 관련된 여러가지 미디어 믹스를 한눈에 볼 수 있게 정리해 놓음과 더불어 각 미디어들에 대한 평가 역시 한 눈에 볼 수 있게 정리해 놓은 사이트이다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</a:t>
            </a:r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이용자는 </a:t>
            </a:r>
            <a:r>
              <a:rPr lang="en-US" altLang="ko-KR" sz="2800" dirty="0" err="1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FindMedia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통하여 좋아하는 작품의 </a:t>
            </a:r>
            <a:endParaRPr lang="en-US" altLang="ko-KR" sz="28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ko-KR" altLang="en-US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여러가지 미디어 매체들을 접할 수 있을 것이다</a:t>
            </a:r>
            <a:r>
              <a:rPr lang="en-US" altLang="ko-KR" sz="28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28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40F86C-4623-4AB2-AA40-0871790A82ED}"/>
              </a:ext>
            </a:extLst>
          </p:cNvPr>
          <p:cNvSpPr/>
          <p:nvPr/>
        </p:nvSpPr>
        <p:spPr>
          <a:xfrm>
            <a:off x="329680" y="337378"/>
            <a:ext cx="6276393" cy="894263"/>
          </a:xfrm>
          <a:custGeom>
            <a:avLst/>
            <a:gdLst>
              <a:gd name="connsiteX0" fmla="*/ 0 w 6276393"/>
              <a:gd name="connsiteY0" fmla="*/ 149047 h 894263"/>
              <a:gd name="connsiteX1" fmla="*/ 149047 w 6276393"/>
              <a:gd name="connsiteY1" fmla="*/ 0 h 894263"/>
              <a:gd name="connsiteX2" fmla="*/ 932868 w 6276393"/>
              <a:gd name="connsiteY2" fmla="*/ 0 h 894263"/>
              <a:gd name="connsiteX3" fmla="*/ 1537341 w 6276393"/>
              <a:gd name="connsiteY3" fmla="*/ 0 h 894263"/>
              <a:gd name="connsiteX4" fmla="*/ 2321162 w 6276393"/>
              <a:gd name="connsiteY4" fmla="*/ 0 h 894263"/>
              <a:gd name="connsiteX5" fmla="*/ 2865852 w 6276393"/>
              <a:gd name="connsiteY5" fmla="*/ 0 h 894263"/>
              <a:gd name="connsiteX6" fmla="*/ 3410541 w 6276393"/>
              <a:gd name="connsiteY6" fmla="*/ 0 h 894263"/>
              <a:gd name="connsiteX7" fmla="*/ 4074797 w 6276393"/>
              <a:gd name="connsiteY7" fmla="*/ 0 h 894263"/>
              <a:gd name="connsiteX8" fmla="*/ 4679269 w 6276393"/>
              <a:gd name="connsiteY8" fmla="*/ 0 h 894263"/>
              <a:gd name="connsiteX9" fmla="*/ 5463091 w 6276393"/>
              <a:gd name="connsiteY9" fmla="*/ 0 h 894263"/>
              <a:gd name="connsiteX10" fmla="*/ 6127346 w 6276393"/>
              <a:gd name="connsiteY10" fmla="*/ 0 h 894263"/>
              <a:gd name="connsiteX11" fmla="*/ 6276393 w 6276393"/>
              <a:gd name="connsiteY11" fmla="*/ 149047 h 894263"/>
              <a:gd name="connsiteX12" fmla="*/ 6276393 w 6276393"/>
              <a:gd name="connsiteY12" fmla="*/ 745216 h 894263"/>
              <a:gd name="connsiteX13" fmla="*/ 6127346 w 6276393"/>
              <a:gd name="connsiteY13" fmla="*/ 894263 h 894263"/>
              <a:gd name="connsiteX14" fmla="*/ 5642440 w 6276393"/>
              <a:gd name="connsiteY14" fmla="*/ 894263 h 894263"/>
              <a:gd name="connsiteX15" fmla="*/ 4978184 w 6276393"/>
              <a:gd name="connsiteY15" fmla="*/ 894263 h 894263"/>
              <a:gd name="connsiteX16" fmla="*/ 4433495 w 6276393"/>
              <a:gd name="connsiteY16" fmla="*/ 894263 h 894263"/>
              <a:gd name="connsiteX17" fmla="*/ 3829022 w 6276393"/>
              <a:gd name="connsiteY17" fmla="*/ 894263 h 894263"/>
              <a:gd name="connsiteX18" fmla="*/ 3045201 w 6276393"/>
              <a:gd name="connsiteY18" fmla="*/ 894263 h 894263"/>
              <a:gd name="connsiteX19" fmla="*/ 2500511 w 6276393"/>
              <a:gd name="connsiteY19" fmla="*/ 894263 h 894263"/>
              <a:gd name="connsiteX20" fmla="*/ 1836256 w 6276393"/>
              <a:gd name="connsiteY20" fmla="*/ 894263 h 894263"/>
              <a:gd name="connsiteX21" fmla="*/ 1351349 w 6276393"/>
              <a:gd name="connsiteY21" fmla="*/ 894263 h 894263"/>
              <a:gd name="connsiteX22" fmla="*/ 746877 w 6276393"/>
              <a:gd name="connsiteY22" fmla="*/ 894263 h 894263"/>
              <a:gd name="connsiteX23" fmla="*/ 149047 w 6276393"/>
              <a:gd name="connsiteY23" fmla="*/ 894263 h 894263"/>
              <a:gd name="connsiteX24" fmla="*/ 0 w 6276393"/>
              <a:gd name="connsiteY24" fmla="*/ 745216 h 894263"/>
              <a:gd name="connsiteX25" fmla="*/ 0 w 6276393"/>
              <a:gd name="connsiteY25" fmla="*/ 149047 h 8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76393" h="894263" fill="none" extrusionOk="0">
                <a:moveTo>
                  <a:pt x="0" y="149047"/>
                </a:moveTo>
                <a:cubicBezTo>
                  <a:pt x="5106" y="51207"/>
                  <a:pt x="60198" y="-11549"/>
                  <a:pt x="149047" y="0"/>
                </a:cubicBezTo>
                <a:cubicBezTo>
                  <a:pt x="323285" y="9711"/>
                  <a:pt x="687932" y="-30875"/>
                  <a:pt x="932868" y="0"/>
                </a:cubicBezTo>
                <a:cubicBezTo>
                  <a:pt x="1177804" y="30875"/>
                  <a:pt x="1278687" y="-20760"/>
                  <a:pt x="1537341" y="0"/>
                </a:cubicBezTo>
                <a:cubicBezTo>
                  <a:pt x="1795995" y="20760"/>
                  <a:pt x="2079351" y="5296"/>
                  <a:pt x="2321162" y="0"/>
                </a:cubicBezTo>
                <a:cubicBezTo>
                  <a:pt x="2562973" y="-5296"/>
                  <a:pt x="2598666" y="6080"/>
                  <a:pt x="2865852" y="0"/>
                </a:cubicBezTo>
                <a:cubicBezTo>
                  <a:pt x="3133038" y="-6080"/>
                  <a:pt x="3248351" y="24688"/>
                  <a:pt x="3410541" y="0"/>
                </a:cubicBezTo>
                <a:cubicBezTo>
                  <a:pt x="3572731" y="-24688"/>
                  <a:pt x="3863266" y="-9636"/>
                  <a:pt x="4074797" y="0"/>
                </a:cubicBezTo>
                <a:cubicBezTo>
                  <a:pt x="4286328" y="9636"/>
                  <a:pt x="4391455" y="3528"/>
                  <a:pt x="4679269" y="0"/>
                </a:cubicBezTo>
                <a:cubicBezTo>
                  <a:pt x="4967083" y="-3528"/>
                  <a:pt x="5287706" y="37692"/>
                  <a:pt x="5463091" y="0"/>
                </a:cubicBezTo>
                <a:cubicBezTo>
                  <a:pt x="5638476" y="-37692"/>
                  <a:pt x="5889898" y="32918"/>
                  <a:pt x="6127346" y="0"/>
                </a:cubicBezTo>
                <a:cubicBezTo>
                  <a:pt x="6216132" y="-3394"/>
                  <a:pt x="6269329" y="64073"/>
                  <a:pt x="6276393" y="149047"/>
                </a:cubicBezTo>
                <a:cubicBezTo>
                  <a:pt x="6291623" y="278167"/>
                  <a:pt x="6292915" y="576094"/>
                  <a:pt x="6276393" y="745216"/>
                </a:cubicBezTo>
                <a:cubicBezTo>
                  <a:pt x="6293728" y="834916"/>
                  <a:pt x="6215159" y="891408"/>
                  <a:pt x="6127346" y="894263"/>
                </a:cubicBezTo>
                <a:cubicBezTo>
                  <a:pt x="6029401" y="904322"/>
                  <a:pt x="5791518" y="873608"/>
                  <a:pt x="5642440" y="894263"/>
                </a:cubicBezTo>
                <a:cubicBezTo>
                  <a:pt x="5493362" y="914918"/>
                  <a:pt x="5171064" y="911699"/>
                  <a:pt x="4978184" y="894263"/>
                </a:cubicBezTo>
                <a:cubicBezTo>
                  <a:pt x="4785304" y="876827"/>
                  <a:pt x="4603278" y="879248"/>
                  <a:pt x="4433495" y="894263"/>
                </a:cubicBezTo>
                <a:cubicBezTo>
                  <a:pt x="4263712" y="909278"/>
                  <a:pt x="4101618" y="908722"/>
                  <a:pt x="3829022" y="894263"/>
                </a:cubicBezTo>
                <a:cubicBezTo>
                  <a:pt x="3556426" y="879804"/>
                  <a:pt x="3295784" y="924697"/>
                  <a:pt x="3045201" y="894263"/>
                </a:cubicBezTo>
                <a:cubicBezTo>
                  <a:pt x="2794618" y="863829"/>
                  <a:pt x="2674146" y="880311"/>
                  <a:pt x="2500511" y="894263"/>
                </a:cubicBezTo>
                <a:cubicBezTo>
                  <a:pt x="2326876" y="908216"/>
                  <a:pt x="1979065" y="923698"/>
                  <a:pt x="1836256" y="894263"/>
                </a:cubicBezTo>
                <a:cubicBezTo>
                  <a:pt x="1693447" y="864828"/>
                  <a:pt x="1486039" y="890936"/>
                  <a:pt x="1351349" y="894263"/>
                </a:cubicBezTo>
                <a:cubicBezTo>
                  <a:pt x="1216659" y="897590"/>
                  <a:pt x="937732" y="865326"/>
                  <a:pt x="746877" y="894263"/>
                </a:cubicBezTo>
                <a:cubicBezTo>
                  <a:pt x="556022" y="923200"/>
                  <a:pt x="280650" y="872950"/>
                  <a:pt x="149047" y="894263"/>
                </a:cubicBezTo>
                <a:cubicBezTo>
                  <a:pt x="64474" y="901276"/>
                  <a:pt x="1384" y="847382"/>
                  <a:pt x="0" y="745216"/>
                </a:cubicBezTo>
                <a:cubicBezTo>
                  <a:pt x="-20031" y="500641"/>
                  <a:pt x="-4825" y="406648"/>
                  <a:pt x="0" y="149047"/>
                </a:cubicBezTo>
                <a:close/>
              </a:path>
              <a:path w="6276393" h="894263" stroke="0" extrusionOk="0">
                <a:moveTo>
                  <a:pt x="0" y="149047"/>
                </a:moveTo>
                <a:cubicBezTo>
                  <a:pt x="11146" y="81299"/>
                  <a:pt x="69516" y="-707"/>
                  <a:pt x="149047" y="0"/>
                </a:cubicBezTo>
                <a:cubicBezTo>
                  <a:pt x="343669" y="-19240"/>
                  <a:pt x="613352" y="3331"/>
                  <a:pt x="753519" y="0"/>
                </a:cubicBezTo>
                <a:cubicBezTo>
                  <a:pt x="893686" y="-3331"/>
                  <a:pt x="1312711" y="4447"/>
                  <a:pt x="1537341" y="0"/>
                </a:cubicBezTo>
                <a:cubicBezTo>
                  <a:pt x="1761971" y="-4447"/>
                  <a:pt x="1996296" y="-8966"/>
                  <a:pt x="2201596" y="0"/>
                </a:cubicBezTo>
                <a:cubicBezTo>
                  <a:pt x="2406896" y="8966"/>
                  <a:pt x="2682878" y="-17988"/>
                  <a:pt x="2865852" y="0"/>
                </a:cubicBezTo>
                <a:cubicBezTo>
                  <a:pt x="3048826" y="17988"/>
                  <a:pt x="3344391" y="-16024"/>
                  <a:pt x="3470324" y="0"/>
                </a:cubicBezTo>
                <a:cubicBezTo>
                  <a:pt x="3596257" y="16024"/>
                  <a:pt x="3890112" y="21495"/>
                  <a:pt x="4254146" y="0"/>
                </a:cubicBezTo>
                <a:cubicBezTo>
                  <a:pt x="4618180" y="-21495"/>
                  <a:pt x="4522623" y="12255"/>
                  <a:pt x="4739052" y="0"/>
                </a:cubicBezTo>
                <a:cubicBezTo>
                  <a:pt x="4955481" y="-12255"/>
                  <a:pt x="5174074" y="-1764"/>
                  <a:pt x="5463091" y="0"/>
                </a:cubicBezTo>
                <a:cubicBezTo>
                  <a:pt x="5752108" y="1764"/>
                  <a:pt x="5876974" y="-23855"/>
                  <a:pt x="6127346" y="0"/>
                </a:cubicBezTo>
                <a:cubicBezTo>
                  <a:pt x="6208620" y="-14813"/>
                  <a:pt x="6279173" y="54549"/>
                  <a:pt x="6276393" y="149047"/>
                </a:cubicBezTo>
                <a:cubicBezTo>
                  <a:pt x="6256824" y="429175"/>
                  <a:pt x="6280666" y="601067"/>
                  <a:pt x="6276393" y="745216"/>
                </a:cubicBezTo>
                <a:cubicBezTo>
                  <a:pt x="6257487" y="832527"/>
                  <a:pt x="6210985" y="911295"/>
                  <a:pt x="6127346" y="894263"/>
                </a:cubicBezTo>
                <a:cubicBezTo>
                  <a:pt x="5849178" y="922958"/>
                  <a:pt x="5571346" y="876643"/>
                  <a:pt x="5403308" y="894263"/>
                </a:cubicBezTo>
                <a:cubicBezTo>
                  <a:pt x="5235270" y="911883"/>
                  <a:pt x="5070447" y="873350"/>
                  <a:pt x="4918401" y="894263"/>
                </a:cubicBezTo>
                <a:cubicBezTo>
                  <a:pt x="4766355" y="915176"/>
                  <a:pt x="4346096" y="902688"/>
                  <a:pt x="4194363" y="894263"/>
                </a:cubicBezTo>
                <a:cubicBezTo>
                  <a:pt x="4042630" y="885838"/>
                  <a:pt x="3713567" y="865329"/>
                  <a:pt x="3410541" y="894263"/>
                </a:cubicBezTo>
                <a:cubicBezTo>
                  <a:pt x="3107515" y="923197"/>
                  <a:pt x="3034730" y="873424"/>
                  <a:pt x="2865852" y="894263"/>
                </a:cubicBezTo>
                <a:cubicBezTo>
                  <a:pt x="2696974" y="915102"/>
                  <a:pt x="2503904" y="878661"/>
                  <a:pt x="2380945" y="894263"/>
                </a:cubicBezTo>
                <a:cubicBezTo>
                  <a:pt x="2257986" y="909865"/>
                  <a:pt x="1781610" y="895509"/>
                  <a:pt x="1597124" y="894263"/>
                </a:cubicBezTo>
                <a:cubicBezTo>
                  <a:pt x="1412638" y="893017"/>
                  <a:pt x="1110655" y="892492"/>
                  <a:pt x="932868" y="894263"/>
                </a:cubicBezTo>
                <a:cubicBezTo>
                  <a:pt x="755081" y="896034"/>
                  <a:pt x="383021" y="926647"/>
                  <a:pt x="149047" y="894263"/>
                </a:cubicBezTo>
                <a:cubicBezTo>
                  <a:pt x="53508" y="904553"/>
                  <a:pt x="5681" y="830984"/>
                  <a:pt x="0" y="745216"/>
                </a:cubicBezTo>
                <a:cubicBezTo>
                  <a:pt x="-27751" y="494115"/>
                  <a:pt x="-17703" y="298550"/>
                  <a:pt x="0" y="14904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기능 설명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7C500-5CE0-4781-9252-53A2644C0D41}"/>
              </a:ext>
            </a:extLst>
          </p:cNvPr>
          <p:cNvSpPr/>
          <p:nvPr/>
        </p:nvSpPr>
        <p:spPr>
          <a:xfrm>
            <a:off x="329680" y="4168450"/>
            <a:ext cx="11622834" cy="1791478"/>
          </a:xfrm>
          <a:custGeom>
            <a:avLst/>
            <a:gdLst>
              <a:gd name="connsiteX0" fmla="*/ 0 w 11622834"/>
              <a:gd name="connsiteY0" fmla="*/ 298586 h 1791478"/>
              <a:gd name="connsiteX1" fmla="*/ 298586 w 11622834"/>
              <a:gd name="connsiteY1" fmla="*/ 0 h 1791478"/>
              <a:gd name="connsiteX2" fmla="*/ 656920 w 11622834"/>
              <a:gd name="connsiteY2" fmla="*/ 0 h 1791478"/>
              <a:gd name="connsiteX3" fmla="*/ 1125511 w 11622834"/>
              <a:gd name="connsiteY3" fmla="*/ 0 h 1791478"/>
              <a:gd name="connsiteX4" fmla="*/ 1814615 w 11622834"/>
              <a:gd name="connsiteY4" fmla="*/ 0 h 1791478"/>
              <a:gd name="connsiteX5" fmla="*/ 2172949 w 11622834"/>
              <a:gd name="connsiteY5" fmla="*/ 0 h 1791478"/>
              <a:gd name="connsiteX6" fmla="*/ 2751796 w 11622834"/>
              <a:gd name="connsiteY6" fmla="*/ 0 h 1791478"/>
              <a:gd name="connsiteX7" fmla="*/ 3440900 w 11622834"/>
              <a:gd name="connsiteY7" fmla="*/ 0 h 1791478"/>
              <a:gd name="connsiteX8" fmla="*/ 4019747 w 11622834"/>
              <a:gd name="connsiteY8" fmla="*/ 0 h 1791478"/>
              <a:gd name="connsiteX9" fmla="*/ 4708851 w 11622834"/>
              <a:gd name="connsiteY9" fmla="*/ 0 h 1791478"/>
              <a:gd name="connsiteX10" fmla="*/ 5508211 w 11622834"/>
              <a:gd name="connsiteY10" fmla="*/ 0 h 1791478"/>
              <a:gd name="connsiteX11" fmla="*/ 6197315 w 11622834"/>
              <a:gd name="connsiteY11" fmla="*/ 0 h 1791478"/>
              <a:gd name="connsiteX12" fmla="*/ 6996676 w 11622834"/>
              <a:gd name="connsiteY12" fmla="*/ 0 h 1791478"/>
              <a:gd name="connsiteX13" fmla="*/ 7906293 w 11622834"/>
              <a:gd name="connsiteY13" fmla="*/ 0 h 1791478"/>
              <a:gd name="connsiteX14" fmla="*/ 8374883 w 11622834"/>
              <a:gd name="connsiteY14" fmla="*/ 0 h 1791478"/>
              <a:gd name="connsiteX15" fmla="*/ 8733217 w 11622834"/>
              <a:gd name="connsiteY15" fmla="*/ 0 h 1791478"/>
              <a:gd name="connsiteX16" fmla="*/ 9642835 w 11622834"/>
              <a:gd name="connsiteY16" fmla="*/ 0 h 1791478"/>
              <a:gd name="connsiteX17" fmla="*/ 10001169 w 11622834"/>
              <a:gd name="connsiteY17" fmla="*/ 0 h 1791478"/>
              <a:gd name="connsiteX18" fmla="*/ 10580016 w 11622834"/>
              <a:gd name="connsiteY18" fmla="*/ 0 h 1791478"/>
              <a:gd name="connsiteX19" fmla="*/ 11324248 w 11622834"/>
              <a:gd name="connsiteY19" fmla="*/ 0 h 1791478"/>
              <a:gd name="connsiteX20" fmla="*/ 11622834 w 11622834"/>
              <a:gd name="connsiteY20" fmla="*/ 298586 h 1791478"/>
              <a:gd name="connsiteX21" fmla="*/ 11622834 w 11622834"/>
              <a:gd name="connsiteY21" fmla="*/ 919625 h 1791478"/>
              <a:gd name="connsiteX22" fmla="*/ 11622834 w 11622834"/>
              <a:gd name="connsiteY22" fmla="*/ 1492892 h 1791478"/>
              <a:gd name="connsiteX23" fmla="*/ 11324248 w 11622834"/>
              <a:gd name="connsiteY23" fmla="*/ 1791478 h 1791478"/>
              <a:gd name="connsiteX24" fmla="*/ 10745401 w 11622834"/>
              <a:gd name="connsiteY24" fmla="*/ 1791478 h 1791478"/>
              <a:gd name="connsiteX25" fmla="*/ 9946040 w 11622834"/>
              <a:gd name="connsiteY25" fmla="*/ 1791478 h 1791478"/>
              <a:gd name="connsiteX26" fmla="*/ 9367193 w 11622834"/>
              <a:gd name="connsiteY26" fmla="*/ 1791478 h 1791478"/>
              <a:gd name="connsiteX27" fmla="*/ 8678089 w 11622834"/>
              <a:gd name="connsiteY27" fmla="*/ 1791478 h 1791478"/>
              <a:gd name="connsiteX28" fmla="*/ 8319755 w 11622834"/>
              <a:gd name="connsiteY28" fmla="*/ 1791478 h 1791478"/>
              <a:gd name="connsiteX29" fmla="*/ 7520395 w 11622834"/>
              <a:gd name="connsiteY29" fmla="*/ 1791478 h 1791478"/>
              <a:gd name="connsiteX30" fmla="*/ 7162061 w 11622834"/>
              <a:gd name="connsiteY30" fmla="*/ 1791478 h 1791478"/>
              <a:gd name="connsiteX31" fmla="*/ 6693470 w 11622834"/>
              <a:gd name="connsiteY31" fmla="*/ 1791478 h 1791478"/>
              <a:gd name="connsiteX32" fmla="*/ 6114623 w 11622834"/>
              <a:gd name="connsiteY32" fmla="*/ 1791478 h 1791478"/>
              <a:gd name="connsiteX33" fmla="*/ 5425519 w 11622834"/>
              <a:gd name="connsiteY33" fmla="*/ 1791478 h 1791478"/>
              <a:gd name="connsiteX34" fmla="*/ 4956928 w 11622834"/>
              <a:gd name="connsiteY34" fmla="*/ 1791478 h 1791478"/>
              <a:gd name="connsiteX35" fmla="*/ 4598594 w 11622834"/>
              <a:gd name="connsiteY35" fmla="*/ 1791478 h 1791478"/>
              <a:gd name="connsiteX36" fmla="*/ 3688977 w 11622834"/>
              <a:gd name="connsiteY36" fmla="*/ 1791478 h 1791478"/>
              <a:gd name="connsiteX37" fmla="*/ 3330643 w 11622834"/>
              <a:gd name="connsiteY37" fmla="*/ 1791478 h 1791478"/>
              <a:gd name="connsiteX38" fmla="*/ 2531283 w 11622834"/>
              <a:gd name="connsiteY38" fmla="*/ 1791478 h 1791478"/>
              <a:gd name="connsiteX39" fmla="*/ 1731922 w 11622834"/>
              <a:gd name="connsiteY39" fmla="*/ 1791478 h 1791478"/>
              <a:gd name="connsiteX40" fmla="*/ 932562 w 11622834"/>
              <a:gd name="connsiteY40" fmla="*/ 1791478 h 1791478"/>
              <a:gd name="connsiteX41" fmla="*/ 298586 w 11622834"/>
              <a:gd name="connsiteY41" fmla="*/ 1791478 h 1791478"/>
              <a:gd name="connsiteX42" fmla="*/ 0 w 11622834"/>
              <a:gd name="connsiteY42" fmla="*/ 1492892 h 1791478"/>
              <a:gd name="connsiteX43" fmla="*/ 0 w 11622834"/>
              <a:gd name="connsiteY43" fmla="*/ 907682 h 1791478"/>
              <a:gd name="connsiteX44" fmla="*/ 0 w 11622834"/>
              <a:gd name="connsiteY44" fmla="*/ 298586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622834" h="1791478" fill="none" extrusionOk="0">
                <a:moveTo>
                  <a:pt x="0" y="298586"/>
                </a:moveTo>
                <a:cubicBezTo>
                  <a:pt x="-8476" y="138990"/>
                  <a:pt x="144231" y="-21546"/>
                  <a:pt x="298586" y="0"/>
                </a:cubicBezTo>
                <a:cubicBezTo>
                  <a:pt x="409400" y="-4884"/>
                  <a:pt x="580929" y="-1963"/>
                  <a:pt x="656920" y="0"/>
                </a:cubicBezTo>
                <a:cubicBezTo>
                  <a:pt x="732911" y="1963"/>
                  <a:pt x="970393" y="17124"/>
                  <a:pt x="1125511" y="0"/>
                </a:cubicBezTo>
                <a:cubicBezTo>
                  <a:pt x="1280629" y="-17124"/>
                  <a:pt x="1539032" y="-3075"/>
                  <a:pt x="1814615" y="0"/>
                </a:cubicBezTo>
                <a:cubicBezTo>
                  <a:pt x="2090198" y="3075"/>
                  <a:pt x="2016771" y="-2568"/>
                  <a:pt x="2172949" y="0"/>
                </a:cubicBezTo>
                <a:cubicBezTo>
                  <a:pt x="2329127" y="2568"/>
                  <a:pt x="2475347" y="-25484"/>
                  <a:pt x="2751796" y="0"/>
                </a:cubicBezTo>
                <a:cubicBezTo>
                  <a:pt x="3028245" y="25484"/>
                  <a:pt x="3239045" y="1415"/>
                  <a:pt x="3440900" y="0"/>
                </a:cubicBezTo>
                <a:cubicBezTo>
                  <a:pt x="3642755" y="-1415"/>
                  <a:pt x="3756147" y="17735"/>
                  <a:pt x="4019747" y="0"/>
                </a:cubicBezTo>
                <a:cubicBezTo>
                  <a:pt x="4283347" y="-17735"/>
                  <a:pt x="4561119" y="3476"/>
                  <a:pt x="4708851" y="0"/>
                </a:cubicBezTo>
                <a:cubicBezTo>
                  <a:pt x="4856583" y="-3476"/>
                  <a:pt x="5265096" y="-17382"/>
                  <a:pt x="5508211" y="0"/>
                </a:cubicBezTo>
                <a:cubicBezTo>
                  <a:pt x="5751326" y="17382"/>
                  <a:pt x="6049392" y="33678"/>
                  <a:pt x="6197315" y="0"/>
                </a:cubicBezTo>
                <a:cubicBezTo>
                  <a:pt x="6345238" y="-33678"/>
                  <a:pt x="6723050" y="34582"/>
                  <a:pt x="6996676" y="0"/>
                </a:cubicBezTo>
                <a:cubicBezTo>
                  <a:pt x="7270302" y="-34582"/>
                  <a:pt x="7643620" y="-34003"/>
                  <a:pt x="7906293" y="0"/>
                </a:cubicBezTo>
                <a:cubicBezTo>
                  <a:pt x="8168966" y="34003"/>
                  <a:pt x="8271041" y="-9806"/>
                  <a:pt x="8374883" y="0"/>
                </a:cubicBezTo>
                <a:cubicBezTo>
                  <a:pt x="8478725" y="9806"/>
                  <a:pt x="8624045" y="15188"/>
                  <a:pt x="8733217" y="0"/>
                </a:cubicBezTo>
                <a:cubicBezTo>
                  <a:pt x="8842389" y="-15188"/>
                  <a:pt x="9209780" y="29816"/>
                  <a:pt x="9642835" y="0"/>
                </a:cubicBezTo>
                <a:cubicBezTo>
                  <a:pt x="10075890" y="-29816"/>
                  <a:pt x="9822943" y="-5853"/>
                  <a:pt x="10001169" y="0"/>
                </a:cubicBezTo>
                <a:cubicBezTo>
                  <a:pt x="10179395" y="5853"/>
                  <a:pt x="10456613" y="13282"/>
                  <a:pt x="10580016" y="0"/>
                </a:cubicBezTo>
                <a:cubicBezTo>
                  <a:pt x="10703419" y="-13282"/>
                  <a:pt x="11034432" y="-17865"/>
                  <a:pt x="11324248" y="0"/>
                </a:cubicBezTo>
                <a:cubicBezTo>
                  <a:pt x="11487027" y="12325"/>
                  <a:pt x="11633580" y="148101"/>
                  <a:pt x="11622834" y="298586"/>
                </a:cubicBezTo>
                <a:cubicBezTo>
                  <a:pt x="11593266" y="432917"/>
                  <a:pt x="11650256" y="760513"/>
                  <a:pt x="11622834" y="919625"/>
                </a:cubicBezTo>
                <a:cubicBezTo>
                  <a:pt x="11595412" y="1078737"/>
                  <a:pt x="11623863" y="1282638"/>
                  <a:pt x="11622834" y="1492892"/>
                </a:cubicBezTo>
                <a:cubicBezTo>
                  <a:pt x="11617802" y="1663645"/>
                  <a:pt x="11454919" y="1796095"/>
                  <a:pt x="11324248" y="1791478"/>
                </a:cubicBezTo>
                <a:cubicBezTo>
                  <a:pt x="11059847" y="1795790"/>
                  <a:pt x="10968489" y="1778638"/>
                  <a:pt x="10745401" y="1791478"/>
                </a:cubicBezTo>
                <a:cubicBezTo>
                  <a:pt x="10522313" y="1804318"/>
                  <a:pt x="10333551" y="1788724"/>
                  <a:pt x="9946040" y="1791478"/>
                </a:cubicBezTo>
                <a:cubicBezTo>
                  <a:pt x="9558529" y="1794232"/>
                  <a:pt x="9532432" y="1804239"/>
                  <a:pt x="9367193" y="1791478"/>
                </a:cubicBezTo>
                <a:cubicBezTo>
                  <a:pt x="9201954" y="1778717"/>
                  <a:pt x="8827861" y="1801802"/>
                  <a:pt x="8678089" y="1791478"/>
                </a:cubicBezTo>
                <a:cubicBezTo>
                  <a:pt x="8528317" y="1781154"/>
                  <a:pt x="8452584" y="1787199"/>
                  <a:pt x="8319755" y="1791478"/>
                </a:cubicBezTo>
                <a:cubicBezTo>
                  <a:pt x="8186926" y="1795757"/>
                  <a:pt x="7835585" y="1830479"/>
                  <a:pt x="7520395" y="1791478"/>
                </a:cubicBezTo>
                <a:cubicBezTo>
                  <a:pt x="7205205" y="1752477"/>
                  <a:pt x="7315933" y="1806518"/>
                  <a:pt x="7162061" y="1791478"/>
                </a:cubicBezTo>
                <a:cubicBezTo>
                  <a:pt x="7008189" y="1776438"/>
                  <a:pt x="6836555" y="1769635"/>
                  <a:pt x="6693470" y="1791478"/>
                </a:cubicBezTo>
                <a:cubicBezTo>
                  <a:pt x="6550385" y="1813321"/>
                  <a:pt x="6354399" y="1797699"/>
                  <a:pt x="6114623" y="1791478"/>
                </a:cubicBezTo>
                <a:cubicBezTo>
                  <a:pt x="5874847" y="1785257"/>
                  <a:pt x="5682838" y="1816298"/>
                  <a:pt x="5425519" y="1791478"/>
                </a:cubicBezTo>
                <a:cubicBezTo>
                  <a:pt x="5168200" y="1766658"/>
                  <a:pt x="5074909" y="1778458"/>
                  <a:pt x="4956928" y="1791478"/>
                </a:cubicBezTo>
                <a:cubicBezTo>
                  <a:pt x="4838947" y="1804498"/>
                  <a:pt x="4776686" y="1795492"/>
                  <a:pt x="4598594" y="1791478"/>
                </a:cubicBezTo>
                <a:cubicBezTo>
                  <a:pt x="4420502" y="1787464"/>
                  <a:pt x="4019063" y="1806998"/>
                  <a:pt x="3688977" y="1791478"/>
                </a:cubicBezTo>
                <a:cubicBezTo>
                  <a:pt x="3358891" y="1775958"/>
                  <a:pt x="3449443" y="1774450"/>
                  <a:pt x="3330643" y="1791478"/>
                </a:cubicBezTo>
                <a:cubicBezTo>
                  <a:pt x="3211843" y="1808506"/>
                  <a:pt x="2791791" y="1810514"/>
                  <a:pt x="2531283" y="1791478"/>
                </a:cubicBezTo>
                <a:cubicBezTo>
                  <a:pt x="2270775" y="1772442"/>
                  <a:pt x="2077494" y="1797090"/>
                  <a:pt x="1731922" y="1791478"/>
                </a:cubicBezTo>
                <a:cubicBezTo>
                  <a:pt x="1386350" y="1785866"/>
                  <a:pt x="1211991" y="1821986"/>
                  <a:pt x="932562" y="1791478"/>
                </a:cubicBezTo>
                <a:cubicBezTo>
                  <a:pt x="653133" y="1760970"/>
                  <a:pt x="571361" y="1804052"/>
                  <a:pt x="298586" y="1791478"/>
                </a:cubicBezTo>
                <a:cubicBezTo>
                  <a:pt x="136075" y="1804669"/>
                  <a:pt x="-23980" y="1660227"/>
                  <a:pt x="0" y="1492892"/>
                </a:cubicBezTo>
                <a:cubicBezTo>
                  <a:pt x="-18800" y="1332346"/>
                  <a:pt x="-10730" y="1145582"/>
                  <a:pt x="0" y="907682"/>
                </a:cubicBezTo>
                <a:cubicBezTo>
                  <a:pt x="10730" y="669782"/>
                  <a:pt x="-22257" y="433019"/>
                  <a:pt x="0" y="298586"/>
                </a:cubicBezTo>
                <a:close/>
              </a:path>
              <a:path w="11622834" h="1791478" stroke="0" extrusionOk="0">
                <a:moveTo>
                  <a:pt x="0" y="298586"/>
                </a:moveTo>
                <a:cubicBezTo>
                  <a:pt x="20079" y="159924"/>
                  <a:pt x="162690" y="-7361"/>
                  <a:pt x="298586" y="0"/>
                </a:cubicBezTo>
                <a:cubicBezTo>
                  <a:pt x="464227" y="-23662"/>
                  <a:pt x="682013" y="-11686"/>
                  <a:pt x="877433" y="0"/>
                </a:cubicBezTo>
                <a:cubicBezTo>
                  <a:pt x="1072853" y="11686"/>
                  <a:pt x="1501876" y="-38665"/>
                  <a:pt x="1787050" y="0"/>
                </a:cubicBezTo>
                <a:cubicBezTo>
                  <a:pt x="2072224" y="38665"/>
                  <a:pt x="2296176" y="-7125"/>
                  <a:pt x="2476154" y="0"/>
                </a:cubicBezTo>
                <a:cubicBezTo>
                  <a:pt x="2656132" y="7125"/>
                  <a:pt x="2995198" y="18428"/>
                  <a:pt x="3165258" y="0"/>
                </a:cubicBezTo>
                <a:cubicBezTo>
                  <a:pt x="3335318" y="-18428"/>
                  <a:pt x="3560016" y="-10993"/>
                  <a:pt x="3744105" y="0"/>
                </a:cubicBezTo>
                <a:cubicBezTo>
                  <a:pt x="3928194" y="10993"/>
                  <a:pt x="4449392" y="-19405"/>
                  <a:pt x="4653722" y="0"/>
                </a:cubicBezTo>
                <a:cubicBezTo>
                  <a:pt x="4858052" y="19405"/>
                  <a:pt x="4899059" y="4735"/>
                  <a:pt x="5012057" y="0"/>
                </a:cubicBezTo>
                <a:cubicBezTo>
                  <a:pt x="5125056" y="-4735"/>
                  <a:pt x="5498046" y="-31082"/>
                  <a:pt x="5811417" y="0"/>
                </a:cubicBezTo>
                <a:cubicBezTo>
                  <a:pt x="6124788" y="31082"/>
                  <a:pt x="6137359" y="-22851"/>
                  <a:pt x="6280008" y="0"/>
                </a:cubicBezTo>
                <a:cubicBezTo>
                  <a:pt x="6422657" y="22851"/>
                  <a:pt x="6656570" y="-11164"/>
                  <a:pt x="6969112" y="0"/>
                </a:cubicBezTo>
                <a:cubicBezTo>
                  <a:pt x="7281654" y="11164"/>
                  <a:pt x="7431054" y="2787"/>
                  <a:pt x="7768472" y="0"/>
                </a:cubicBezTo>
                <a:cubicBezTo>
                  <a:pt x="8105890" y="-2787"/>
                  <a:pt x="7968807" y="-1874"/>
                  <a:pt x="8126806" y="0"/>
                </a:cubicBezTo>
                <a:cubicBezTo>
                  <a:pt x="8284805" y="1874"/>
                  <a:pt x="8479044" y="20613"/>
                  <a:pt x="8595397" y="0"/>
                </a:cubicBezTo>
                <a:cubicBezTo>
                  <a:pt x="8711750" y="-20613"/>
                  <a:pt x="9031987" y="34501"/>
                  <a:pt x="9394757" y="0"/>
                </a:cubicBezTo>
                <a:cubicBezTo>
                  <a:pt x="9757527" y="-34501"/>
                  <a:pt x="9871996" y="-18149"/>
                  <a:pt x="10304374" y="0"/>
                </a:cubicBezTo>
                <a:cubicBezTo>
                  <a:pt x="10736752" y="18149"/>
                  <a:pt x="10531562" y="16487"/>
                  <a:pt x="10662708" y="0"/>
                </a:cubicBezTo>
                <a:cubicBezTo>
                  <a:pt x="10793854" y="-16487"/>
                  <a:pt x="11117824" y="25850"/>
                  <a:pt x="11324248" y="0"/>
                </a:cubicBezTo>
                <a:cubicBezTo>
                  <a:pt x="11480638" y="1070"/>
                  <a:pt x="11638752" y="160485"/>
                  <a:pt x="11622834" y="298586"/>
                </a:cubicBezTo>
                <a:cubicBezTo>
                  <a:pt x="11600107" y="583886"/>
                  <a:pt x="11593696" y="718065"/>
                  <a:pt x="11622834" y="895739"/>
                </a:cubicBezTo>
                <a:cubicBezTo>
                  <a:pt x="11651972" y="1073413"/>
                  <a:pt x="11613720" y="1296311"/>
                  <a:pt x="11622834" y="1492892"/>
                </a:cubicBezTo>
                <a:cubicBezTo>
                  <a:pt x="11608202" y="1684304"/>
                  <a:pt x="11480231" y="1774106"/>
                  <a:pt x="11324248" y="1791478"/>
                </a:cubicBezTo>
                <a:cubicBezTo>
                  <a:pt x="11218106" y="1780359"/>
                  <a:pt x="11138127" y="1808450"/>
                  <a:pt x="10965914" y="1791478"/>
                </a:cubicBezTo>
                <a:cubicBezTo>
                  <a:pt x="10793701" y="1774506"/>
                  <a:pt x="10436616" y="1764454"/>
                  <a:pt x="10056297" y="1791478"/>
                </a:cubicBezTo>
                <a:cubicBezTo>
                  <a:pt x="9675978" y="1818502"/>
                  <a:pt x="9594992" y="1811919"/>
                  <a:pt x="9477450" y="1791478"/>
                </a:cubicBezTo>
                <a:cubicBezTo>
                  <a:pt x="9359908" y="1771037"/>
                  <a:pt x="9240012" y="1790146"/>
                  <a:pt x="9119116" y="1791478"/>
                </a:cubicBezTo>
                <a:cubicBezTo>
                  <a:pt x="8998220" y="1792810"/>
                  <a:pt x="8764344" y="1793212"/>
                  <a:pt x="8540268" y="1791478"/>
                </a:cubicBezTo>
                <a:cubicBezTo>
                  <a:pt x="8316192" y="1789744"/>
                  <a:pt x="8059321" y="1758202"/>
                  <a:pt x="7851164" y="1791478"/>
                </a:cubicBezTo>
                <a:cubicBezTo>
                  <a:pt x="7643007" y="1824754"/>
                  <a:pt x="7556473" y="1802323"/>
                  <a:pt x="7272317" y="1791478"/>
                </a:cubicBezTo>
                <a:cubicBezTo>
                  <a:pt x="6988161" y="1780633"/>
                  <a:pt x="6731937" y="1819216"/>
                  <a:pt x="6362700" y="1791478"/>
                </a:cubicBezTo>
                <a:cubicBezTo>
                  <a:pt x="5993463" y="1763740"/>
                  <a:pt x="6073658" y="1779198"/>
                  <a:pt x="5894109" y="1791478"/>
                </a:cubicBezTo>
                <a:cubicBezTo>
                  <a:pt x="5714560" y="1803758"/>
                  <a:pt x="5592044" y="1775744"/>
                  <a:pt x="5425519" y="1791478"/>
                </a:cubicBezTo>
                <a:cubicBezTo>
                  <a:pt x="5258994" y="1807213"/>
                  <a:pt x="4885577" y="1822918"/>
                  <a:pt x="4736415" y="1791478"/>
                </a:cubicBezTo>
                <a:cubicBezTo>
                  <a:pt x="4587253" y="1760038"/>
                  <a:pt x="4387944" y="1799323"/>
                  <a:pt x="4157568" y="1791478"/>
                </a:cubicBezTo>
                <a:cubicBezTo>
                  <a:pt x="3927192" y="1783633"/>
                  <a:pt x="3589957" y="1789888"/>
                  <a:pt x="3247951" y="1791478"/>
                </a:cubicBezTo>
                <a:cubicBezTo>
                  <a:pt x="2905945" y="1793068"/>
                  <a:pt x="2640034" y="1791840"/>
                  <a:pt x="2448590" y="1791478"/>
                </a:cubicBezTo>
                <a:cubicBezTo>
                  <a:pt x="2257146" y="1791116"/>
                  <a:pt x="2087096" y="1813820"/>
                  <a:pt x="1979999" y="1791478"/>
                </a:cubicBezTo>
                <a:cubicBezTo>
                  <a:pt x="1872902" y="1769136"/>
                  <a:pt x="1509604" y="1829703"/>
                  <a:pt x="1070382" y="1791478"/>
                </a:cubicBezTo>
                <a:cubicBezTo>
                  <a:pt x="631160" y="1753253"/>
                  <a:pt x="683915" y="1775448"/>
                  <a:pt x="298586" y="1791478"/>
                </a:cubicBezTo>
                <a:cubicBezTo>
                  <a:pt x="168942" y="1806498"/>
                  <a:pt x="19598" y="1647618"/>
                  <a:pt x="0" y="1492892"/>
                </a:cubicBezTo>
                <a:cubicBezTo>
                  <a:pt x="8198" y="1289205"/>
                  <a:pt x="13320" y="1206403"/>
                  <a:pt x="0" y="931568"/>
                </a:cubicBezTo>
                <a:cubicBezTo>
                  <a:pt x="-13320" y="656733"/>
                  <a:pt x="28983" y="457713"/>
                  <a:pt x="0" y="2985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2000"/>
                  <a:lumOff val="48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113091655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CSS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자바스크립트를 이용하여 레이아웃을 구성할 예정이고 </a:t>
            </a:r>
            <a:r>
              <a:rPr lang="ko-KR" altLang="en-US" sz="3600" dirty="0" err="1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서블릿과</a:t>
            </a:r>
            <a:r>
              <a:rPr lang="ko-KR" altLang="en-US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데이터 베이스를 이용하여 서버를 구축할 것이다</a:t>
            </a:r>
            <a:r>
              <a:rPr lang="en-US" altLang="ko-KR" sz="3600" dirty="0">
                <a:ln w="19050">
                  <a:solidFill>
                    <a:schemeClr val="tx1"/>
                  </a:solidFill>
                </a:ln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  <a:endParaRPr lang="ko-KR" altLang="en-US" sz="3600" dirty="0">
              <a:ln w="19050">
                <a:solidFill>
                  <a:schemeClr val="tx1"/>
                </a:solidFill>
              </a:ln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3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316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08서울남산체 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유동재 (컴퓨터과학과)</dc:creator>
  <cp:lastModifiedBy>유동재 (컴퓨터과학과)</cp:lastModifiedBy>
  <cp:revision>30</cp:revision>
  <dcterms:created xsi:type="dcterms:W3CDTF">2021-04-25T08:46:14Z</dcterms:created>
  <dcterms:modified xsi:type="dcterms:W3CDTF">2021-04-26T09:04:39Z</dcterms:modified>
</cp:coreProperties>
</file>