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5" r:id="rId3"/>
    <p:sldId id="257" r:id="rId4"/>
    <p:sldId id="270" r:id="rId5"/>
    <p:sldId id="269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92757-BAF0-D3F1-2949-72B779B606B5}" v="116" dt="2024-06-10T13:15:43.006"/>
    <p1510:client id="{3DD86546-BC66-EFD6-3149-1D8AED1117BD}" v="14" dt="2024-06-10T07:56:37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58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78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9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31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06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34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66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0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4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0EC74-180F-F8EF-E483-1EE1C8AA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58" y="3056530"/>
            <a:ext cx="5580942" cy="3801471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WebDesign Project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0" y="2085820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b="1" dirty="0"/>
              <a:t>Quiz Website</a:t>
            </a:r>
            <a:endParaRPr lang="ko-KR" altLang="en-US" dirty="0"/>
          </a:p>
          <a:p>
            <a:pPr algn="l">
              <a:lnSpc>
                <a:spcPct val="90000"/>
              </a:lnSpc>
            </a:pPr>
            <a:endParaRPr lang="en-US" altLang="ko-KR" b="1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Doyun</a:t>
            </a:r>
            <a:endParaRPr lang="en-US" altLang="ko-KR" dirty="0" err="1">
              <a:ea typeface="Malgun Gothic Semilight"/>
              <a:cs typeface="Malgun Gothic Semilight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Andrej</a:t>
            </a:r>
            <a:endParaRPr lang="en-US" altLang="ko-KR" dirty="0">
              <a:ea typeface="Malgun Gothic Semilight"/>
              <a:cs typeface="Malgun Gothic Semilight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Enis</a:t>
            </a:r>
            <a:endParaRPr lang="en-US" altLang="ko-KR" dirty="0">
              <a:ea typeface="Malgun Gothic Semilight"/>
              <a:cs typeface="Malgun Gothic Semilight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Alexon</a:t>
            </a:r>
            <a:endParaRPr lang="en-US" altLang="ko-KR" dirty="0">
              <a:ea typeface="Malgun Gothic Semilight"/>
              <a:cs typeface="Malgun Gothic Semilight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Mohanad</a:t>
            </a:r>
            <a:endParaRPr lang="en-US" altLang="ko-KR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D22D5-4973-2AA2-12AF-EE3CDDAF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2773045"/>
            <a:ext cx="10515600" cy="1325563"/>
          </a:xfrm>
        </p:spPr>
        <p:txBody>
          <a:bodyPr/>
          <a:lstStyle/>
          <a:p>
            <a:pPr algn="ctr"/>
            <a:r>
              <a:rPr lang="ko-KR" altLang="en-US" err="1">
                <a:ea typeface="Malgun Gothic"/>
              </a:rPr>
              <a:t>Quiz</a:t>
            </a:r>
            <a:r>
              <a:rPr lang="ko-KR" altLang="en-US" dirty="0">
                <a:ea typeface="Malgun Gothic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24349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791B1-EAD0-BB4E-BFBA-B26456FD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183" y="4868"/>
            <a:ext cx="4620683" cy="3870325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start.html</a:t>
            </a:r>
            <a:endParaRPr lang="ko-KR" sz="6000"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index.html</a:t>
            </a: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result.html</a:t>
            </a: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review.html</a:t>
            </a: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quiz.js</a:t>
            </a: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quiz.css</a:t>
            </a:r>
          </a:p>
          <a:p>
            <a:pPr marL="0" indent="0">
              <a:buNone/>
            </a:pPr>
            <a:endParaRPr lang="ko-KR" altLang="en-US" sz="6000" b="1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02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791B1-EAD0-BB4E-BFBA-B26456FD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423" y="1213908"/>
            <a:ext cx="4620683" cy="3870325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start.html</a:t>
            </a:r>
            <a:endParaRPr lang="ko-KR" sz="6000"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index.html</a:t>
            </a: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result.html</a:t>
            </a:r>
          </a:p>
          <a:p>
            <a:pPr marL="0" indent="0">
              <a:buNone/>
            </a:pPr>
            <a:r>
              <a:rPr lang="ko-KR" altLang="en-US" sz="6000" b="1" dirty="0">
                <a:ea typeface="Malgun Gothic Semilight"/>
                <a:cs typeface="Malgun Gothic Semilight"/>
              </a:rPr>
              <a:t>review.html</a:t>
            </a:r>
          </a:p>
          <a:p>
            <a:pPr marL="0" indent="0">
              <a:buNone/>
            </a:pPr>
            <a:endParaRPr lang="ko-KR" altLang="en-US" sz="6000" b="1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9470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8023-E585-8F5B-3B2A-DEBEA1DC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006725"/>
            <a:ext cx="3373120" cy="848043"/>
          </a:xfrm>
        </p:spPr>
        <p:txBody>
          <a:bodyPr/>
          <a:lstStyle/>
          <a:p>
            <a:pPr algn="ctr"/>
            <a:r>
              <a:rPr lang="ko-KR" altLang="en-US" dirty="0">
                <a:ea typeface="Malgun Gothic"/>
              </a:rPr>
              <a:t>start.html</a:t>
            </a:r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D7E47F7-3825-5572-E143-41139D05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77" y="0"/>
            <a:ext cx="5686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06DC-3DBE-E632-B253-8C68687C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541" y="661871"/>
            <a:ext cx="1975625" cy="1158295"/>
          </a:xfrm>
        </p:spPr>
        <p:txBody>
          <a:bodyPr/>
          <a:lstStyle/>
          <a:p>
            <a:r>
              <a:rPr lang="ko-KR" altLang="en-US" dirty="0" err="1">
                <a:ea typeface="Malgun Gothic"/>
              </a:rPr>
              <a:t>Modal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81F04-DF8F-147E-6F34-347580C2EEFC}"/>
              </a:ext>
            </a:extLst>
          </p:cNvPr>
          <p:cNvSpPr txBox="1"/>
          <p:nvPr/>
        </p:nvSpPr>
        <p:spPr>
          <a:xfrm>
            <a:off x="2570479" y="3027680"/>
            <a:ext cx="705104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300" err="1">
                <a:ea typeface="+mn-lt"/>
                <a:cs typeface="+mn-lt"/>
              </a:rPr>
              <a:t>web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page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element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that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displays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in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front</a:t>
            </a:r>
            <a:r>
              <a:rPr lang="ko-KR" sz="2300">
                <a:ea typeface="+mn-lt"/>
                <a:cs typeface="+mn-lt"/>
              </a:rPr>
              <a:t> of and</a:t>
            </a:r>
            <a:endParaRPr lang="ko-KR"/>
          </a:p>
          <a:p>
            <a:pPr algn="ctr"/>
            <a:r>
              <a:rPr lang="ko-KR" sz="2300" err="1">
                <a:ea typeface="+mn-lt"/>
                <a:cs typeface="+mn-lt"/>
              </a:rPr>
              <a:t>deactivates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all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other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page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content</a:t>
            </a:r>
            <a:endParaRPr lang="ko-KR" sz="23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34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8023-E585-8F5B-3B2A-DEBEA1DC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006725"/>
            <a:ext cx="3373120" cy="848043"/>
          </a:xfrm>
        </p:spPr>
        <p:txBody>
          <a:bodyPr/>
          <a:lstStyle/>
          <a:p>
            <a:pPr algn="ctr"/>
            <a:r>
              <a:rPr lang="ko-KR" altLang="en-US" dirty="0">
                <a:ea typeface="Malgun Gothic"/>
              </a:rPr>
              <a:t>start.html</a:t>
            </a: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FCAFF3A-95A5-5CF6-A473-2B539FF2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61" y="0"/>
            <a:ext cx="5443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8023-E585-8F5B-3B2A-DEBEA1DC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006725"/>
            <a:ext cx="3373120" cy="848043"/>
          </a:xfrm>
        </p:spPr>
        <p:txBody>
          <a:bodyPr/>
          <a:lstStyle/>
          <a:p>
            <a:pPr algn="ctr"/>
            <a:r>
              <a:rPr lang="ko-KR" altLang="en-US" dirty="0">
                <a:ea typeface="Malgun Gothic"/>
              </a:rPr>
              <a:t>index.html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0BA46EC-78DF-65F5-D641-02996DA6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22" y="0"/>
            <a:ext cx="628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8023-E585-8F5B-3B2A-DEBEA1DC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006725"/>
            <a:ext cx="3373120" cy="848043"/>
          </a:xfrm>
        </p:spPr>
        <p:txBody>
          <a:bodyPr/>
          <a:lstStyle/>
          <a:p>
            <a:pPr algn="ctr"/>
            <a:r>
              <a:rPr lang="ko-KR" altLang="en-US" dirty="0">
                <a:ea typeface="Malgun Gothic"/>
              </a:rPr>
              <a:t>result.html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07C8256-598C-B1BD-4115-78A3691B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437" y="0"/>
            <a:ext cx="8117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8023-E585-8F5B-3B2A-DEBEA1DC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006725"/>
            <a:ext cx="3373120" cy="848043"/>
          </a:xfrm>
        </p:spPr>
        <p:txBody>
          <a:bodyPr/>
          <a:lstStyle/>
          <a:p>
            <a:pPr algn="ctr"/>
            <a:r>
              <a:rPr lang="ko-KR" altLang="en-US" dirty="0">
                <a:ea typeface="Malgun Gothic"/>
              </a:rPr>
              <a:t>review.html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577468A-7C53-D636-78CB-42994CB0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798" y="0"/>
            <a:ext cx="6959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061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ShapesVTI</vt:lpstr>
      <vt:lpstr>WebDesign Project</vt:lpstr>
      <vt:lpstr>PowerPoint 프레젠테이션</vt:lpstr>
      <vt:lpstr>PowerPoint 프레젠테이션</vt:lpstr>
      <vt:lpstr>start.html</vt:lpstr>
      <vt:lpstr>Modal</vt:lpstr>
      <vt:lpstr>start.html</vt:lpstr>
      <vt:lpstr>index.html</vt:lpstr>
      <vt:lpstr>result.html</vt:lpstr>
      <vt:lpstr>review.html</vt:lpstr>
      <vt:lpstr>Quiz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266</cp:revision>
  <dcterms:created xsi:type="dcterms:W3CDTF">2024-06-07T14:08:25Z</dcterms:created>
  <dcterms:modified xsi:type="dcterms:W3CDTF">2024-06-10T14:55:19Z</dcterms:modified>
</cp:coreProperties>
</file>