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5B4B-06FF-4FF6-9712-E157FC6E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6E0E-33B3-448A-8041-8EFE439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CD53-74A7-486C-8E87-64C9688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566A9-DC8A-4F8D-B6FA-9031C23A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FAA9-0624-487D-938D-B72712BB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67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6B85-9E23-4274-A390-FEA28BD8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4E3D8-7D52-457A-A48A-1C2228180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44153-D1C4-46C3-BE83-F37C02C3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A200-0F45-443B-A4D4-A7372EC8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C26BB-BA01-4FE7-8DB5-39A1373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0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AE5AC-E1A6-4BD6-9D7A-14D45C3DD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A4FA7-4176-4236-8589-E5BF5277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0E412-94FE-40B6-AF6E-491912CC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6A08-3223-42B9-9FBB-90D1F964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4B8E1-D7BB-40EB-AD45-F69120D3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182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18B0-CDEB-4493-A5B0-6E51A837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73E65-F686-4522-A590-27E5CE15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7B2D-E11C-476F-8E29-9208C371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0BDB-8F84-4B37-A29C-E48C8A26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2553-B43E-4015-A9C4-9FB9361F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83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B875-635F-4C51-8DC7-B90918B5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AA257-220F-4BE6-BD65-4E1C3AE2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C35A-0C28-484F-A9A1-16CEF10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4971-4F33-4CC3-AA6D-540F835E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4F66-0780-4483-9597-5FF30B86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23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43F4-A21E-4C3F-B2B6-992B0845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870F-EFCD-4145-A3CA-13215584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D625-6464-495D-A6E2-0F947AE8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2EB6-27BA-4E5A-AAD8-C4EC5997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43E3-4BED-448F-A34F-DE47FF40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EA46-018B-41A6-AEAD-82CDAB36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68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1AFC-3723-4EBA-8993-19C31927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E9A7-BE6C-4916-A7AA-0FDF0AF3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5B959-2CAD-4F9E-8865-7BF47309B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D5D3-B0E2-4268-B737-5AFC4DED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01665-60F8-4C45-A6FA-6FBE2709E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DF9D4-909C-4C93-9D50-77AB849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0FEA2-D5AB-47AF-B032-574C196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55961-AA00-4AE1-A2E1-D82EFAD7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771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F53F-BEE3-4FE7-BE8B-F1FD4C1C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2C722-A344-4F34-8441-AD34630D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01D2-E948-4841-A475-69DEED5A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7D142-0CBB-46CB-9305-FB98AD04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208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BD0F9-FE9E-4CC5-BE26-47071452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B93DC-966B-47D5-9B45-BFAB060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A8CD8-43B8-4935-9A75-0128050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994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3F8-7876-4505-84B0-81C3A51D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5EF6-4565-4446-9E97-BA8F54F2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ADA36-9DCD-4604-A37A-BC07B6B29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BE99A-393F-4E2C-9371-39C07358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13DBD-4984-4DDF-BD43-8F81B86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F3E87-238F-4AC8-A0F3-A10CE4FB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098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F428-3988-48EC-A5A7-43E327DB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A1601-8656-40CE-AF9A-14483B5A1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1E3A-0925-4E19-BC58-499EEB2C5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DD3E5-095F-461B-8570-DE461F7F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B7734-5BF9-464A-BD00-5682D0E5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22ABA-A549-42C5-8252-B8E73384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44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63C6A-A703-4DBA-9AB0-BF340A49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A5A3-E56C-4246-A4E3-F77DA77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45FC-090B-4EB1-A016-BE531A169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CF4A-41FC-4957-AA2D-D9714791E06C}" type="datetimeFigureOut">
              <a:rPr lang="en-IE" smtClean="0"/>
              <a:t>04/07/2018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D0067-3789-448D-8A74-B4C579C73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47A0-F5C4-41CF-ADB4-C39A8E7D9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C344-C15E-427F-9B9C-CFBDA3F85A2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344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rtCmd &#10;cppCmd &#10;&quot; gfortran &quot; &#10;Fortran compiler &#10;C++ compiler ">
            <a:extLst>
              <a:ext uri="{FF2B5EF4-FFF2-40B4-BE49-F238E27FC236}">
                <a16:creationId xmlns:a16="http://schemas.microsoft.com/office/drawing/2014/main" id="{C7CBC7C5-2640-4099-81C0-3D68EE5B4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r="55938" b="8888"/>
          <a:stretch/>
        </p:blipFill>
        <p:spPr bwMode="auto">
          <a:xfrm>
            <a:off x="6842974" y="0"/>
            <a:ext cx="5211651" cy="1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tCmd &#10;cppCmd &#10;— &quot;i fort&quot; &#10;Fortran compiler &#10;C++ compiler ">
            <a:extLst>
              <a:ext uri="{FF2B5EF4-FFF2-40B4-BE49-F238E27FC236}">
                <a16:creationId xmlns:a16="http://schemas.microsoft.com/office/drawing/2014/main" id="{57184CD6-AD0E-4A4B-BC9A-921021340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65" b="27146"/>
          <a:stretch/>
        </p:blipFill>
        <p:spPr bwMode="auto">
          <a:xfrm>
            <a:off x="1" y="42333"/>
            <a:ext cx="4822292" cy="109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60258D-803F-4B26-A8C5-3DC4DB5CB84F}"/>
              </a:ext>
            </a:extLst>
          </p:cNvPr>
          <p:cNvCxnSpPr/>
          <p:nvPr/>
        </p:nvCxnSpPr>
        <p:spPr>
          <a:xfrm>
            <a:off x="5832633" y="-247650"/>
            <a:ext cx="0" cy="230505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41C7A4-A1BC-4F0E-B568-3484B353D4D8}"/>
              </a:ext>
            </a:extLst>
          </p:cNvPr>
          <p:cNvSpPr/>
          <p:nvPr/>
        </p:nvSpPr>
        <p:spPr>
          <a:xfrm>
            <a:off x="1" y="42334"/>
            <a:ext cx="4822292" cy="61449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80CE0-3897-4BD6-9705-FAEDBC24F814}"/>
              </a:ext>
            </a:extLst>
          </p:cNvPr>
          <p:cNvSpPr/>
          <p:nvPr/>
        </p:nvSpPr>
        <p:spPr>
          <a:xfrm>
            <a:off x="6842974" y="42333"/>
            <a:ext cx="5211647" cy="6144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F35C65-E7D1-4F3F-B06C-7D606C137E2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822293" y="349579"/>
            <a:ext cx="202068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0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1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Yadong</dc:creator>
  <cp:lastModifiedBy>Jiang, Yadong</cp:lastModifiedBy>
  <cp:revision>1</cp:revision>
  <dcterms:created xsi:type="dcterms:W3CDTF">2018-07-04T17:04:40Z</dcterms:created>
  <dcterms:modified xsi:type="dcterms:W3CDTF">2018-07-04T17:08:21Z</dcterms:modified>
</cp:coreProperties>
</file>