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5pbqgQ6I2MJbN+8B8QCS/EU4p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a749a102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7a749a1020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a749a102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7a749a1020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85" name="Google Shape;85;p1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3271861" y="255600"/>
            <a:ext cx="3565540" cy="633841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305072" y="5965862"/>
            <a:ext cx="1499119" cy="46590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731989" y="5245720"/>
            <a:ext cx="2751943" cy="371496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10284" y="5316462"/>
            <a:ext cx="1195355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 / 50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076290" y="5641162"/>
            <a:ext cx="2063137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{0}:{1}후 {2}스핀 회복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456954" y="4850279"/>
            <a:ext cx="1195355" cy="371496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 X3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888832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770570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652309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888832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770570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652309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888832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770570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652309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91563" y="1333930"/>
            <a:ext cx="1772918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이용자 이름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437700" y="2216250"/>
            <a:ext cx="323386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744794" y="1317338"/>
            <a:ext cx="773779" cy="8415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페북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591563" y="1641800"/>
            <a:ext cx="1772918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591563" y="1929026"/>
            <a:ext cx="1772918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 X3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269282" y="255600"/>
            <a:ext cx="568122" cy="61779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338690" y="255600"/>
            <a:ext cx="877633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쉴드*3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836264" y="255600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999,999,999,999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271861" y="255600"/>
            <a:ext cx="679776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261599" y="3525243"/>
            <a:ext cx="568122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003717" y="5965862"/>
            <a:ext cx="773779" cy="46590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 충전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31751" y="5965862"/>
            <a:ext cx="773779" cy="46590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170311" y="2951670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170273" y="3508613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룰렛 아이콘 1종 추가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p1"/>
          <p:cNvCxnSpPr>
            <a:endCxn id="119" idx="1"/>
          </p:cNvCxnSpPr>
          <p:nvPr/>
        </p:nvCxnSpPr>
        <p:spPr>
          <a:xfrm flipH="1" rot="10800000">
            <a:off x="6216273" y="3734363"/>
            <a:ext cx="954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 b="43270" l="33785" r="33736" t="40768"/>
          <a:stretch/>
        </p:blipFill>
        <p:spPr>
          <a:xfrm>
            <a:off x="7820398" y="2945902"/>
            <a:ext cx="576039" cy="5976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관련 이미지" id="122" name="Google Shape;1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0143" y="2951214"/>
            <a:ext cx="593153" cy="593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관련 이미지" id="123" name="Google Shape;12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820397" y="2976309"/>
            <a:ext cx="593153" cy="593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4456954" y="950807"/>
            <a:ext cx="1269778" cy="3339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 flipH="1" rot="10800000">
            <a:off x="5740765" y="1067258"/>
            <a:ext cx="1713607" cy="1059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"/>
          <p:cNvSpPr txBox="1"/>
          <p:nvPr/>
        </p:nvSpPr>
        <p:spPr>
          <a:xfrm>
            <a:off x="7512571" y="847901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아이콘에 새로운 슬롯으로 전환되는 버튼으로 활용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5">
            <a:alphaModFix/>
          </a:blip>
          <a:srcRect b="77084" l="31793" r="32799" t="16142"/>
          <a:stretch/>
        </p:blipFill>
        <p:spPr>
          <a:xfrm>
            <a:off x="7561190" y="287495"/>
            <a:ext cx="1543228" cy="6232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슬롯 전환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0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545" name="Google Shape;545;p10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1" name="Google Shape;551;p10"/>
          <p:cNvSpPr/>
          <p:nvPr/>
        </p:nvSpPr>
        <p:spPr>
          <a:xfrm>
            <a:off x="3270881" y="255600"/>
            <a:ext cx="3225148" cy="573330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10"/>
          <p:cNvSpPr/>
          <p:nvPr/>
        </p:nvSpPr>
        <p:spPr>
          <a:xfrm>
            <a:off x="5982147" y="255600"/>
            <a:ext cx="513885" cy="558813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10"/>
          <p:cNvSpPr/>
          <p:nvPr/>
        </p:nvSpPr>
        <p:spPr>
          <a:xfrm>
            <a:off x="4408367" y="5449295"/>
            <a:ext cx="950175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10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맨션 구성 – 세부 방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5" name="Google Shape;555;p10"/>
          <p:cNvCxnSpPr/>
          <p:nvPr/>
        </p:nvCxnSpPr>
        <p:spPr>
          <a:xfrm>
            <a:off x="1870123" y="3844279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10"/>
          <p:cNvSpPr txBox="1"/>
          <p:nvPr/>
        </p:nvSpPr>
        <p:spPr>
          <a:xfrm>
            <a:off x="116439" y="3618529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터치로 해당 위치로 퀵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퀵 아이콘은 최대 3개까지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7" name="Google Shape;557;p10"/>
          <p:cNvCxnSpPr/>
          <p:nvPr/>
        </p:nvCxnSpPr>
        <p:spPr>
          <a:xfrm flipH="1" rot="10800000">
            <a:off x="1870123" y="423615"/>
            <a:ext cx="1400758" cy="76808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p10"/>
          <p:cNvSpPr txBox="1"/>
          <p:nvPr/>
        </p:nvSpPr>
        <p:spPr>
          <a:xfrm>
            <a:off x="271619" y="965946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구성의 별의 개수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배치한 오브젝트에 대한 등급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10"/>
          <p:cNvSpPr/>
          <p:nvPr/>
        </p:nvSpPr>
        <p:spPr>
          <a:xfrm>
            <a:off x="3525601" y="255600"/>
            <a:ext cx="382978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10"/>
          <p:cNvSpPr/>
          <p:nvPr/>
        </p:nvSpPr>
        <p:spPr>
          <a:xfrm>
            <a:off x="3270881" y="255600"/>
            <a:ext cx="264922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4125822" y="255600"/>
            <a:ext cx="1405999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고정만님의 거실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10"/>
          <p:cNvSpPr/>
          <p:nvPr/>
        </p:nvSpPr>
        <p:spPr>
          <a:xfrm>
            <a:off x="5554582" y="268628"/>
            <a:ext cx="315954" cy="31076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변경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10"/>
          <p:cNvSpPr/>
          <p:nvPr/>
        </p:nvSpPr>
        <p:spPr>
          <a:xfrm>
            <a:off x="3321379" y="412142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거실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5982145" y="412142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5982145" y="357659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3321379" y="357659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3583813" y="1186249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10"/>
          <p:cNvSpPr/>
          <p:nvPr/>
        </p:nvSpPr>
        <p:spPr>
          <a:xfrm>
            <a:off x="4956672" y="1810037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3616414" y="2481451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4485215" y="3301439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3960159" y="4468865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2" name="Google Shape;572;p10"/>
          <p:cNvCxnSpPr>
            <a:endCxn id="553" idx="1"/>
          </p:cNvCxnSpPr>
          <p:nvPr/>
        </p:nvCxnSpPr>
        <p:spPr>
          <a:xfrm>
            <a:off x="1870067" y="5645010"/>
            <a:ext cx="25383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3" name="Google Shape;573;p10"/>
          <p:cNvSpPr txBox="1"/>
          <p:nvPr/>
        </p:nvSpPr>
        <p:spPr>
          <a:xfrm>
            <a:off x="116439" y="5419225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전체 화면으로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1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579" name="Google Shape;579;p11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5" name="Google Shape;585;p11"/>
          <p:cNvSpPr/>
          <p:nvPr/>
        </p:nvSpPr>
        <p:spPr>
          <a:xfrm>
            <a:off x="3270881" y="255600"/>
            <a:ext cx="3225148" cy="573330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11"/>
          <p:cNvSpPr/>
          <p:nvPr/>
        </p:nvSpPr>
        <p:spPr>
          <a:xfrm>
            <a:off x="5982147" y="255600"/>
            <a:ext cx="513885" cy="558813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11"/>
          <p:cNvSpPr/>
          <p:nvPr/>
        </p:nvSpPr>
        <p:spPr>
          <a:xfrm>
            <a:off x="4408367" y="5449295"/>
            <a:ext cx="950175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11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가구 배치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1"/>
          <p:cNvSpPr/>
          <p:nvPr/>
        </p:nvSpPr>
        <p:spPr>
          <a:xfrm>
            <a:off x="3525601" y="255600"/>
            <a:ext cx="382978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11"/>
          <p:cNvSpPr/>
          <p:nvPr/>
        </p:nvSpPr>
        <p:spPr>
          <a:xfrm>
            <a:off x="3270881" y="255600"/>
            <a:ext cx="264922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11"/>
          <p:cNvSpPr/>
          <p:nvPr/>
        </p:nvSpPr>
        <p:spPr>
          <a:xfrm>
            <a:off x="4125822" y="255600"/>
            <a:ext cx="1405999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고정만님의 거실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11"/>
          <p:cNvSpPr/>
          <p:nvPr/>
        </p:nvSpPr>
        <p:spPr>
          <a:xfrm>
            <a:off x="5554582" y="268628"/>
            <a:ext cx="315954" cy="31076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변경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1"/>
          <p:cNvSpPr/>
          <p:nvPr/>
        </p:nvSpPr>
        <p:spPr>
          <a:xfrm>
            <a:off x="3583813" y="1186249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11"/>
          <p:cNvSpPr/>
          <p:nvPr/>
        </p:nvSpPr>
        <p:spPr>
          <a:xfrm>
            <a:off x="4956672" y="1810037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11"/>
          <p:cNvSpPr/>
          <p:nvPr/>
        </p:nvSpPr>
        <p:spPr>
          <a:xfrm>
            <a:off x="3616414" y="2481451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11"/>
          <p:cNvSpPr/>
          <p:nvPr/>
        </p:nvSpPr>
        <p:spPr>
          <a:xfrm>
            <a:off x="4485215" y="3301439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11"/>
          <p:cNvSpPr/>
          <p:nvPr/>
        </p:nvSpPr>
        <p:spPr>
          <a:xfrm>
            <a:off x="3960159" y="4468865"/>
            <a:ext cx="1195820" cy="61803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11"/>
          <p:cNvSpPr/>
          <p:nvPr/>
        </p:nvSpPr>
        <p:spPr>
          <a:xfrm>
            <a:off x="5344869" y="268628"/>
            <a:ext cx="1144500" cy="572028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1"/>
          <p:cNvSpPr/>
          <p:nvPr/>
        </p:nvSpPr>
        <p:spPr>
          <a:xfrm>
            <a:off x="5465727" y="318634"/>
            <a:ext cx="925748" cy="79702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11"/>
          <p:cNvSpPr/>
          <p:nvPr/>
        </p:nvSpPr>
        <p:spPr>
          <a:xfrm>
            <a:off x="5465727" y="1176518"/>
            <a:ext cx="925748" cy="79702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11"/>
          <p:cNvSpPr/>
          <p:nvPr/>
        </p:nvSpPr>
        <p:spPr>
          <a:xfrm>
            <a:off x="5465727" y="2049888"/>
            <a:ext cx="925748" cy="79702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11"/>
          <p:cNvSpPr/>
          <p:nvPr/>
        </p:nvSpPr>
        <p:spPr>
          <a:xfrm>
            <a:off x="5465727" y="2932103"/>
            <a:ext cx="925748" cy="79702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11"/>
          <p:cNvSpPr/>
          <p:nvPr/>
        </p:nvSpPr>
        <p:spPr>
          <a:xfrm>
            <a:off x="5465727" y="3814318"/>
            <a:ext cx="925748" cy="79702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11"/>
          <p:cNvSpPr/>
          <p:nvPr/>
        </p:nvSpPr>
        <p:spPr>
          <a:xfrm>
            <a:off x="5465727" y="4683348"/>
            <a:ext cx="925748" cy="79702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오브젝트 3d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5" name="Google Shape;605;p11"/>
          <p:cNvCxnSpPr/>
          <p:nvPr/>
        </p:nvCxnSpPr>
        <p:spPr>
          <a:xfrm flipH="1">
            <a:off x="6374040" y="732140"/>
            <a:ext cx="754940" cy="34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11"/>
          <p:cNvSpPr txBox="1"/>
          <p:nvPr/>
        </p:nvSpPr>
        <p:spPr>
          <a:xfrm>
            <a:off x="7238560" y="537805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 가구 오브젝트 노출</a:t>
            </a:r>
            <a:b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비활성화 된 ui 버튼 필요</a:t>
            </a:r>
            <a:b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잠금 되어 있는 ui 버튼 필요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g7a749a1020_0_109"/>
          <p:cNvGrpSpPr/>
          <p:nvPr/>
        </p:nvGrpSpPr>
        <p:grpSpPr>
          <a:xfrm>
            <a:off x="10610775" y="33051"/>
            <a:ext cx="1446157" cy="3615394"/>
            <a:chOff x="11182858" y="33050"/>
            <a:chExt cx="873600" cy="2184000"/>
          </a:xfrm>
        </p:grpSpPr>
        <p:sp>
          <p:nvSpPr>
            <p:cNvPr id="612" name="Google Shape;612;g7a749a1020_0_109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g7a749a1020_0_109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g7a749a1020_0_109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g7a749a1020_0_109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g7a749a1020_0_109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g7a749a1020_0_109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8" name="Google Shape;618;g7a749a1020_0_109"/>
          <p:cNvSpPr/>
          <p:nvPr/>
        </p:nvSpPr>
        <p:spPr>
          <a:xfrm>
            <a:off x="3270881" y="255600"/>
            <a:ext cx="3225000" cy="573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g7a749a1020_0_109"/>
          <p:cNvSpPr/>
          <p:nvPr/>
        </p:nvSpPr>
        <p:spPr>
          <a:xfrm>
            <a:off x="5982147" y="255600"/>
            <a:ext cx="513900" cy="558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7a749a1020_0_109"/>
          <p:cNvSpPr/>
          <p:nvPr/>
        </p:nvSpPr>
        <p:spPr>
          <a:xfrm>
            <a:off x="3525601" y="255600"/>
            <a:ext cx="383100" cy="33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7a749a1020_0_109"/>
          <p:cNvSpPr/>
          <p:nvPr/>
        </p:nvSpPr>
        <p:spPr>
          <a:xfrm>
            <a:off x="3270881" y="255600"/>
            <a:ext cx="264900" cy="336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g7a749a1020_0_109"/>
          <p:cNvSpPr/>
          <p:nvPr/>
        </p:nvSpPr>
        <p:spPr>
          <a:xfrm>
            <a:off x="5654406" y="5420720"/>
            <a:ext cx="699900" cy="42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g7a749a1020_0_109"/>
          <p:cNvSpPr/>
          <p:nvPr/>
        </p:nvSpPr>
        <p:spPr>
          <a:xfrm>
            <a:off x="4581646" y="5420720"/>
            <a:ext cx="699900" cy="42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g7a749a1020_0_109"/>
          <p:cNvSpPr/>
          <p:nvPr/>
        </p:nvSpPr>
        <p:spPr>
          <a:xfrm>
            <a:off x="5982147" y="900433"/>
            <a:ext cx="513900" cy="458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랭크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7a749a1020_0_109"/>
          <p:cNvSpPr txBox="1"/>
          <p:nvPr/>
        </p:nvSpPr>
        <p:spPr>
          <a:xfrm>
            <a:off x="150975" y="104925"/>
            <a:ext cx="23970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좋아요 랭킹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g7a749a1020_0_109"/>
          <p:cNvSpPr/>
          <p:nvPr/>
        </p:nvSpPr>
        <p:spPr>
          <a:xfrm>
            <a:off x="3535806" y="5420720"/>
            <a:ext cx="699900" cy="42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g7a749a1020_0_109"/>
          <p:cNvSpPr/>
          <p:nvPr/>
        </p:nvSpPr>
        <p:spPr>
          <a:xfrm>
            <a:off x="3321379" y="4121428"/>
            <a:ext cx="513900" cy="458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거실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g7a749a1020_0_109"/>
          <p:cNvSpPr/>
          <p:nvPr/>
        </p:nvSpPr>
        <p:spPr>
          <a:xfrm>
            <a:off x="5982145" y="4121428"/>
            <a:ext cx="513900" cy="458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g7a749a1020_0_109"/>
          <p:cNvSpPr/>
          <p:nvPr/>
        </p:nvSpPr>
        <p:spPr>
          <a:xfrm>
            <a:off x="5982145" y="3576598"/>
            <a:ext cx="513900" cy="458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7a749a1020_0_109"/>
          <p:cNvSpPr/>
          <p:nvPr/>
        </p:nvSpPr>
        <p:spPr>
          <a:xfrm>
            <a:off x="3321379" y="3576598"/>
            <a:ext cx="513900" cy="458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1" name="Google Shape;631;g7a749a1020_0_109"/>
          <p:cNvGrpSpPr/>
          <p:nvPr/>
        </p:nvGrpSpPr>
        <p:grpSpPr>
          <a:xfrm>
            <a:off x="3320210" y="670070"/>
            <a:ext cx="2523254" cy="982529"/>
            <a:chOff x="3458987" y="1442851"/>
            <a:chExt cx="2895300" cy="1127400"/>
          </a:xfrm>
        </p:grpSpPr>
        <p:sp>
          <p:nvSpPr>
            <p:cNvPr id="632" name="Google Shape;632;g7a749a1020_0_109"/>
            <p:cNvSpPr/>
            <p:nvPr/>
          </p:nvSpPr>
          <p:spPr>
            <a:xfrm>
              <a:off x="3458987" y="1442851"/>
              <a:ext cx="2895300" cy="1127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g7a749a1020_0_109"/>
            <p:cNvSpPr/>
            <p:nvPr/>
          </p:nvSpPr>
          <p:spPr>
            <a:xfrm>
              <a:off x="4503234" y="1524001"/>
              <a:ext cx="1732800" cy="749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퀘스트 텍스트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3줄로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g7a749a1020_0_109"/>
            <p:cNvSpPr/>
            <p:nvPr/>
          </p:nvSpPr>
          <p:spPr>
            <a:xfrm>
              <a:off x="3535803" y="1524001"/>
              <a:ext cx="915900" cy="7497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원화 캐릭터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g7a749a1020_0_109"/>
            <p:cNvSpPr/>
            <p:nvPr/>
          </p:nvSpPr>
          <p:spPr>
            <a:xfrm>
              <a:off x="4503233" y="2339260"/>
              <a:ext cx="1732800" cy="1896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보상 정보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g7a749a1020_0_109"/>
            <p:cNvSpPr/>
            <p:nvPr/>
          </p:nvSpPr>
          <p:spPr>
            <a:xfrm>
              <a:off x="3544770" y="2318006"/>
              <a:ext cx="838800" cy="2109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보상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7" name="Google Shape;637;g7a749a1020_0_109"/>
          <p:cNvSpPr/>
          <p:nvPr/>
        </p:nvSpPr>
        <p:spPr>
          <a:xfrm>
            <a:off x="4125822" y="255600"/>
            <a:ext cx="1406100" cy="33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고정만님의 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g7a749a1020_0_109"/>
          <p:cNvSpPr/>
          <p:nvPr/>
        </p:nvSpPr>
        <p:spPr>
          <a:xfrm>
            <a:off x="5554582" y="268628"/>
            <a:ext cx="315900" cy="31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변경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7a749a1020_0_109"/>
          <p:cNvSpPr/>
          <p:nvPr/>
        </p:nvSpPr>
        <p:spPr>
          <a:xfrm>
            <a:off x="3523216" y="1047530"/>
            <a:ext cx="2762700" cy="4740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g7a749a1020_0_109"/>
          <p:cNvSpPr/>
          <p:nvPr/>
        </p:nvSpPr>
        <p:spPr>
          <a:xfrm>
            <a:off x="6061301" y="969837"/>
            <a:ext cx="274800" cy="218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g7a749a1020_0_109"/>
          <p:cNvSpPr/>
          <p:nvPr/>
        </p:nvSpPr>
        <p:spPr>
          <a:xfrm>
            <a:off x="3594053" y="1247382"/>
            <a:ext cx="2628000" cy="454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7a749a1020_0_109"/>
          <p:cNvSpPr/>
          <p:nvPr/>
        </p:nvSpPr>
        <p:spPr>
          <a:xfrm>
            <a:off x="3657600" y="1437441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3" name="Google Shape;643;g7a749a1020_0_109"/>
          <p:cNvGrpSpPr/>
          <p:nvPr/>
        </p:nvGrpSpPr>
        <p:grpSpPr>
          <a:xfrm>
            <a:off x="3666641" y="1273726"/>
            <a:ext cx="2436982" cy="615001"/>
            <a:chOff x="3640014" y="1455979"/>
            <a:chExt cx="2436982" cy="615001"/>
          </a:xfrm>
        </p:grpSpPr>
        <p:sp>
          <p:nvSpPr>
            <p:cNvPr id="644" name="Google Shape;644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5" name="Google Shape;645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6" name="Google Shape;646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8" name="Google Shape;648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9" name="Google Shape;649;g7a749a1020_0_109"/>
            <p:cNvSpPr/>
            <p:nvPr/>
          </p:nvSpPr>
          <p:spPr>
            <a:xfrm>
              <a:off x="3640014" y="1455979"/>
              <a:ext cx="1044900" cy="126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남은 시간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g7a749a1020_0_109"/>
            <p:cNvSpPr/>
            <p:nvPr/>
          </p:nvSpPr>
          <p:spPr>
            <a:xfrm>
              <a:off x="4703398" y="1455979"/>
              <a:ext cx="1044900" cy="126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99D 23H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1" name="Google Shape;651;g7a749a1020_0_109"/>
          <p:cNvSpPr txBox="1"/>
          <p:nvPr/>
        </p:nvSpPr>
        <p:spPr>
          <a:xfrm>
            <a:off x="3654707" y="1481027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g7a749a1020_0_109"/>
          <p:cNvSpPr/>
          <p:nvPr/>
        </p:nvSpPr>
        <p:spPr>
          <a:xfrm>
            <a:off x="3657600" y="1936379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3" name="Google Shape;653;g7a749a1020_0_109"/>
          <p:cNvGrpSpPr/>
          <p:nvPr/>
        </p:nvGrpSpPr>
        <p:grpSpPr>
          <a:xfrm>
            <a:off x="4045879" y="1966165"/>
            <a:ext cx="2057744" cy="421500"/>
            <a:chOff x="4019252" y="1649480"/>
            <a:chExt cx="2057744" cy="421500"/>
          </a:xfrm>
        </p:grpSpPr>
        <p:sp>
          <p:nvSpPr>
            <p:cNvPr id="654" name="Google Shape;654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5" name="Google Shape;655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7" name="Google Shape;657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8" name="Google Shape;658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9" name="Google Shape;659;g7a749a1020_0_109"/>
          <p:cNvSpPr txBox="1"/>
          <p:nvPr/>
        </p:nvSpPr>
        <p:spPr>
          <a:xfrm>
            <a:off x="3654707" y="1979965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g7a749a1020_0_109"/>
          <p:cNvSpPr/>
          <p:nvPr/>
        </p:nvSpPr>
        <p:spPr>
          <a:xfrm>
            <a:off x="3657600" y="2426405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1" name="Google Shape;661;g7a749a1020_0_109"/>
          <p:cNvGrpSpPr/>
          <p:nvPr/>
        </p:nvGrpSpPr>
        <p:grpSpPr>
          <a:xfrm>
            <a:off x="4045879" y="2456191"/>
            <a:ext cx="2057744" cy="421500"/>
            <a:chOff x="4019252" y="1649480"/>
            <a:chExt cx="2057744" cy="421500"/>
          </a:xfrm>
        </p:grpSpPr>
        <p:sp>
          <p:nvSpPr>
            <p:cNvPr id="662" name="Google Shape;662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3" name="Google Shape;663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4" name="Google Shape;664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5" name="Google Shape;665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7" name="Google Shape;667;g7a749a1020_0_109"/>
          <p:cNvSpPr txBox="1"/>
          <p:nvPr/>
        </p:nvSpPr>
        <p:spPr>
          <a:xfrm>
            <a:off x="3654707" y="2469991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g7a749a1020_0_109"/>
          <p:cNvSpPr/>
          <p:nvPr/>
        </p:nvSpPr>
        <p:spPr>
          <a:xfrm>
            <a:off x="4161713" y="871892"/>
            <a:ext cx="1446000" cy="300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랭킹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g7a749a1020_0_109"/>
          <p:cNvSpPr/>
          <p:nvPr/>
        </p:nvSpPr>
        <p:spPr>
          <a:xfrm>
            <a:off x="3657600" y="2909604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0" name="Google Shape;670;g7a749a1020_0_109"/>
          <p:cNvGrpSpPr/>
          <p:nvPr/>
        </p:nvGrpSpPr>
        <p:grpSpPr>
          <a:xfrm>
            <a:off x="4045879" y="2939390"/>
            <a:ext cx="2057744" cy="421500"/>
            <a:chOff x="4019252" y="1649480"/>
            <a:chExt cx="2057744" cy="421500"/>
          </a:xfrm>
        </p:grpSpPr>
        <p:sp>
          <p:nvSpPr>
            <p:cNvPr id="671" name="Google Shape;671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2" name="Google Shape;672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3" name="Google Shape;673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4" name="Google Shape;674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5" name="Google Shape;675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6" name="Google Shape;676;g7a749a1020_0_109"/>
          <p:cNvSpPr txBox="1"/>
          <p:nvPr/>
        </p:nvSpPr>
        <p:spPr>
          <a:xfrm>
            <a:off x="3654707" y="2953190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7a749a1020_0_109"/>
          <p:cNvSpPr/>
          <p:nvPr/>
        </p:nvSpPr>
        <p:spPr>
          <a:xfrm>
            <a:off x="3657600" y="3397806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8" name="Google Shape;678;g7a749a1020_0_109"/>
          <p:cNvGrpSpPr/>
          <p:nvPr/>
        </p:nvGrpSpPr>
        <p:grpSpPr>
          <a:xfrm>
            <a:off x="4045879" y="3427592"/>
            <a:ext cx="2057744" cy="421500"/>
            <a:chOff x="4019252" y="1649480"/>
            <a:chExt cx="2057744" cy="421500"/>
          </a:xfrm>
        </p:grpSpPr>
        <p:sp>
          <p:nvSpPr>
            <p:cNvPr id="679" name="Google Shape;679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1" name="Google Shape;681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2" name="Google Shape;682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3" name="Google Shape;683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4" name="Google Shape;684;g7a749a1020_0_109"/>
          <p:cNvSpPr txBox="1"/>
          <p:nvPr/>
        </p:nvSpPr>
        <p:spPr>
          <a:xfrm>
            <a:off x="3654707" y="3441392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g7a749a1020_0_109"/>
          <p:cNvSpPr/>
          <p:nvPr/>
        </p:nvSpPr>
        <p:spPr>
          <a:xfrm>
            <a:off x="3657600" y="3879269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6" name="Google Shape;686;g7a749a1020_0_109"/>
          <p:cNvGrpSpPr/>
          <p:nvPr/>
        </p:nvGrpSpPr>
        <p:grpSpPr>
          <a:xfrm>
            <a:off x="4045879" y="3909055"/>
            <a:ext cx="2057744" cy="421500"/>
            <a:chOff x="4019252" y="1649480"/>
            <a:chExt cx="2057744" cy="421500"/>
          </a:xfrm>
        </p:grpSpPr>
        <p:sp>
          <p:nvSpPr>
            <p:cNvPr id="687" name="Google Shape;687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8" name="Google Shape;688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9" name="Google Shape;689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2" name="Google Shape;692;g7a749a1020_0_109"/>
          <p:cNvSpPr txBox="1"/>
          <p:nvPr/>
        </p:nvSpPr>
        <p:spPr>
          <a:xfrm>
            <a:off x="3654707" y="3922855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g7a749a1020_0_109"/>
          <p:cNvSpPr/>
          <p:nvPr/>
        </p:nvSpPr>
        <p:spPr>
          <a:xfrm>
            <a:off x="3657600" y="4360732"/>
            <a:ext cx="2493600" cy="46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4" name="Google Shape;694;g7a749a1020_0_109"/>
          <p:cNvGrpSpPr/>
          <p:nvPr/>
        </p:nvGrpSpPr>
        <p:grpSpPr>
          <a:xfrm>
            <a:off x="4045879" y="4390518"/>
            <a:ext cx="2057744" cy="421500"/>
            <a:chOff x="4019252" y="1649480"/>
            <a:chExt cx="2057744" cy="421500"/>
          </a:xfrm>
        </p:grpSpPr>
        <p:sp>
          <p:nvSpPr>
            <p:cNvPr id="695" name="Google Shape;695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6" name="Google Shape;696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이미지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7" name="Google Shape;697;g7a749a1020_0_109"/>
            <p:cNvSpPr/>
            <p:nvPr/>
          </p:nvSpPr>
          <p:spPr>
            <a:xfrm>
              <a:off x="5758396" y="1649480"/>
              <a:ext cx="318600" cy="42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algun Gothic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좋아요주기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8" name="Google Shape;698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9" name="Google Shape;699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0" name="Google Shape;700;g7a749a1020_0_109"/>
          <p:cNvSpPr txBox="1"/>
          <p:nvPr/>
        </p:nvSpPr>
        <p:spPr>
          <a:xfrm>
            <a:off x="3654707" y="4404318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g7a749a1020_0_109"/>
          <p:cNvSpPr/>
          <p:nvPr/>
        </p:nvSpPr>
        <p:spPr>
          <a:xfrm>
            <a:off x="3657600" y="4999732"/>
            <a:ext cx="2493600" cy="697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2" name="Google Shape;702;g7a749a1020_0_109"/>
          <p:cNvGrpSpPr/>
          <p:nvPr/>
        </p:nvGrpSpPr>
        <p:grpSpPr>
          <a:xfrm>
            <a:off x="4045879" y="5060437"/>
            <a:ext cx="1705413" cy="560627"/>
            <a:chOff x="4019252" y="1680399"/>
            <a:chExt cx="1705413" cy="560627"/>
          </a:xfrm>
        </p:grpSpPr>
        <p:sp>
          <p:nvSpPr>
            <p:cNvPr id="703" name="Google Shape;703;g7a749a1020_0_109"/>
            <p:cNvSpPr/>
            <p:nvPr/>
          </p:nvSpPr>
          <p:spPr>
            <a:xfrm>
              <a:off x="4508333" y="1680399"/>
              <a:ext cx="12162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이름 노출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g7a749a1020_0_109"/>
            <p:cNvSpPr/>
            <p:nvPr/>
          </p:nvSpPr>
          <p:spPr>
            <a:xfrm>
              <a:off x="4019252" y="1680399"/>
              <a:ext cx="442800" cy="362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이미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g7a749a1020_0_109"/>
            <p:cNvSpPr/>
            <p:nvPr/>
          </p:nvSpPr>
          <p:spPr>
            <a:xfrm>
              <a:off x="4926365" y="1886189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999999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6" name="Google Shape;706;g7a749a1020_0_109"/>
            <p:cNvSpPr/>
            <p:nvPr/>
          </p:nvSpPr>
          <p:spPr>
            <a:xfrm>
              <a:off x="4506973" y="1895103"/>
              <a:ext cx="416400" cy="14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 이미지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7" name="Google Shape;707;g7a749a1020_0_109"/>
            <p:cNvSpPr/>
            <p:nvPr/>
          </p:nvSpPr>
          <p:spPr>
            <a:xfrm>
              <a:off x="4926365" y="2076926"/>
              <a:ext cx="798300" cy="1641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X99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g7a749a1020_0_109"/>
            <p:cNvSpPr/>
            <p:nvPr/>
          </p:nvSpPr>
          <p:spPr>
            <a:xfrm>
              <a:off x="4035405" y="2077527"/>
              <a:ext cx="888000" cy="1539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친구에게 좋아요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9" name="Google Shape;709;g7a749a1020_0_109"/>
          <p:cNvSpPr txBox="1"/>
          <p:nvPr/>
        </p:nvSpPr>
        <p:spPr>
          <a:xfrm>
            <a:off x="3654707" y="5151258"/>
            <a:ext cx="407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99999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g7a749a1020_0_109"/>
          <p:cNvSpPr/>
          <p:nvPr/>
        </p:nvSpPr>
        <p:spPr>
          <a:xfrm rot="-1530651">
            <a:off x="3515461" y="4913305"/>
            <a:ext cx="466702" cy="24435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1" name="Google Shape;711;g7a749a1020_0_109"/>
          <p:cNvCxnSpPr/>
          <p:nvPr/>
        </p:nvCxnSpPr>
        <p:spPr>
          <a:xfrm flipH="1" rot="10800000">
            <a:off x="2087320" y="1330503"/>
            <a:ext cx="1567500" cy="7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2" name="Google Shape;712;g7a749a1020_0_109"/>
          <p:cNvSpPr txBox="1"/>
          <p:nvPr/>
        </p:nvSpPr>
        <p:spPr>
          <a:xfrm>
            <a:off x="1149479" y="1830701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남아 있는 시간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 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시간단위로 낮아지면 H로 변경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3" name="Google Shape;713;g7a749a1020_0_109"/>
          <p:cNvCxnSpPr/>
          <p:nvPr/>
        </p:nvCxnSpPr>
        <p:spPr>
          <a:xfrm flipH="1" rot="10800000">
            <a:off x="2087320" y="5287800"/>
            <a:ext cx="1567500" cy="7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4" name="Google Shape;714;g7a749a1020_0_109"/>
          <p:cNvSpPr txBox="1"/>
          <p:nvPr/>
        </p:nvSpPr>
        <p:spPr>
          <a:xfrm>
            <a:off x="637486" y="5787998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순위 정보 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5" name="Google Shape;715;g7a749a1020_0_109"/>
          <p:cNvCxnSpPr/>
          <p:nvPr/>
        </p:nvCxnSpPr>
        <p:spPr>
          <a:xfrm flipH="1" rot="10800000">
            <a:off x="2087320" y="2626435"/>
            <a:ext cx="1567500" cy="7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g7a749a1020_0_109"/>
          <p:cNvSpPr txBox="1"/>
          <p:nvPr/>
        </p:nvSpPr>
        <p:spPr>
          <a:xfrm>
            <a:off x="822887" y="3126633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순위, 유저 정보 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진행되지 않음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7" name="Google Shape;717;g7a749a1020_0_109"/>
          <p:cNvCxnSpPr>
            <a:stCxn id="646" idx="3"/>
          </p:cNvCxnSpPr>
          <p:nvPr/>
        </p:nvCxnSpPr>
        <p:spPr>
          <a:xfrm>
            <a:off x="6103623" y="1677977"/>
            <a:ext cx="21273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8" name="Google Shape;718;g7a749a1020_0_109"/>
          <p:cNvSpPr txBox="1"/>
          <p:nvPr/>
        </p:nvSpPr>
        <p:spPr>
          <a:xfrm>
            <a:off x="7537666" y="2282201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친구 리스트 클릭 가능한 버튼 느낌으로 제작 필요 클릭 시 친구 집으로 자동 이동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9" name="Google Shape;719;g7a749a1020_0_109"/>
          <p:cNvCxnSpPr>
            <a:stCxn id="707" idx="3"/>
          </p:cNvCxnSpPr>
          <p:nvPr/>
        </p:nvCxnSpPr>
        <p:spPr>
          <a:xfrm>
            <a:off x="5751292" y="5539014"/>
            <a:ext cx="14676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0" name="Google Shape;720;g7a749a1020_0_109"/>
          <p:cNvSpPr txBox="1"/>
          <p:nvPr/>
        </p:nvSpPr>
        <p:spPr>
          <a:xfrm>
            <a:off x="7315630" y="5365693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하루에 줄 수 있는 좋아요 갯수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g7a749a1020_0_297"/>
          <p:cNvGrpSpPr/>
          <p:nvPr/>
        </p:nvGrpSpPr>
        <p:grpSpPr>
          <a:xfrm>
            <a:off x="10610775" y="33051"/>
            <a:ext cx="1446157" cy="3615394"/>
            <a:chOff x="11182858" y="33050"/>
            <a:chExt cx="873600" cy="2184000"/>
          </a:xfrm>
        </p:grpSpPr>
        <p:sp>
          <p:nvSpPr>
            <p:cNvPr id="726" name="Google Shape;726;g7a749a1020_0_297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7" name="Google Shape;727;g7a749a1020_0_297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8" name="Google Shape;728;g7a749a1020_0_297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9" name="Google Shape;729;g7a749a1020_0_297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0" name="Google Shape;730;g7a749a1020_0_297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1" name="Google Shape;731;g7a749a1020_0_297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2" name="Google Shape;732;g7a749a1020_0_297"/>
          <p:cNvSpPr/>
          <p:nvPr/>
        </p:nvSpPr>
        <p:spPr>
          <a:xfrm>
            <a:off x="3270881" y="255600"/>
            <a:ext cx="3225000" cy="573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g7a749a1020_0_297"/>
          <p:cNvSpPr txBox="1"/>
          <p:nvPr/>
        </p:nvSpPr>
        <p:spPr>
          <a:xfrm>
            <a:off x="150975" y="104925"/>
            <a:ext cx="23970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맨션 박스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g7a749a1020_0_297"/>
          <p:cNvSpPr/>
          <p:nvPr/>
        </p:nvSpPr>
        <p:spPr>
          <a:xfrm>
            <a:off x="3452027" y="1186249"/>
            <a:ext cx="2862900" cy="439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g7a749a1020_0_297"/>
          <p:cNvSpPr/>
          <p:nvPr/>
        </p:nvSpPr>
        <p:spPr>
          <a:xfrm>
            <a:off x="4125822" y="947641"/>
            <a:ext cx="1406100" cy="33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g7a749a1020_0_297"/>
          <p:cNvSpPr/>
          <p:nvPr/>
        </p:nvSpPr>
        <p:spPr>
          <a:xfrm>
            <a:off x="3603041" y="1354311"/>
            <a:ext cx="794400" cy="336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럭키 박스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g7a749a1020_0_297"/>
          <p:cNvSpPr/>
          <p:nvPr/>
        </p:nvSpPr>
        <p:spPr>
          <a:xfrm>
            <a:off x="4486258" y="1354311"/>
            <a:ext cx="794400" cy="336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골드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g7a749a1020_0_297"/>
          <p:cNvSpPr/>
          <p:nvPr/>
        </p:nvSpPr>
        <p:spPr>
          <a:xfrm>
            <a:off x="5400570" y="1354311"/>
            <a:ext cx="794400" cy="336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g7a749a1020_0_297"/>
          <p:cNvSpPr/>
          <p:nvPr/>
        </p:nvSpPr>
        <p:spPr>
          <a:xfrm>
            <a:off x="3603041" y="1824889"/>
            <a:ext cx="2592000" cy="361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g7a749a1020_0_297"/>
          <p:cNvSpPr/>
          <p:nvPr/>
        </p:nvSpPr>
        <p:spPr>
          <a:xfrm>
            <a:off x="3659509" y="3381799"/>
            <a:ext cx="789600" cy="2002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g7a749a1020_0_297"/>
          <p:cNvSpPr/>
          <p:nvPr/>
        </p:nvSpPr>
        <p:spPr>
          <a:xfrm>
            <a:off x="3700839" y="3978738"/>
            <a:ext cx="663900" cy="769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g7a749a1020_0_297"/>
          <p:cNvSpPr/>
          <p:nvPr/>
        </p:nvSpPr>
        <p:spPr>
          <a:xfrm>
            <a:off x="3717090" y="3770613"/>
            <a:ext cx="627000" cy="1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무료로 받기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24시간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g7a749a1020_0_297"/>
          <p:cNvSpPr/>
          <p:nvPr/>
        </p:nvSpPr>
        <p:spPr>
          <a:xfrm>
            <a:off x="3717090" y="3562488"/>
            <a:ext cx="627000" cy="1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g7a749a1020_0_297"/>
          <p:cNvSpPr/>
          <p:nvPr/>
        </p:nvSpPr>
        <p:spPr>
          <a:xfrm>
            <a:off x="3735988" y="4882446"/>
            <a:ext cx="622200" cy="420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 뽑기/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g7a749a1020_0_297"/>
          <p:cNvSpPr/>
          <p:nvPr/>
        </p:nvSpPr>
        <p:spPr>
          <a:xfrm>
            <a:off x="3700839" y="5042412"/>
            <a:ext cx="222900" cy="181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g7a749a1020_0_297"/>
          <p:cNvSpPr/>
          <p:nvPr/>
        </p:nvSpPr>
        <p:spPr>
          <a:xfrm>
            <a:off x="4484294" y="3381799"/>
            <a:ext cx="789600" cy="2002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g7a749a1020_0_297"/>
          <p:cNvSpPr/>
          <p:nvPr/>
        </p:nvSpPr>
        <p:spPr>
          <a:xfrm>
            <a:off x="4525624" y="3978738"/>
            <a:ext cx="663900" cy="769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g7a749a1020_0_297"/>
          <p:cNvSpPr/>
          <p:nvPr/>
        </p:nvSpPr>
        <p:spPr>
          <a:xfrm>
            <a:off x="4541875" y="3770613"/>
            <a:ext cx="627000" cy="1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무료로 받기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24시간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g7a749a1020_0_297"/>
          <p:cNvSpPr/>
          <p:nvPr/>
        </p:nvSpPr>
        <p:spPr>
          <a:xfrm>
            <a:off x="4541875" y="3562488"/>
            <a:ext cx="627000" cy="1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g7a749a1020_0_297"/>
          <p:cNvSpPr/>
          <p:nvPr/>
        </p:nvSpPr>
        <p:spPr>
          <a:xfrm>
            <a:off x="4560773" y="4882446"/>
            <a:ext cx="622200" cy="420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 뽑기/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g7a749a1020_0_297"/>
          <p:cNvSpPr/>
          <p:nvPr/>
        </p:nvSpPr>
        <p:spPr>
          <a:xfrm>
            <a:off x="4525624" y="5042412"/>
            <a:ext cx="222900" cy="181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g7a749a1020_0_297"/>
          <p:cNvSpPr/>
          <p:nvPr/>
        </p:nvSpPr>
        <p:spPr>
          <a:xfrm>
            <a:off x="5319937" y="3381799"/>
            <a:ext cx="789600" cy="2002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g7a749a1020_0_297"/>
          <p:cNvSpPr/>
          <p:nvPr/>
        </p:nvSpPr>
        <p:spPr>
          <a:xfrm>
            <a:off x="5361267" y="3978738"/>
            <a:ext cx="663900" cy="769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g7a749a1020_0_297"/>
          <p:cNvSpPr/>
          <p:nvPr/>
        </p:nvSpPr>
        <p:spPr>
          <a:xfrm>
            <a:off x="5377518" y="3770613"/>
            <a:ext cx="627000" cy="1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무료로 받기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24시간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g7a749a1020_0_297"/>
          <p:cNvSpPr/>
          <p:nvPr/>
        </p:nvSpPr>
        <p:spPr>
          <a:xfrm>
            <a:off x="5377518" y="3562488"/>
            <a:ext cx="627000" cy="1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g7a749a1020_0_297"/>
          <p:cNvSpPr/>
          <p:nvPr/>
        </p:nvSpPr>
        <p:spPr>
          <a:xfrm>
            <a:off x="5396416" y="4882446"/>
            <a:ext cx="622200" cy="420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 뽑기/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g7a749a1020_0_297"/>
          <p:cNvSpPr/>
          <p:nvPr/>
        </p:nvSpPr>
        <p:spPr>
          <a:xfrm>
            <a:off x="5361267" y="5042412"/>
            <a:ext cx="222900" cy="181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g7a749a1020_0_297"/>
          <p:cNvSpPr/>
          <p:nvPr/>
        </p:nvSpPr>
        <p:spPr>
          <a:xfrm>
            <a:off x="3656975" y="1896189"/>
            <a:ext cx="2452500" cy="140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g7a749a1020_0_297"/>
          <p:cNvSpPr/>
          <p:nvPr/>
        </p:nvSpPr>
        <p:spPr>
          <a:xfrm>
            <a:off x="3735988" y="2091557"/>
            <a:ext cx="916800" cy="1062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g7a749a1020_0_297"/>
          <p:cNvSpPr/>
          <p:nvPr/>
        </p:nvSpPr>
        <p:spPr>
          <a:xfrm>
            <a:off x="4748390" y="2006195"/>
            <a:ext cx="1256100" cy="20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 박스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g7a749a1020_0_297"/>
          <p:cNvSpPr/>
          <p:nvPr/>
        </p:nvSpPr>
        <p:spPr>
          <a:xfrm>
            <a:off x="4845718" y="2886597"/>
            <a:ext cx="1059900" cy="37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 / 구매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g7a749a1020_0_297"/>
          <p:cNvSpPr/>
          <p:nvPr/>
        </p:nvSpPr>
        <p:spPr>
          <a:xfrm>
            <a:off x="4748390" y="2240884"/>
            <a:ext cx="1256100" cy="58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상품에 대한 홍보 텍스트 문구 삽입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3" name="Google Shape;763;g7a749a1020_0_297"/>
          <p:cNvCxnSpPr/>
          <p:nvPr/>
        </p:nvCxnSpPr>
        <p:spPr>
          <a:xfrm flipH="1" rot="10800000">
            <a:off x="2160649" y="1463464"/>
            <a:ext cx="14007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4" name="Google Shape;764;g7a749a1020_0_297"/>
          <p:cNvSpPr txBox="1"/>
          <p:nvPr/>
        </p:nvSpPr>
        <p:spPr>
          <a:xfrm>
            <a:off x="1109628" y="1970945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탭 추가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5" name="Google Shape;765;g7a749a1020_0_297"/>
          <p:cNvCxnSpPr/>
          <p:nvPr/>
        </p:nvCxnSpPr>
        <p:spPr>
          <a:xfrm flipH="1" rot="10800000">
            <a:off x="2285159" y="2794488"/>
            <a:ext cx="14007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g7a749a1020_0_297"/>
          <p:cNvSpPr txBox="1"/>
          <p:nvPr/>
        </p:nvSpPr>
        <p:spPr>
          <a:xfrm>
            <a:off x="689000" y="3292549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유료 결제 박스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유료 가격 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7" name="Google Shape;767;g7a749a1020_0_297"/>
          <p:cNvCxnSpPr/>
          <p:nvPr/>
        </p:nvCxnSpPr>
        <p:spPr>
          <a:xfrm flipH="1" rot="10800000">
            <a:off x="2285159" y="4455506"/>
            <a:ext cx="14007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g7a749a1020_0_297"/>
          <p:cNvSpPr txBox="1"/>
          <p:nvPr/>
        </p:nvSpPr>
        <p:spPr>
          <a:xfrm>
            <a:off x="689000" y="4953567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 결제 박스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-24시간에 한번씩 광고로 뽑기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무료 뽑기 가능할 경우 광고 이미지 노출</a:t>
            </a:r>
            <a:b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무료 뽑기가 안될 경우 유료 가격 노출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134" name="Google Shape;134;p2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0" name="Google Shape;140;p2"/>
          <p:cNvSpPr/>
          <p:nvPr/>
        </p:nvSpPr>
        <p:spPr>
          <a:xfrm>
            <a:off x="3271861" y="255600"/>
            <a:ext cx="3565540" cy="633841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3731989" y="5245720"/>
            <a:ext cx="2751943" cy="371496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510284" y="5316462"/>
            <a:ext cx="1195355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 / 50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456954" y="4850279"/>
            <a:ext cx="1195355" cy="371496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3888832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4770570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652309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3888832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770570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5652309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3888832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4770570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5652309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437700" y="2216250"/>
            <a:ext cx="323386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6269282" y="255600"/>
            <a:ext cx="568122" cy="61779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3836264" y="255600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999,999,999,999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271861" y="255600"/>
            <a:ext cx="679776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코인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3261599" y="3525243"/>
            <a:ext cx="568122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4456954" y="950807"/>
            <a:ext cx="1269778" cy="3339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행운의 슬롯 머신에 대한 이미지 검색결과"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86" y="916085"/>
            <a:ext cx="2514185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행운의 슬롯 머신에 대한 이미지 검색결과"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124" y="2810733"/>
            <a:ext cx="2538257" cy="167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행운의 슬롯 머신에 대한 이미지 검색결과" id="161" name="Google Shape;16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124" y="4531400"/>
            <a:ext cx="18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7170273" y="3508613"/>
            <a:ext cx="3159976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슬롯 구성 (베리에이션의 개념으로 구성해도 무관)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기존 슬롯에서 필요 없는 부분들은 제외하여 인지의 혼란을 막는다.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7190023" y="27954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7189985" y="836488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코인 아이콘 1종 추가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p2"/>
          <p:cNvCxnSpPr>
            <a:endCxn id="164" idx="1"/>
          </p:cNvCxnSpPr>
          <p:nvPr/>
        </p:nvCxnSpPr>
        <p:spPr>
          <a:xfrm>
            <a:off x="3951785" y="482338"/>
            <a:ext cx="32382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관련 이미지"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6406" y="279545"/>
            <a:ext cx="634180" cy="63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리소스 요청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173" name="Google Shape;173;p3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p3"/>
          <p:cNvSpPr/>
          <p:nvPr/>
        </p:nvSpPr>
        <p:spPr>
          <a:xfrm>
            <a:off x="989980" y="255600"/>
            <a:ext cx="3565540" cy="633841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2023191" y="5965862"/>
            <a:ext cx="1499119" cy="46590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1450108" y="5245720"/>
            <a:ext cx="2751943" cy="371496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2228403" y="5316462"/>
            <a:ext cx="1195355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 / 50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1794409" y="5641162"/>
            <a:ext cx="2063137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{0}:{1}후 {2}스핀 회복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2175073" y="4850279"/>
            <a:ext cx="1195355" cy="371496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 X3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606951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2488689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3370428" y="411816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1606951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2488689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3370428" y="340209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606951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2488689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3370428" y="2686025"/>
            <a:ext cx="568122" cy="617792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2309682" y="1333930"/>
            <a:ext cx="1772918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이용자 이름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155819" y="2216250"/>
            <a:ext cx="323386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462913" y="1317338"/>
            <a:ext cx="773779" cy="8415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페북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2309682" y="1641800"/>
            <a:ext cx="1772918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2309682" y="1929026"/>
            <a:ext cx="1772918" cy="22987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 X3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3987401" y="255600"/>
            <a:ext cx="568122" cy="617792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3056809" y="255600"/>
            <a:ext cx="877633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쉴드*3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554383" y="255600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999,999,999,999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89980" y="255600"/>
            <a:ext cx="679776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979718" y="3525243"/>
            <a:ext cx="568122" cy="371496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3721836" y="5965862"/>
            <a:ext cx="773779" cy="46590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 충전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1049870" y="5965862"/>
            <a:ext cx="773779" cy="465909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2175073" y="950807"/>
            <a:ext cx="1269778" cy="3339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" name="Google Shape;207;p3"/>
          <p:cNvGrpSpPr/>
          <p:nvPr/>
        </p:nvGrpSpPr>
        <p:grpSpPr>
          <a:xfrm>
            <a:off x="1450108" y="914992"/>
            <a:ext cx="2812868" cy="4777650"/>
            <a:chOff x="3731989" y="914992"/>
            <a:chExt cx="2812868" cy="4777650"/>
          </a:xfrm>
        </p:grpSpPr>
        <p:sp>
          <p:nvSpPr>
            <p:cNvPr id="208" name="Google Shape;208;p3"/>
            <p:cNvSpPr/>
            <p:nvPr/>
          </p:nvSpPr>
          <p:spPr>
            <a:xfrm>
              <a:off x="3731989" y="1116270"/>
              <a:ext cx="2762727" cy="4576372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270074" y="1038576"/>
              <a:ext cx="274783" cy="218188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02826" y="1316121"/>
              <a:ext cx="2627942" cy="4195101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272247" y="914992"/>
              <a:ext cx="1682210" cy="336963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업데이트 공지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929939" y="255599"/>
            <a:ext cx="3505609" cy="6338419"/>
            <a:chOff x="5907356" y="482480"/>
            <a:chExt cx="2605800" cy="4632300"/>
          </a:xfrm>
        </p:grpSpPr>
        <p:sp>
          <p:nvSpPr>
            <p:cNvPr id="213" name="Google Shape;213;p3"/>
            <p:cNvSpPr/>
            <p:nvPr/>
          </p:nvSpPr>
          <p:spPr>
            <a:xfrm>
              <a:off x="5907356" y="482480"/>
              <a:ext cx="2605800" cy="4632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514406" y="2808080"/>
              <a:ext cx="1391700" cy="4326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페이스북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662456" y="3377530"/>
              <a:ext cx="1095600" cy="340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907356" y="4843280"/>
              <a:ext cx="26058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956656" y="4941830"/>
              <a:ext cx="556500" cy="1728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약관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433656" y="4030705"/>
              <a:ext cx="7194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267456" y="4030705"/>
              <a:ext cx="7194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독일어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433656" y="4376643"/>
              <a:ext cx="7194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스페인어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267456" y="4376643"/>
              <a:ext cx="7194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한국어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5249781" y="914992"/>
            <a:ext cx="2812868" cy="4777650"/>
            <a:chOff x="3731989" y="914992"/>
            <a:chExt cx="2812868" cy="4777650"/>
          </a:xfrm>
        </p:grpSpPr>
        <p:sp>
          <p:nvSpPr>
            <p:cNvPr id="223" name="Google Shape;223;p3"/>
            <p:cNvSpPr/>
            <p:nvPr/>
          </p:nvSpPr>
          <p:spPr>
            <a:xfrm>
              <a:off x="3731989" y="1116270"/>
              <a:ext cx="2762727" cy="4576372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270074" y="1038576"/>
              <a:ext cx="274783" cy="218188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802826" y="1316121"/>
              <a:ext cx="2627942" cy="4195101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272247" y="914992"/>
              <a:ext cx="1682210" cy="336963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점검 공지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7" name="Google Shape;227;p3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공지 구성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4"/>
          <p:cNvGrpSpPr/>
          <p:nvPr/>
        </p:nvGrpSpPr>
        <p:grpSpPr>
          <a:xfrm>
            <a:off x="10610335" y="99"/>
            <a:ext cx="1446123" cy="3615308"/>
            <a:chOff x="11182858" y="33050"/>
            <a:chExt cx="873600" cy="2184000"/>
          </a:xfrm>
        </p:grpSpPr>
        <p:sp>
          <p:nvSpPr>
            <p:cNvPr id="233" name="Google Shape;233;p4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9" name="Google Shape;239;p4"/>
          <p:cNvSpPr/>
          <p:nvPr/>
        </p:nvSpPr>
        <p:spPr>
          <a:xfrm>
            <a:off x="3271861" y="255600"/>
            <a:ext cx="3565540" cy="633841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4357621" y="5939434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 아이템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3437700" y="1071514"/>
            <a:ext cx="323386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3437700" y="354454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10/1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5172443" y="354454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999,999,999,999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7189985" y="314452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습득 점수 누적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" name="Google Shape;245;p4"/>
          <p:cNvCxnSpPr>
            <a:stCxn id="243" idx="3"/>
            <a:endCxn id="244" idx="1"/>
          </p:cNvCxnSpPr>
          <p:nvPr/>
        </p:nvCxnSpPr>
        <p:spPr>
          <a:xfrm>
            <a:off x="6671562" y="540202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4"/>
          <p:cNvSpPr txBox="1"/>
          <p:nvPr/>
        </p:nvSpPr>
        <p:spPr>
          <a:xfrm>
            <a:off x="7189985" y="1039664"/>
            <a:ext cx="1751400" cy="93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 attack</a:t>
            </a:r>
            <a:b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Redey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순서대로 텍스트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" name="Google Shape;247;p4"/>
          <p:cNvCxnSpPr/>
          <p:nvPr/>
        </p:nvCxnSpPr>
        <p:spPr>
          <a:xfrm>
            <a:off x="6671562" y="1257262"/>
            <a:ext cx="51842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4"/>
          <p:cNvCxnSpPr>
            <a:stCxn id="249" idx="3"/>
          </p:cNvCxnSpPr>
          <p:nvPr/>
        </p:nvCxnSpPr>
        <p:spPr>
          <a:xfrm flipH="1" rot="10800000">
            <a:off x="2919277" y="540274"/>
            <a:ext cx="518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4"/>
          <p:cNvSpPr txBox="1"/>
          <p:nvPr/>
        </p:nvSpPr>
        <p:spPr>
          <a:xfrm>
            <a:off x="1167877" y="967024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진행도 구성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최대값 10/1에서 1씩 상승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4357621" y="1649789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357621" y="3250547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357621" y="4766494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106058" y="2796483"/>
            <a:ext cx="166152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p4"/>
          <p:cNvCxnSpPr/>
          <p:nvPr/>
        </p:nvCxnSpPr>
        <p:spPr>
          <a:xfrm>
            <a:off x="5767580" y="2946152"/>
            <a:ext cx="130872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4"/>
          <p:cNvSpPr txBox="1"/>
          <p:nvPr/>
        </p:nvSpPr>
        <p:spPr>
          <a:xfrm>
            <a:off x="7189985" y="2669484"/>
            <a:ext cx="1751400" cy="93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판정 정보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good, bad등에 대한 정보 (색상 변경 확인 필요)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습득 점수에 대한 정보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 게임 구성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5"/>
          <p:cNvGrpSpPr/>
          <p:nvPr/>
        </p:nvGrpSpPr>
        <p:grpSpPr>
          <a:xfrm>
            <a:off x="10610335" y="99"/>
            <a:ext cx="1446123" cy="3615308"/>
            <a:chOff x="11182858" y="33050"/>
            <a:chExt cx="873600" cy="2184000"/>
          </a:xfrm>
        </p:grpSpPr>
        <p:sp>
          <p:nvSpPr>
            <p:cNvPr id="262" name="Google Shape;262;p5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8" name="Google Shape;268;p5"/>
          <p:cNvSpPr/>
          <p:nvPr/>
        </p:nvSpPr>
        <p:spPr>
          <a:xfrm>
            <a:off x="3271861" y="255600"/>
            <a:ext cx="3565540" cy="633841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4357621" y="5939434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 아이템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3437700" y="1071514"/>
            <a:ext cx="323386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3437700" y="354454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10/1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5172443" y="354454"/>
            <a:ext cx="1499119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999,999,999,999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4357621" y="1649789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4357621" y="3250547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4357621" y="4766494"/>
            <a:ext cx="1266544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4106058" y="2796483"/>
            <a:ext cx="1661522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3437700" y="1116270"/>
            <a:ext cx="3233861" cy="4576372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3764186" y="1217249"/>
            <a:ext cx="2430667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축하합니다!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4147498" y="1635369"/>
            <a:ext cx="1664042" cy="1343614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퍼펙트 x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그레이트 x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굿 x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베드 x 3</a:t>
            </a:r>
            <a:endParaRPr/>
          </a:p>
        </p:txBody>
      </p:sp>
      <p:sp>
        <p:nvSpPr>
          <p:cNvPr id="280" name="Google Shape;280;p5"/>
          <p:cNvSpPr/>
          <p:nvPr/>
        </p:nvSpPr>
        <p:spPr>
          <a:xfrm>
            <a:off x="3917183" y="3304868"/>
            <a:ext cx="2147420" cy="371496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 : 99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5"/>
          <p:cNvSpPr/>
          <p:nvPr/>
        </p:nvSpPr>
        <p:spPr>
          <a:xfrm rot="-3042466">
            <a:off x="3573863" y="2984696"/>
            <a:ext cx="809793" cy="88994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A+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3647576" y="4420177"/>
            <a:ext cx="662366" cy="387918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5"/>
          <p:cNvGrpSpPr/>
          <p:nvPr/>
        </p:nvGrpSpPr>
        <p:grpSpPr>
          <a:xfrm>
            <a:off x="10610335" y="0"/>
            <a:ext cx="1446123" cy="3615308"/>
            <a:chOff x="11182858" y="33050"/>
            <a:chExt cx="873600" cy="2184000"/>
          </a:xfrm>
        </p:grpSpPr>
        <p:sp>
          <p:nvSpPr>
            <p:cNvPr id="284" name="Google Shape;284;p5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0" name="Google Shape;290;p5"/>
          <p:cNvSpPr/>
          <p:nvPr/>
        </p:nvSpPr>
        <p:spPr>
          <a:xfrm>
            <a:off x="4357621" y="4437847"/>
            <a:ext cx="692551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5097453" y="4437847"/>
            <a:ext cx="692551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5837285" y="4437847"/>
            <a:ext cx="692551" cy="65458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4160735" y="5406155"/>
            <a:ext cx="1721908" cy="449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p5"/>
          <p:cNvCxnSpPr/>
          <p:nvPr/>
        </p:nvCxnSpPr>
        <p:spPr>
          <a:xfrm>
            <a:off x="6194853" y="1360633"/>
            <a:ext cx="130872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5"/>
          <p:cNvCxnSpPr/>
          <p:nvPr/>
        </p:nvCxnSpPr>
        <p:spPr>
          <a:xfrm>
            <a:off x="5767580" y="2189527"/>
            <a:ext cx="1735996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5"/>
          <p:cNvCxnSpPr/>
          <p:nvPr/>
        </p:nvCxnSpPr>
        <p:spPr>
          <a:xfrm>
            <a:off x="6052323" y="3482227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5"/>
          <p:cNvCxnSpPr/>
          <p:nvPr/>
        </p:nvCxnSpPr>
        <p:spPr>
          <a:xfrm>
            <a:off x="2127687" y="3547383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5"/>
          <p:cNvCxnSpPr/>
          <p:nvPr/>
        </p:nvCxnSpPr>
        <p:spPr>
          <a:xfrm>
            <a:off x="2127687" y="4605747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5"/>
          <p:cNvSpPr txBox="1"/>
          <p:nvPr/>
        </p:nvSpPr>
        <p:spPr>
          <a:xfrm>
            <a:off x="7550212" y="1170845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축하 메시지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7550212" y="1935670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판정과 그에 따른 결과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5"/>
          <p:cNvSpPr txBox="1"/>
          <p:nvPr/>
        </p:nvSpPr>
        <p:spPr>
          <a:xfrm>
            <a:off x="7550212" y="3224864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 점수 텍스트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848780" y="3224864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등급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848780" y="4379997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습득 보상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 게임 구성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6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310" name="Google Shape;310;p6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6" name="Google Shape;316;p6"/>
          <p:cNvSpPr/>
          <p:nvPr/>
        </p:nvSpPr>
        <p:spPr>
          <a:xfrm>
            <a:off x="3270881" y="255600"/>
            <a:ext cx="3225148" cy="573330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3687082" y="4687376"/>
            <a:ext cx="2489223" cy="33603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4391076" y="4751364"/>
            <a:ext cx="1081238" cy="2079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 / 50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3998514" y="5045066"/>
            <a:ext cx="1866175" cy="2079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{0}:{1}후 {2}스핀 회복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3828952" y="3519920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4626513" y="3519920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5424075" y="3519920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3828952" y="2872211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4626513" y="2872211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5424075" y="2872211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3828952" y="2224503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4626513" y="2224503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5424075" y="2224503"/>
            <a:ext cx="513885" cy="558813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4464595" y="1001952"/>
            <a:ext cx="1603663" cy="2079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이용자 이름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3420888" y="1800040"/>
            <a:ext cx="2925134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3698665" y="986944"/>
            <a:ext cx="699909" cy="761174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페북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4464595" y="1280431"/>
            <a:ext cx="1603663" cy="2079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4464595" y="1540236"/>
            <a:ext cx="1603663" cy="2079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 X3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5982147" y="255600"/>
            <a:ext cx="513885" cy="558813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5140396" y="255600"/>
            <a:ext cx="793848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쉴드*3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3781402" y="255600"/>
            <a:ext cx="1356002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999,999,999,999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270881" y="255600"/>
            <a:ext cx="614880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3261599" y="2983603"/>
            <a:ext cx="513885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5741935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 충전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458164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4342837" y="655405"/>
            <a:ext cx="1148556" cy="30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슬롯 버튼 위치 변경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4205455" y="4167629"/>
            <a:ext cx="1356002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 X 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353580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p6"/>
          <p:cNvCxnSpPr/>
          <p:nvPr/>
        </p:nvCxnSpPr>
        <p:spPr>
          <a:xfrm>
            <a:off x="2084550" y="5619608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6"/>
          <p:cNvSpPr txBox="1"/>
          <p:nvPr/>
        </p:nvSpPr>
        <p:spPr>
          <a:xfrm>
            <a:off x="1009101" y="5393858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버튼 추가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퀘스트 있을 경우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느낌표 추가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7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352" name="Google Shape;352;p7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7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맨션 메뉴 추가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3219415" y="312749"/>
            <a:ext cx="3381410" cy="60110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4110510" y="312749"/>
            <a:ext cx="2490315" cy="6011093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3571729" y="312749"/>
            <a:ext cx="538783" cy="585888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7"/>
          <p:cNvSpPr/>
          <p:nvPr/>
        </p:nvSpPr>
        <p:spPr>
          <a:xfrm>
            <a:off x="4563259" y="429537"/>
            <a:ext cx="1584817" cy="352311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7"/>
          <p:cNvSpPr/>
          <p:nvPr/>
        </p:nvSpPr>
        <p:spPr>
          <a:xfrm>
            <a:off x="4348109" y="898637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룰렛 돌리기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7"/>
          <p:cNvSpPr/>
          <p:nvPr/>
        </p:nvSpPr>
        <p:spPr>
          <a:xfrm>
            <a:off x="4348109" y="1496939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7"/>
          <p:cNvSpPr/>
          <p:nvPr/>
        </p:nvSpPr>
        <p:spPr>
          <a:xfrm>
            <a:off x="4348109" y="3198928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 뉴스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7"/>
          <p:cNvSpPr/>
          <p:nvPr/>
        </p:nvSpPr>
        <p:spPr>
          <a:xfrm>
            <a:off x="4348109" y="3635289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7"/>
          <p:cNvSpPr/>
          <p:nvPr/>
        </p:nvSpPr>
        <p:spPr>
          <a:xfrm>
            <a:off x="4348109" y="4035000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초대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4348109" y="4459915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업적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4348109" y="4883974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7"/>
          <p:cNvSpPr/>
          <p:nvPr/>
        </p:nvSpPr>
        <p:spPr>
          <a:xfrm>
            <a:off x="4348109" y="5303794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페이스북 연동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7"/>
          <p:cNvSpPr/>
          <p:nvPr/>
        </p:nvSpPr>
        <p:spPr>
          <a:xfrm>
            <a:off x="4168287" y="898637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7"/>
          <p:cNvSpPr/>
          <p:nvPr/>
        </p:nvSpPr>
        <p:spPr>
          <a:xfrm>
            <a:off x="4219317" y="5772893"/>
            <a:ext cx="2272700" cy="352311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로그인하고 무료 스핀을 받으세요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4168287" y="1497796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7"/>
          <p:cNvSpPr/>
          <p:nvPr/>
        </p:nvSpPr>
        <p:spPr>
          <a:xfrm>
            <a:off x="4168287" y="3200641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7"/>
          <p:cNvSpPr/>
          <p:nvPr/>
        </p:nvSpPr>
        <p:spPr>
          <a:xfrm>
            <a:off x="4168287" y="3637858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4168287" y="4038425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4168287" y="4464197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7"/>
          <p:cNvSpPr/>
          <p:nvPr/>
        </p:nvSpPr>
        <p:spPr>
          <a:xfrm>
            <a:off x="4168287" y="4889112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4168287" y="5303808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4348109" y="2787794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상점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4168287" y="2788651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4348109" y="2094107"/>
            <a:ext cx="2025498" cy="35231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4168287" y="2094964"/>
            <a:ext cx="521654" cy="352311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4" name="Google Shape;384;p7"/>
          <p:cNvCxnSpPr/>
          <p:nvPr/>
        </p:nvCxnSpPr>
        <p:spPr>
          <a:xfrm>
            <a:off x="6307475" y="2254377"/>
            <a:ext cx="130872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7"/>
          <p:cNvSpPr txBox="1"/>
          <p:nvPr/>
        </p:nvSpPr>
        <p:spPr>
          <a:xfrm>
            <a:off x="7729880" y="1801553"/>
            <a:ext cx="1751400" cy="93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버튼 추가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2548075" y="1074792"/>
            <a:ext cx="1471475" cy="1082500"/>
          </a:xfrm>
          <a:prstGeom prst="leftBrace">
            <a:avLst>
              <a:gd fmla="val 8333" name="adj1"/>
              <a:gd fmla="val 526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7"/>
          <p:cNvSpPr txBox="1"/>
          <p:nvPr/>
        </p:nvSpPr>
        <p:spPr>
          <a:xfrm>
            <a:off x="741576" y="1248958"/>
            <a:ext cx="1751400" cy="93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콘텐츠 메뉴는 색상 구분이 필요할것 같음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8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393" name="Google Shape;393;p8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9" name="Google Shape;399;p8"/>
          <p:cNvSpPr/>
          <p:nvPr/>
        </p:nvSpPr>
        <p:spPr>
          <a:xfrm>
            <a:off x="3270881" y="255600"/>
            <a:ext cx="3225148" cy="573330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5982147" y="255600"/>
            <a:ext cx="513885" cy="558813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3525601" y="255600"/>
            <a:ext cx="382978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3270881" y="255600"/>
            <a:ext cx="264922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565440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458164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8"/>
          <p:cNvSpPr/>
          <p:nvPr/>
        </p:nvSpPr>
        <p:spPr>
          <a:xfrm>
            <a:off x="5982147" y="900433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랭크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8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맨션 구성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353580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3321379" y="412142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거실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5982145" y="412142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8"/>
          <p:cNvSpPr/>
          <p:nvPr/>
        </p:nvSpPr>
        <p:spPr>
          <a:xfrm>
            <a:off x="5982145" y="357659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8"/>
          <p:cNvSpPr/>
          <p:nvPr/>
        </p:nvSpPr>
        <p:spPr>
          <a:xfrm>
            <a:off x="3321379" y="357659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2" name="Google Shape;412;p8"/>
          <p:cNvCxnSpPr/>
          <p:nvPr/>
        </p:nvCxnSpPr>
        <p:spPr>
          <a:xfrm>
            <a:off x="2084550" y="5619608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8"/>
          <p:cNvSpPr txBox="1"/>
          <p:nvPr/>
        </p:nvSpPr>
        <p:spPr>
          <a:xfrm>
            <a:off x="1009101" y="5393858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슬롯 으로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4" name="Google Shape;414;p8"/>
          <p:cNvCxnSpPr/>
          <p:nvPr/>
        </p:nvCxnSpPr>
        <p:spPr>
          <a:xfrm>
            <a:off x="1870123" y="3844279"/>
            <a:ext cx="1451253" cy="83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8"/>
          <p:cNvSpPr txBox="1"/>
          <p:nvPr/>
        </p:nvSpPr>
        <p:spPr>
          <a:xfrm>
            <a:off x="116439" y="3618529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터치로 해당 위치로 퀵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퀵 아이콘은 최대 3개까지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6" name="Google Shape;416;p8"/>
          <p:cNvCxnSpPr>
            <a:endCxn id="402" idx="1"/>
          </p:cNvCxnSpPr>
          <p:nvPr/>
        </p:nvCxnSpPr>
        <p:spPr>
          <a:xfrm flipH="1" rot="10800000">
            <a:off x="1870181" y="423615"/>
            <a:ext cx="14007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8"/>
          <p:cNvSpPr txBox="1"/>
          <p:nvPr/>
        </p:nvSpPr>
        <p:spPr>
          <a:xfrm>
            <a:off x="271619" y="965946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구성의 별의 개수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배치한 오브젝트에 대한 등급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p8"/>
          <p:cNvCxnSpPr>
            <a:endCxn id="405" idx="3"/>
          </p:cNvCxnSpPr>
          <p:nvPr/>
        </p:nvCxnSpPr>
        <p:spPr>
          <a:xfrm rot="10800000">
            <a:off x="6496031" y="1129838"/>
            <a:ext cx="6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8"/>
          <p:cNvSpPr txBox="1"/>
          <p:nvPr/>
        </p:nvSpPr>
        <p:spPr>
          <a:xfrm>
            <a:off x="7218835" y="935503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랭크 페이지로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p8"/>
          <p:cNvCxnSpPr>
            <a:endCxn id="403" idx="3"/>
          </p:cNvCxnSpPr>
          <p:nvPr/>
        </p:nvCxnSpPr>
        <p:spPr>
          <a:xfrm flipH="1">
            <a:off x="6354315" y="5628135"/>
            <a:ext cx="754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8"/>
          <p:cNvSpPr txBox="1"/>
          <p:nvPr/>
        </p:nvSpPr>
        <p:spPr>
          <a:xfrm>
            <a:off x="7218835" y="5433662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버튼 추가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2" name="Google Shape;422;p8"/>
          <p:cNvGrpSpPr/>
          <p:nvPr/>
        </p:nvGrpSpPr>
        <p:grpSpPr>
          <a:xfrm>
            <a:off x="3320067" y="670011"/>
            <a:ext cx="2523158" cy="982483"/>
            <a:chOff x="3458987" y="1442851"/>
            <a:chExt cx="2895327" cy="1127400"/>
          </a:xfrm>
        </p:grpSpPr>
        <p:sp>
          <p:nvSpPr>
            <p:cNvPr id="423" name="Google Shape;423;p8"/>
            <p:cNvSpPr/>
            <p:nvPr/>
          </p:nvSpPr>
          <p:spPr>
            <a:xfrm>
              <a:off x="3458987" y="1442851"/>
              <a:ext cx="2895327" cy="1127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4503234" y="1524001"/>
              <a:ext cx="1732809" cy="749642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퀘스트 텍스트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3줄로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35803" y="1524001"/>
              <a:ext cx="915946" cy="749642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원화 캐릭터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4503233" y="2339260"/>
              <a:ext cx="1732809" cy="189579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보상 정보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544770" y="2318006"/>
              <a:ext cx="838822" cy="210833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보상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28" name="Google Shape;428;p8"/>
          <p:cNvCxnSpPr/>
          <p:nvPr/>
        </p:nvCxnSpPr>
        <p:spPr>
          <a:xfrm flipH="1" rot="10800000">
            <a:off x="1819625" y="1247738"/>
            <a:ext cx="1567384" cy="7747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8"/>
          <p:cNvSpPr txBox="1"/>
          <p:nvPr/>
        </p:nvSpPr>
        <p:spPr>
          <a:xfrm>
            <a:off x="881784" y="1747825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퀘스트 내용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4125822" y="255600"/>
            <a:ext cx="1405999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고정만님의 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5554582" y="268628"/>
            <a:ext cx="315954" cy="31076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변경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9"/>
          <p:cNvGrpSpPr/>
          <p:nvPr/>
        </p:nvGrpSpPr>
        <p:grpSpPr>
          <a:xfrm>
            <a:off x="10610335" y="33050"/>
            <a:ext cx="1446123" cy="3615308"/>
            <a:chOff x="11182858" y="33050"/>
            <a:chExt cx="873600" cy="2184000"/>
          </a:xfrm>
        </p:grpSpPr>
        <p:sp>
          <p:nvSpPr>
            <p:cNvPr id="437" name="Google Shape;437;p9"/>
            <p:cNvSpPr/>
            <p:nvPr/>
          </p:nvSpPr>
          <p:spPr>
            <a:xfrm>
              <a:off x="11182858" y="33050"/>
              <a:ext cx="873600" cy="271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11182858" y="415550"/>
              <a:ext cx="873600" cy="2715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back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1182858" y="798050"/>
              <a:ext cx="873600" cy="271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1182858" y="1180550"/>
              <a:ext cx="873600" cy="271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1182858" y="1563050"/>
              <a:ext cx="873600" cy="271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11182858" y="1945550"/>
              <a:ext cx="873600" cy="271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게이지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3" name="Google Shape;443;p9"/>
          <p:cNvSpPr/>
          <p:nvPr/>
        </p:nvSpPr>
        <p:spPr>
          <a:xfrm>
            <a:off x="3270881" y="255600"/>
            <a:ext cx="3225148" cy="5733308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5982147" y="255600"/>
            <a:ext cx="513885" cy="558813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565440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458164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빌리지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5982147" y="900433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랭크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9"/>
          <p:cNvSpPr txBox="1"/>
          <p:nvPr/>
        </p:nvSpPr>
        <p:spPr>
          <a:xfrm>
            <a:off x="150975" y="104925"/>
            <a:ext cx="2397100" cy="1081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친구 정보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3535806" y="5420720"/>
            <a:ext cx="699909" cy="42143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3321379" y="412142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거실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5982145" y="412142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자동차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5982145" y="357659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3321379" y="3576598"/>
            <a:ext cx="513884" cy="45881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 아이콘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4" name="Google Shape;454;p9"/>
          <p:cNvGrpSpPr/>
          <p:nvPr/>
        </p:nvGrpSpPr>
        <p:grpSpPr>
          <a:xfrm>
            <a:off x="3320067" y="670011"/>
            <a:ext cx="2523158" cy="982483"/>
            <a:chOff x="3458987" y="1442851"/>
            <a:chExt cx="2895327" cy="1127400"/>
          </a:xfrm>
        </p:grpSpPr>
        <p:sp>
          <p:nvSpPr>
            <p:cNvPr id="455" name="Google Shape;455;p9"/>
            <p:cNvSpPr/>
            <p:nvPr/>
          </p:nvSpPr>
          <p:spPr>
            <a:xfrm>
              <a:off x="3458987" y="1442851"/>
              <a:ext cx="2895327" cy="1127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4503234" y="1524001"/>
              <a:ext cx="1732809" cy="749642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퀘스트 텍스트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3줄로 노출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535803" y="1524001"/>
              <a:ext cx="915946" cy="749642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원화 캐릭터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4503233" y="2339260"/>
              <a:ext cx="1732809" cy="189579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보상 정보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544770" y="2318006"/>
              <a:ext cx="838822" cy="210833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보상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0" name="Google Shape;460;p9"/>
          <p:cNvSpPr/>
          <p:nvPr/>
        </p:nvSpPr>
        <p:spPr>
          <a:xfrm>
            <a:off x="3496589" y="1083040"/>
            <a:ext cx="2762727" cy="4576372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6034674" y="1005346"/>
            <a:ext cx="274783" cy="218188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567426" y="1282891"/>
            <a:ext cx="2627942" cy="433671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3519323" y="881762"/>
            <a:ext cx="1152316" cy="336963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 친구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4795210" y="881762"/>
            <a:ext cx="1152316" cy="336963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친구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5" name="Google Shape;465;p9"/>
          <p:cNvGrpSpPr/>
          <p:nvPr/>
        </p:nvGrpSpPr>
        <p:grpSpPr>
          <a:xfrm>
            <a:off x="3620283" y="1619694"/>
            <a:ext cx="2504293" cy="468097"/>
            <a:chOff x="3620283" y="1619694"/>
            <a:chExt cx="2504293" cy="468097"/>
          </a:xfrm>
        </p:grpSpPr>
        <p:sp>
          <p:nvSpPr>
            <p:cNvPr id="466" name="Google Shape;466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67" name="Google Shape;467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468" name="Google Shape;468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74" name="Google Shape;474;p9"/>
          <p:cNvSpPr/>
          <p:nvPr/>
        </p:nvSpPr>
        <p:spPr>
          <a:xfrm>
            <a:off x="3668361" y="5243398"/>
            <a:ext cx="2414653" cy="277604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전체 선물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4179646" y="1360177"/>
            <a:ext cx="1216242" cy="164011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수 : 30/30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6" name="Google Shape;476;p9"/>
          <p:cNvGrpSpPr/>
          <p:nvPr/>
        </p:nvGrpSpPr>
        <p:grpSpPr>
          <a:xfrm>
            <a:off x="3620283" y="2138320"/>
            <a:ext cx="2504293" cy="468097"/>
            <a:chOff x="3620283" y="1619694"/>
            <a:chExt cx="2504293" cy="468097"/>
          </a:xfrm>
        </p:grpSpPr>
        <p:sp>
          <p:nvSpPr>
            <p:cNvPr id="477" name="Google Shape;477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8" name="Google Shape;478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479" name="Google Shape;479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85" name="Google Shape;485;p9"/>
          <p:cNvGrpSpPr/>
          <p:nvPr/>
        </p:nvGrpSpPr>
        <p:grpSpPr>
          <a:xfrm>
            <a:off x="3620283" y="2664301"/>
            <a:ext cx="2504293" cy="468097"/>
            <a:chOff x="3620283" y="1619694"/>
            <a:chExt cx="2504293" cy="468097"/>
          </a:xfrm>
        </p:grpSpPr>
        <p:sp>
          <p:nvSpPr>
            <p:cNvPr id="486" name="Google Shape;486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7" name="Google Shape;487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488" name="Google Shape;488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94" name="Google Shape;494;p9"/>
          <p:cNvGrpSpPr/>
          <p:nvPr/>
        </p:nvGrpSpPr>
        <p:grpSpPr>
          <a:xfrm>
            <a:off x="3620283" y="3199291"/>
            <a:ext cx="2504293" cy="468097"/>
            <a:chOff x="3620283" y="1619694"/>
            <a:chExt cx="2504293" cy="468097"/>
          </a:xfrm>
        </p:grpSpPr>
        <p:sp>
          <p:nvSpPr>
            <p:cNvPr id="495" name="Google Shape;495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96" name="Google Shape;496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497" name="Google Shape;497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03" name="Google Shape;503;p9"/>
          <p:cNvGrpSpPr/>
          <p:nvPr/>
        </p:nvGrpSpPr>
        <p:grpSpPr>
          <a:xfrm>
            <a:off x="3620283" y="3701240"/>
            <a:ext cx="2504293" cy="468097"/>
            <a:chOff x="3620283" y="1619694"/>
            <a:chExt cx="2504293" cy="468097"/>
          </a:xfrm>
        </p:grpSpPr>
        <p:sp>
          <p:nvSpPr>
            <p:cNvPr id="504" name="Google Shape;504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05" name="Google Shape;505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506" name="Google Shape;506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12" name="Google Shape;512;p9"/>
          <p:cNvGrpSpPr/>
          <p:nvPr/>
        </p:nvGrpSpPr>
        <p:grpSpPr>
          <a:xfrm>
            <a:off x="3620283" y="4221600"/>
            <a:ext cx="2504293" cy="468097"/>
            <a:chOff x="3620283" y="1619694"/>
            <a:chExt cx="2504293" cy="468097"/>
          </a:xfrm>
        </p:grpSpPr>
        <p:sp>
          <p:nvSpPr>
            <p:cNvPr id="513" name="Google Shape;513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14" name="Google Shape;514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515" name="Google Shape;515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3620283" y="4721796"/>
            <a:ext cx="2504293" cy="468097"/>
            <a:chOff x="3620283" y="1619694"/>
            <a:chExt cx="2504293" cy="468097"/>
          </a:xfrm>
        </p:grpSpPr>
        <p:sp>
          <p:nvSpPr>
            <p:cNvPr id="522" name="Google Shape;522;p9"/>
            <p:cNvSpPr/>
            <p:nvPr/>
          </p:nvSpPr>
          <p:spPr>
            <a:xfrm>
              <a:off x="3620283" y="1619694"/>
              <a:ext cx="2504293" cy="468097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>
              <a:off x="3668361" y="1649480"/>
              <a:ext cx="2414653" cy="421430"/>
              <a:chOff x="3668361" y="1649480"/>
              <a:chExt cx="2414653" cy="421430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4157442" y="1680399"/>
                <a:ext cx="1216242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이름 노출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3668361" y="1680399"/>
                <a:ext cx="442854" cy="362447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친구 이미지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576430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Malgun Gothic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삭제하기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5418551" y="1649480"/>
                <a:ext cx="318713" cy="42143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Malgun Gothic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좋아요주기</a:t>
                </a:r>
                <a:endParaRPr b="0" i="0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4575474" y="1886189"/>
                <a:ext cx="798209" cy="164011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999999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4156082" y="1895103"/>
                <a:ext cx="416499" cy="147744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Malgun Gothic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별 이미지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cxnSp>
        <p:nvCxnSpPr>
          <p:cNvPr id="530" name="Google Shape;530;p9"/>
          <p:cNvCxnSpPr>
            <a:endCxn id="475" idx="3"/>
          </p:cNvCxnSpPr>
          <p:nvPr/>
        </p:nvCxnSpPr>
        <p:spPr>
          <a:xfrm flipH="1">
            <a:off x="5395888" y="1425982"/>
            <a:ext cx="135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9"/>
          <p:cNvSpPr txBox="1"/>
          <p:nvPr/>
        </p:nvSpPr>
        <p:spPr>
          <a:xfrm>
            <a:off x="6857061" y="1231599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수 텍스트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9"/>
          <p:cNvSpPr txBox="1"/>
          <p:nvPr/>
        </p:nvSpPr>
        <p:spPr>
          <a:xfrm>
            <a:off x="6857061" y="1696846"/>
            <a:ext cx="1751400" cy="1727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: 친구 이름, 별 개수</a:t>
            </a:r>
            <a:b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: 친구 프로필 이미지, 별 아이콘 이미지</a:t>
            </a:r>
            <a:b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: 좋아요 주기 (비활성화 아이콘 버튼 필요)</a:t>
            </a:r>
            <a:b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삭제하기 : 클릭시 팝업 노출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친구 리스트 클릭 가능한 버튼 느낌으로 제작 필요 클릭 시 친구 집으로 자동 이동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3" name="Google Shape;533;p9"/>
          <p:cNvCxnSpPr/>
          <p:nvPr/>
        </p:nvCxnSpPr>
        <p:spPr>
          <a:xfrm rot="10800000">
            <a:off x="6146781" y="1875565"/>
            <a:ext cx="600701" cy="32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9"/>
          <p:cNvCxnSpPr/>
          <p:nvPr/>
        </p:nvCxnSpPr>
        <p:spPr>
          <a:xfrm rot="10800000">
            <a:off x="6146781" y="5395285"/>
            <a:ext cx="600701" cy="32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9"/>
          <p:cNvSpPr txBox="1"/>
          <p:nvPr/>
        </p:nvSpPr>
        <p:spPr>
          <a:xfrm>
            <a:off x="6857061" y="5187698"/>
            <a:ext cx="1751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친구에게 좋아요 지급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3525601" y="255600"/>
            <a:ext cx="382978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999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3270881" y="255600"/>
            <a:ext cx="264922" cy="33603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4125822" y="255600"/>
            <a:ext cx="1405999" cy="33603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고정만님의 맨션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9"/>
          <p:cNvSpPr/>
          <p:nvPr/>
        </p:nvSpPr>
        <p:spPr>
          <a:xfrm>
            <a:off x="5554582" y="268628"/>
            <a:ext cx="315954" cy="31076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변경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2019-11-05T05:45:07Z</dcterms:created>
  <dc:creator>이상정</dc:creator>
</cp:coreProperties>
</file>