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6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4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3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5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8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7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A478-A3A2-4161-9915-D6369C208F00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32F32-CAA1-49C4-A95D-B08DFD547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8880" y="2938550"/>
            <a:ext cx="696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/>
              <a:t>이벤</a:t>
            </a:r>
            <a:r>
              <a:rPr lang="ko-KR" altLang="en-US" sz="6600" dirty="0" smtClean="0"/>
              <a:t> 트 구성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937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1923" y="411051"/>
            <a:ext cx="96584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서버에서 이벤트 진행 활성화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활성화 </a:t>
            </a:r>
            <a:r>
              <a:rPr lang="ko-KR" altLang="en-US" dirty="0" err="1" smtClean="0"/>
              <a:t>패킷에</a:t>
            </a:r>
            <a:r>
              <a:rPr lang="ko-KR" altLang="en-US" dirty="0" smtClean="0"/>
              <a:t> 따라 클라이언트에서 아이콘 노출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테이블 구성이 별도로 필요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이벤트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아이콘 위치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서브 인덱스</a:t>
            </a:r>
            <a:endParaRPr lang="en-US" altLang="ko-KR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동일 이벤트 </a:t>
            </a:r>
            <a:r>
              <a:rPr lang="ko-KR" altLang="en-US" dirty="0" err="1" smtClean="0"/>
              <a:t>타입일때</a:t>
            </a:r>
            <a:r>
              <a:rPr lang="ko-KR" altLang="en-US" dirty="0" smtClean="0"/>
              <a:t> 서브 인덱스 순서대로 보상 노출</a:t>
            </a:r>
            <a:endParaRPr lang="en-US" altLang="ko-KR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개만 노출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순서대로</a:t>
            </a:r>
            <a:r>
              <a:rPr lang="en-US" altLang="ko-KR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스트링</a:t>
            </a:r>
            <a:r>
              <a:rPr lang="ko-KR" altLang="en-US" dirty="0" smtClean="0"/>
              <a:t> 기입</a:t>
            </a:r>
            <a:endParaRPr lang="en-US" altLang="ko-KR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형식 지정자를 통해 서버에서 보내주는 숫자가 노출될 수 있도록 처리 필요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아이콘 경로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보상</a:t>
            </a:r>
            <a:endParaRPr lang="en-US" altLang="ko-KR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골드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보상을 받은 유저의 단계를 저장하여 새로운 단계가 발생될 경우 아이콘 재 노출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9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" y="628134"/>
            <a:ext cx="2989338" cy="5292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9836" y="1021492"/>
            <a:ext cx="518984" cy="469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9836" y="1589903"/>
            <a:ext cx="518984" cy="469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09482" y="840259"/>
            <a:ext cx="4262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상기 버튼을 클릭하여 팝업 노출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이벤트 타입 </a:t>
            </a:r>
            <a:r>
              <a:rPr lang="en-US" altLang="ko-KR" dirty="0" smtClean="0"/>
              <a:t>2</a:t>
            </a:r>
            <a:r>
              <a:rPr lang="ko-KR" altLang="en-US" dirty="0" smtClean="0"/>
              <a:t>종 아이콘 구성 필요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다운로드 양에 따른 이벤트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페이스북</a:t>
            </a:r>
            <a:r>
              <a:rPr lang="ko-KR" altLang="en-US" dirty="0" smtClean="0"/>
              <a:t> 좋아요 개수에 따른 이벤트</a:t>
            </a:r>
            <a:endParaRPr lang="en-US" altLang="ko-KR" dirty="0" smtClean="0"/>
          </a:p>
        </p:txBody>
      </p:sp>
      <p:cxnSp>
        <p:nvCxnSpPr>
          <p:cNvPr id="10" name="직선 화살표 연결선 9"/>
          <p:cNvCxnSpPr>
            <a:endCxn id="8" idx="1"/>
          </p:cNvCxnSpPr>
          <p:nvPr/>
        </p:nvCxnSpPr>
        <p:spPr>
          <a:xfrm>
            <a:off x="3518151" y="1268627"/>
            <a:ext cx="791331" cy="171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 flipV="1">
            <a:off x="3508820" y="1440424"/>
            <a:ext cx="800662" cy="384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" y="628134"/>
            <a:ext cx="2989338" cy="52928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9836" y="1021492"/>
            <a:ext cx="518984" cy="469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9836" y="1589903"/>
            <a:ext cx="518984" cy="469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9482" y="628134"/>
            <a:ext cx="2989338" cy="5292811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66119" y="1392195"/>
            <a:ext cx="2479589" cy="287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6119" y="1634706"/>
            <a:ext cx="2479589" cy="220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6570" y="1748522"/>
            <a:ext cx="23615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&lt;/n </a:t>
            </a:r>
            <a:r>
              <a:rPr lang="ko-KR" altLang="en-US" sz="1200" dirty="0" smtClean="0"/>
              <a:t>다운로드 기념 상품 지급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스핀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개 지급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83386" y="3461839"/>
            <a:ext cx="2245053" cy="28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 인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10" idx="3"/>
          </p:cNvCxnSpPr>
          <p:nvPr/>
        </p:nvCxnSpPr>
        <p:spPr>
          <a:xfrm flipV="1">
            <a:off x="3128439" y="1491049"/>
            <a:ext cx="1294948" cy="2115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5457" y="112171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확인 버튼을 통해 보상 습득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71" y="628134"/>
            <a:ext cx="2989338" cy="52928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454325" y="1021492"/>
            <a:ext cx="518984" cy="469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54325" y="1589903"/>
            <a:ext cx="518984" cy="469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983971" y="628134"/>
            <a:ext cx="2989338" cy="5292811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230608" y="1392195"/>
            <a:ext cx="2479589" cy="287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230608" y="1634706"/>
            <a:ext cx="2479589" cy="220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06411" y="1748522"/>
            <a:ext cx="254428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&lt;</a:t>
            </a:r>
            <a:r>
              <a:rPr lang="ko-KR" altLang="en-US" sz="1050" dirty="0" err="1" smtClean="0"/>
              <a:t>페이스북</a:t>
            </a:r>
            <a:r>
              <a:rPr lang="ko-KR" altLang="en-US" sz="1050" dirty="0" smtClean="0"/>
              <a:t> 좋아요 </a:t>
            </a:r>
            <a:r>
              <a:rPr lang="en-US" altLang="ko-KR" sz="1050" dirty="0" smtClean="0"/>
              <a:t>/n </a:t>
            </a:r>
            <a:r>
              <a:rPr lang="ko-KR" altLang="en-US" sz="1050" dirty="0" smtClean="0"/>
              <a:t>기념 상품 지급</a:t>
            </a:r>
            <a:r>
              <a:rPr lang="en-US" altLang="ko-KR" sz="1050" dirty="0" smtClean="0"/>
              <a:t>&gt;</a:t>
            </a: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스핀 </a:t>
            </a:r>
            <a:r>
              <a:rPr lang="en-US" altLang="ko-KR" sz="1200" dirty="0" smtClean="0"/>
              <a:t>50</a:t>
            </a:r>
            <a:r>
              <a:rPr lang="ko-KR" altLang="en-US" sz="1200" dirty="0" smtClean="0"/>
              <a:t>개 지급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47875" y="3223113"/>
            <a:ext cx="2245053" cy="28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확 인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47875" y="3533662"/>
            <a:ext cx="2245053" cy="2892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페이스북으로</a:t>
            </a:r>
            <a:r>
              <a:rPr lang="ko-KR" altLang="en-US" sz="1400" dirty="0" smtClean="0"/>
              <a:t> 이동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521139" y="3678286"/>
            <a:ext cx="1951058" cy="70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07755" y="4356474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좋아요의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r>
              <a:rPr lang="ko-KR" altLang="en-US" dirty="0" err="1" smtClean="0"/>
              <a:t>페이스북</a:t>
            </a:r>
            <a:r>
              <a:rPr lang="ko-KR" altLang="en-US" dirty="0" smtClean="0"/>
              <a:t> 링크 버튼 추가</a:t>
            </a:r>
            <a:endParaRPr lang="en-US" altLang="ko-KR" dirty="0" smtClean="0"/>
          </a:p>
          <a:p>
            <a:r>
              <a:rPr lang="ko-KR" altLang="en-US" dirty="0" smtClean="0"/>
              <a:t>해당 버튼 클릭으로 </a:t>
            </a:r>
            <a:r>
              <a:rPr lang="ko-KR" altLang="en-US" dirty="0" err="1" smtClean="0"/>
              <a:t>페이스북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6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8880" y="2938550"/>
            <a:ext cx="6966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평가 구성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7146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" y="628134"/>
            <a:ext cx="2989338" cy="52928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9482" y="628134"/>
            <a:ext cx="2989338" cy="5292811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66119" y="1392195"/>
            <a:ext cx="2479589" cy="287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66119" y="1634706"/>
            <a:ext cx="2479589" cy="220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16570" y="1748522"/>
            <a:ext cx="2311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즐겁게 게임을 즐기고 계신가요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더 좋은 서비스를 위해 평가를 </a:t>
            </a:r>
            <a:r>
              <a:rPr lang="ko-KR" altLang="en-US" sz="1200" dirty="0" err="1" smtClean="0"/>
              <a:t>부탁드립니다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smtClean="0"/>
              <a:t>평가 하러 가기</a:t>
            </a:r>
            <a:endParaRPr lang="en-US" altLang="ko-KR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3386" y="3461839"/>
            <a:ext cx="926753" cy="28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예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3128439" y="1567543"/>
            <a:ext cx="1508875" cy="203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213872" y="3461839"/>
            <a:ext cx="914567" cy="289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아니오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37314" y="1009858"/>
            <a:ext cx="6056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&gt;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플레이에서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완료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해당 팝업 노출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시점은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완료 후 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노출 후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하드코딩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예를 할 경우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리뷰로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예를 </a:t>
            </a:r>
            <a:r>
              <a:rPr lang="ko-KR" altLang="en-US" dirty="0" err="1" smtClean="0"/>
              <a:t>누른후</a:t>
            </a:r>
            <a:r>
              <a:rPr lang="ko-KR" altLang="en-US" dirty="0" smtClean="0"/>
              <a:t> 리뷰를 하지 않고 나와도 스핀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 지급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아니오를</a:t>
            </a:r>
            <a:r>
              <a:rPr lang="ko-KR" altLang="en-US" dirty="0" smtClean="0"/>
              <a:t> 할 경우 노출하지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90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199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이상정</dc:creator>
  <cp:lastModifiedBy>23831</cp:lastModifiedBy>
  <cp:revision>4</cp:revision>
  <dcterms:created xsi:type="dcterms:W3CDTF">2019-08-26T05:27:53Z</dcterms:created>
  <dcterms:modified xsi:type="dcterms:W3CDTF">2019-08-26T11:46:59Z</dcterms:modified>
</cp:coreProperties>
</file>