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9" r:id="rId3"/>
    <p:sldId id="289" r:id="rId4"/>
    <p:sldId id="280" r:id="rId5"/>
    <p:sldId id="257" r:id="rId6"/>
    <p:sldId id="274" r:id="rId7"/>
    <p:sldId id="281" r:id="rId8"/>
    <p:sldId id="259" r:id="rId9"/>
    <p:sldId id="258" r:id="rId10"/>
    <p:sldId id="260" r:id="rId11"/>
    <p:sldId id="282" r:id="rId12"/>
    <p:sldId id="275" r:id="rId13"/>
    <p:sldId id="283" r:id="rId14"/>
    <p:sldId id="261" r:id="rId15"/>
    <p:sldId id="263" r:id="rId16"/>
    <p:sldId id="262" r:id="rId17"/>
    <p:sldId id="265" r:id="rId18"/>
    <p:sldId id="284" r:id="rId19"/>
    <p:sldId id="264" r:id="rId20"/>
    <p:sldId id="266" r:id="rId21"/>
    <p:sldId id="267" r:id="rId22"/>
    <p:sldId id="268" r:id="rId23"/>
    <p:sldId id="269" r:id="rId24"/>
    <p:sldId id="285" r:id="rId25"/>
    <p:sldId id="270" r:id="rId26"/>
    <p:sldId id="286" r:id="rId27"/>
    <p:sldId id="271" r:id="rId28"/>
    <p:sldId id="272" r:id="rId29"/>
    <p:sldId id="273" r:id="rId30"/>
    <p:sldId id="278" r:id="rId31"/>
    <p:sldId id="287" r:id="rId32"/>
    <p:sldId id="288" r:id="rId33"/>
    <p:sldId id="276" r:id="rId34"/>
    <p:sldId id="277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3F3"/>
    <a:srgbClr val="FFE5E5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1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윤동규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개발자 포트폴리오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2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>
            <a:normAutofit/>
          </a:bodyPr>
          <a:lstStyle/>
          <a:p>
            <a:r>
              <a:rPr lang="ko-KR" altLang="en-US" dirty="0" smtClean="0"/>
              <a:t>기능 명세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FTP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System Script</a:t>
            </a:r>
            <a:r>
              <a:rPr lang="ko-KR" altLang="en-US" dirty="0" smtClean="0"/>
              <a:t>를 이용하여 파일 수신</a:t>
            </a:r>
            <a:endParaRPr lang="en-US" altLang="ko-KR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설정에 의한 동작 모드 처리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 smtClean="0"/>
              <a:t>Csv </a:t>
            </a:r>
            <a:r>
              <a:rPr lang="ko-KR" altLang="en-US" dirty="0" smtClean="0"/>
              <a:t>포맷 파일을 </a:t>
            </a:r>
            <a:r>
              <a:rPr lang="en-US" altLang="ko-KR" dirty="0" smtClean="0"/>
              <a:t>Parsing 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smtClean="0"/>
              <a:t>처리 완료 된 파일 별도 관리</a:t>
            </a:r>
            <a:endParaRPr lang="en-US" altLang="ko-KR" dirty="0" smtClean="0"/>
          </a:p>
          <a:p>
            <a:pPr lvl="2">
              <a:buFont typeface="Wingdings" pitchFamily="2" charset="2"/>
              <a:buChar char="ü"/>
            </a:pPr>
            <a:endParaRPr lang="en-US" altLang="ko-KR" dirty="0" smtClean="0"/>
          </a:p>
          <a:p>
            <a:pPr lvl="2">
              <a:buFont typeface="Wingdings" pitchFamily="2" charset="2"/>
              <a:buChar char="ü"/>
            </a:pPr>
            <a:endParaRPr lang="en-US" altLang="ko-KR" dirty="0"/>
          </a:p>
          <a:p>
            <a:pPr lvl="2">
              <a:buFont typeface="Wingdings" pitchFamily="2" charset="2"/>
              <a:buChar char="Ø"/>
            </a:pPr>
            <a:endParaRPr lang="en-US" altLang="ko-KR" dirty="0" smtClean="0"/>
          </a:p>
          <a:p>
            <a:pPr lvl="1">
              <a:buFont typeface="Wingdings" pitchFamily="2" charset="2"/>
              <a:buChar char="Ø"/>
            </a:pPr>
            <a:endParaRPr lang="en-US" altLang="ko-KR" dirty="0" smtClean="0"/>
          </a:p>
          <a:p>
            <a:pPr lvl="1">
              <a:buFont typeface="Wingdings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rgbClr val="92D05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ko-KR" sz="2000" dirty="0"/>
              <a:t>FTP</a:t>
            </a:r>
            <a:r>
              <a:rPr lang="ko-KR" altLang="ko-KR" sz="2000" dirty="0"/>
              <a:t>를 이용한 파일 송수신 및 </a:t>
            </a:r>
            <a:r>
              <a:rPr lang="en-US" altLang="ko-KR" sz="2000" dirty="0"/>
              <a:t>csv </a:t>
            </a:r>
            <a:r>
              <a:rPr lang="ko-KR" altLang="ko-KR" sz="2000" dirty="0"/>
              <a:t>포맷 </a:t>
            </a:r>
            <a:r>
              <a:rPr lang="en-US" altLang="ko-KR" sz="2000" dirty="0"/>
              <a:t>Parsing </a:t>
            </a:r>
            <a:r>
              <a:rPr lang="ko-KR" altLang="ko-KR" sz="2000" dirty="0"/>
              <a:t>처리 기능 개발</a:t>
            </a:r>
            <a:endParaRPr lang="ko-KR" altLang="en-US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 smtClean="0"/>
              <a:t>FTP </a:t>
            </a:r>
            <a:r>
              <a:rPr lang="ko-KR" altLang="en-US" dirty="0" smtClean="0"/>
              <a:t>수신 </a:t>
            </a:r>
            <a:r>
              <a:rPr lang="en-US" altLang="ko-KR" dirty="0" smtClean="0"/>
              <a:t>Flow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rgbClr val="92D05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mtClean="0"/>
              <a:t>FTP</a:t>
            </a:r>
            <a:r>
              <a:rPr lang="ko-KR" altLang="ko-KR" sz="2000" smtClean="0"/>
              <a:t>를 이용한 파일 송수신 및 </a:t>
            </a:r>
            <a:r>
              <a:rPr lang="en-US" altLang="ko-KR" sz="2000" smtClean="0"/>
              <a:t>csv </a:t>
            </a:r>
            <a:r>
              <a:rPr lang="ko-KR" altLang="ko-KR" sz="2000" smtClean="0"/>
              <a:t>포맷 </a:t>
            </a:r>
            <a:r>
              <a:rPr lang="en-US" altLang="ko-KR" sz="2000" smtClean="0"/>
              <a:t>Parsing </a:t>
            </a:r>
            <a:r>
              <a:rPr lang="ko-KR" altLang="ko-KR" sz="2000" smtClean="0"/>
              <a:t>처리 기능 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88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 smtClean="0"/>
              <a:t>Csv </a:t>
            </a:r>
            <a:r>
              <a:rPr lang="ko-KR" altLang="en-US" dirty="0" smtClean="0"/>
              <a:t>포맷 </a:t>
            </a:r>
            <a:r>
              <a:rPr lang="en-US" altLang="ko-KR" dirty="0" smtClean="0"/>
              <a:t>Parsing Flow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rgbClr val="92D05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mtClean="0"/>
              <a:t>FTP</a:t>
            </a:r>
            <a:r>
              <a:rPr lang="ko-KR" altLang="ko-KR" sz="2000" smtClean="0"/>
              <a:t>를 이용한 파일 송수신 및 </a:t>
            </a:r>
            <a:r>
              <a:rPr lang="en-US" altLang="ko-KR" sz="2000" smtClean="0"/>
              <a:t>csv </a:t>
            </a:r>
            <a:r>
              <a:rPr lang="ko-KR" altLang="ko-KR" sz="2000" smtClean="0"/>
              <a:t>포맷 </a:t>
            </a:r>
            <a:r>
              <a:rPr lang="en-US" altLang="ko-KR" sz="2000" smtClean="0"/>
              <a:t>Parsing </a:t>
            </a:r>
            <a:r>
              <a:rPr lang="ko-KR" altLang="ko-KR" sz="2000" smtClean="0"/>
              <a:t>처리 기능 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89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>
            <a:normAutofit/>
          </a:bodyPr>
          <a:lstStyle/>
          <a:p>
            <a:r>
              <a:rPr lang="ko-KR" altLang="en-US" dirty="0" smtClean="0"/>
              <a:t>기능 명세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DB </a:t>
            </a:r>
            <a:r>
              <a:rPr lang="ko-KR" altLang="en-US" dirty="0" smtClean="0"/>
              <a:t>를 이용한 서비스 정보 실시간 관리</a:t>
            </a:r>
            <a:endParaRPr lang="en-US" altLang="ko-KR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서비스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테이블 주기적 </a:t>
            </a:r>
            <a:r>
              <a:rPr lang="en-US" altLang="ko-KR" dirty="0" smtClean="0"/>
              <a:t>Loading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Cache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서비스 정보는 외부 </a:t>
            </a:r>
            <a:r>
              <a:rPr lang="en-US" altLang="ko-KR" dirty="0" smtClean="0"/>
              <a:t>UI (Web Page)</a:t>
            </a:r>
            <a:r>
              <a:rPr lang="ko-KR" altLang="en-US" dirty="0" smtClean="0"/>
              <a:t>를 통해 설정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dirty="0" smtClean="0"/>
              <a:t>Client  </a:t>
            </a:r>
            <a:r>
              <a:rPr lang="ko-KR" altLang="en-US" dirty="0" smtClean="0"/>
              <a:t>별 가용 서비스 정보 관리</a:t>
            </a:r>
            <a:endParaRPr lang="en-US" altLang="ko-KR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처리 완료 된 파일 별도 관리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메시지 처리 시 서비스 가용여부 판단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서비스 요청 메시지 내 서비스 유효성 판단</a:t>
            </a:r>
            <a:endParaRPr lang="en-US" altLang="ko-KR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/>
              <a:t>Client </a:t>
            </a:r>
            <a:r>
              <a:rPr lang="ko-KR" altLang="en-US" dirty="0" smtClean="0"/>
              <a:t>별 요청 된 서비스 지원 여부 판단</a:t>
            </a:r>
            <a:endParaRPr lang="en-US" altLang="ko-KR" dirty="0"/>
          </a:p>
          <a:p>
            <a:pPr lvl="2">
              <a:buFont typeface="Wingdings" pitchFamily="2" charset="2"/>
              <a:buChar char="ü"/>
            </a:pPr>
            <a:endParaRPr lang="en-US" altLang="ko-KR" dirty="0" smtClean="0"/>
          </a:p>
          <a:p>
            <a:pPr lvl="2">
              <a:buFont typeface="Wingdings" pitchFamily="2" charset="2"/>
              <a:buChar char="ü"/>
            </a:pPr>
            <a:endParaRPr lang="en-US" altLang="ko-KR" dirty="0"/>
          </a:p>
          <a:p>
            <a:pPr lvl="2">
              <a:buFont typeface="Wingdings" pitchFamily="2" charset="2"/>
              <a:buChar char="Ø"/>
            </a:pPr>
            <a:endParaRPr lang="en-US" altLang="ko-KR" dirty="0" smtClean="0"/>
          </a:p>
          <a:p>
            <a:pPr lvl="1">
              <a:buFont typeface="Wingdings" pitchFamily="2" charset="2"/>
              <a:buChar char="Ø"/>
            </a:pPr>
            <a:endParaRPr lang="en-US" altLang="ko-KR" dirty="0" smtClean="0"/>
          </a:p>
          <a:p>
            <a:pPr lvl="1">
              <a:buFont typeface="Wingdings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rgbClr val="00B0F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ko-KR" sz="2000" dirty="0"/>
              <a:t>DB</a:t>
            </a:r>
            <a:r>
              <a:rPr lang="ko-KR" altLang="ko-KR" sz="2000" dirty="0"/>
              <a:t>를 이용한 서비스 동적 할당 및 관리 기능 개발</a:t>
            </a:r>
            <a:endParaRPr lang="ko-KR" altLang="en-US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 smtClean="0"/>
              <a:t>Service Provider </a:t>
            </a:r>
            <a:r>
              <a:rPr lang="ko-KR" altLang="en-US" dirty="0" smtClean="0"/>
              <a:t>서비스 등록</a:t>
            </a:r>
            <a:r>
              <a:rPr lang="en-US" altLang="ko-KR" dirty="0" smtClean="0"/>
              <a:t>Flow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700808"/>
            <a:ext cx="6435725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rgbClr val="00B0F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ko-KR" sz="2000" dirty="0"/>
              <a:t>DB</a:t>
            </a:r>
            <a:r>
              <a:rPr lang="ko-KR" altLang="ko-KR" sz="2000" dirty="0"/>
              <a:t>를 이용한 서비스 동적 할당 및 관리 기능 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152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별 지원 서비스 등록 </a:t>
            </a:r>
            <a:r>
              <a:rPr lang="en-US" altLang="ko-KR" dirty="0" smtClean="0"/>
              <a:t>Flow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5889625" cy="476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rgbClr val="00B0F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mtClean="0"/>
              <a:t>DB</a:t>
            </a:r>
            <a:r>
              <a:rPr lang="ko-KR" altLang="ko-KR" sz="2000" smtClean="0"/>
              <a:t>를 이용한 서비스 동적 할당 및 관리 기능 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20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ko-KR" altLang="en-US" dirty="0" smtClean="0"/>
              <a:t>서비스 메시지 처리 </a:t>
            </a:r>
            <a:r>
              <a:rPr lang="en-US" altLang="ko-KR" dirty="0" smtClean="0"/>
              <a:t>Flow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637921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rgbClr val="00B0F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ko-KR" sz="2000" dirty="0"/>
              <a:t>DB</a:t>
            </a:r>
            <a:r>
              <a:rPr lang="ko-KR" altLang="ko-KR" sz="2000" dirty="0"/>
              <a:t>를 이용한 서비스 동적 할당 및 관리 기능 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56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ko-KR" altLang="en-US" dirty="0" smtClean="0"/>
              <a:t>기능 명세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MariaDB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 관리 기능</a:t>
            </a:r>
            <a:endParaRPr lang="en-US" altLang="ko-KR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MariaDB</a:t>
            </a:r>
            <a:r>
              <a:rPr lang="en-US" altLang="ko-KR" dirty="0" smtClean="0"/>
              <a:t> Connection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/>
              <a:t>DML</a:t>
            </a:r>
            <a:r>
              <a:rPr lang="ko-KR" altLang="en-US" dirty="0" smtClean="0"/>
              <a:t>에 따른 </a:t>
            </a:r>
            <a:r>
              <a:rPr lang="en-US" altLang="ko-KR" dirty="0" smtClean="0"/>
              <a:t>Master / Slave Node </a:t>
            </a:r>
            <a:r>
              <a:rPr lang="ko-KR" altLang="en-US" dirty="0" smtClean="0"/>
              <a:t>자동 결정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DBMS </a:t>
            </a:r>
            <a:r>
              <a:rPr lang="ko-KR" altLang="en-US" dirty="0"/>
              <a:t>실시간 선택 및 변환 가능</a:t>
            </a:r>
            <a:endParaRPr lang="en-US" altLang="ko-KR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/>
              <a:t>Application</a:t>
            </a:r>
            <a:r>
              <a:rPr lang="ko-KR" altLang="en-US" dirty="0" smtClean="0"/>
              <a:t>에서 사용 할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/>
              <a:t>Oracle &amp; 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동시 사용 모드 제공</a:t>
            </a:r>
            <a:endParaRPr lang="en-US" altLang="ko-KR" dirty="0" smtClean="0"/>
          </a:p>
          <a:p>
            <a:pPr lvl="2">
              <a:buFont typeface="Wingdings" pitchFamily="2" charset="2"/>
              <a:buChar char="ü"/>
            </a:pPr>
            <a:endParaRPr lang="en-US" altLang="ko-KR" dirty="0" smtClean="0"/>
          </a:p>
          <a:p>
            <a:pPr lvl="2">
              <a:buFont typeface="Wingdings" pitchFamily="2" charset="2"/>
              <a:buChar char="ü"/>
            </a:pPr>
            <a:endParaRPr lang="en-US" altLang="ko-KR" dirty="0"/>
          </a:p>
          <a:p>
            <a:pPr lvl="2">
              <a:buFont typeface="Wingdings" pitchFamily="2" charset="2"/>
              <a:buChar char="Ø"/>
            </a:pPr>
            <a:endParaRPr lang="en-US" altLang="ko-KR" dirty="0" smtClean="0"/>
          </a:p>
          <a:p>
            <a:pPr lvl="1">
              <a:buFont typeface="Wingdings" pitchFamily="2" charset="2"/>
              <a:buChar char="Ø"/>
            </a:pPr>
            <a:endParaRPr lang="en-US" altLang="ko-KR" dirty="0" smtClean="0"/>
          </a:p>
          <a:p>
            <a:pPr lvl="1">
              <a:buFont typeface="Wingdings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rgbClr val="7030A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ko-KR" sz="2000" dirty="0" smtClean="0"/>
              <a:t>Database Migration (Oracle TO </a:t>
            </a:r>
            <a:r>
              <a:rPr lang="en-US" altLang="ko-KR" sz="2000" dirty="0" err="1" smtClean="0"/>
              <a:t>MariaDB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2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ko-KR" altLang="en-US" dirty="0" smtClean="0"/>
              <a:t>국사 별 </a:t>
            </a:r>
            <a:r>
              <a:rPr lang="en-US" altLang="ko-KR" dirty="0" smtClean="0"/>
              <a:t>Database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AS-IS (Oracle) / TO-BE(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8" name="그림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176436" cy="4490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rgbClr val="7030A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ko-KR" sz="2000" dirty="0" smtClean="0"/>
              <a:t>Database Migration (Oracle TO </a:t>
            </a:r>
            <a:r>
              <a:rPr lang="en-US" altLang="ko-KR" sz="2000" dirty="0" err="1" smtClean="0"/>
              <a:t>MariaDB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834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 err="1" smtClean="0"/>
              <a:t>MariaDB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세션 생성과 연결과정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4833624" cy="524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rgbClr val="7030A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ko-KR" sz="2000" dirty="0" smtClean="0"/>
              <a:t>Database Migration (Oracle TO </a:t>
            </a:r>
            <a:r>
              <a:rPr lang="en-US" altLang="ko-KR" sz="2000" dirty="0" err="1" smtClean="0"/>
              <a:t>MariaDB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142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2_shape1"/>
          <p:cNvSpPr/>
          <p:nvPr/>
        </p:nvSpPr>
        <p:spPr>
          <a:xfrm>
            <a:off x="323528" y="332657"/>
            <a:ext cx="8208912" cy="10081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algn="ctr" defTabSz="914400" latinLnBrk="1"/>
            <a:r>
              <a:rPr lang="en-US" sz="4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AOMS </a:t>
            </a:r>
            <a:r>
              <a:rPr lang="ko-KR" altLang="en-US" sz="4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개요</a:t>
            </a:r>
            <a:endParaRPr sz="4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323528" y="1412776"/>
            <a:ext cx="8208912" cy="5256584"/>
          </a:xfr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ClrTx/>
              <a:buFont typeface="+mj-lt"/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ClrTx/>
              <a:buNone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ClrTx/>
              <a:buNone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ClrTx/>
              <a:buNone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ClrTx/>
              <a:buNone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fontAlgn="base"/>
            <a:endParaRPr lang="en-US" altLang="ko-KR" dirty="0" smtClean="0">
              <a:solidFill>
                <a:schemeClr val="tx1"/>
              </a:solidFill>
            </a:endParaRPr>
          </a:p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/>
              <a:t>AOMS </a:t>
            </a:r>
            <a:r>
              <a:rPr lang="ko-KR" altLang="en-US" dirty="0"/>
              <a:t>는</a:t>
            </a:r>
            <a:r>
              <a:rPr lang="ko-KR" altLang="ko-KR" dirty="0" smtClean="0"/>
              <a:t> </a:t>
            </a:r>
            <a:r>
              <a:rPr lang="ko-KR" altLang="ko-KR" dirty="0"/>
              <a:t>그림</a:t>
            </a:r>
            <a:r>
              <a:rPr lang="en-US" altLang="ko-KR" dirty="0"/>
              <a:t> </a:t>
            </a:r>
            <a:r>
              <a:rPr lang="ko-KR" altLang="ko-KR" dirty="0" smtClean="0"/>
              <a:t>과 </a:t>
            </a:r>
            <a:r>
              <a:rPr lang="ko-KR" altLang="ko-KR" dirty="0"/>
              <a:t>같은 구성도를 가지며</a:t>
            </a:r>
            <a:r>
              <a:rPr lang="en-US" altLang="ko-KR" dirty="0"/>
              <a:t>, Push </a:t>
            </a:r>
            <a:r>
              <a:rPr lang="ko-KR" altLang="ko-KR" dirty="0"/>
              <a:t>전송을 담당하는</a:t>
            </a:r>
            <a:r>
              <a:rPr lang="en-US" altLang="ko-KR" dirty="0"/>
              <a:t> Carrier </a:t>
            </a:r>
            <a:r>
              <a:rPr lang="ko-KR" altLang="ko-KR" dirty="0"/>
              <a:t>역할을 한다</a:t>
            </a:r>
            <a:r>
              <a:rPr lang="en-US" altLang="ko-KR" dirty="0"/>
              <a:t>.</a:t>
            </a:r>
            <a:endParaRPr lang="ko-KR" altLang="ko-KR" dirty="0"/>
          </a:p>
          <a:p>
            <a:pPr fontAlgn="base"/>
            <a:r>
              <a:rPr lang="en-US" altLang="ko-KR" dirty="0"/>
              <a:t>Push Carrier </a:t>
            </a:r>
            <a:r>
              <a:rPr lang="ko-KR" altLang="ko-KR" dirty="0"/>
              <a:t>의 본연의 역할 이외에</a:t>
            </a:r>
            <a:r>
              <a:rPr lang="en-US" altLang="ko-KR" dirty="0"/>
              <a:t> SKT Infra </a:t>
            </a:r>
            <a:r>
              <a:rPr lang="ko-KR" altLang="ko-KR" dirty="0"/>
              <a:t>와 연동하여</a:t>
            </a:r>
            <a:r>
              <a:rPr lang="en-US" altLang="ko-KR" dirty="0"/>
              <a:t> SKT </a:t>
            </a:r>
            <a:r>
              <a:rPr lang="ko-KR" altLang="ko-KR" dirty="0" err="1"/>
              <a:t>패킷망의</a:t>
            </a:r>
            <a:r>
              <a:rPr lang="ko-KR" altLang="ko-KR" dirty="0"/>
              <a:t> </a:t>
            </a:r>
            <a:r>
              <a:rPr lang="ko-KR" altLang="ko-KR" dirty="0" err="1"/>
              <a:t>시도호</a:t>
            </a:r>
            <a:r>
              <a:rPr lang="ko-KR" altLang="ko-KR" dirty="0"/>
              <a:t> 제어하여</a:t>
            </a:r>
            <a:r>
              <a:rPr lang="en-US" altLang="ko-KR" dirty="0"/>
              <a:t>, </a:t>
            </a:r>
            <a:r>
              <a:rPr lang="ko-KR" altLang="ko-KR" dirty="0"/>
              <a:t>무선망 품질 정보</a:t>
            </a:r>
            <a:r>
              <a:rPr lang="en-US" altLang="ko-KR" dirty="0"/>
              <a:t>(RF-Data)</a:t>
            </a:r>
            <a:r>
              <a:rPr lang="ko-KR" altLang="ko-KR" dirty="0"/>
              <a:t>를</a:t>
            </a:r>
            <a:r>
              <a:rPr lang="en-US" altLang="ko-KR" dirty="0"/>
              <a:t>SKT Infra </a:t>
            </a:r>
            <a:r>
              <a:rPr lang="ko-KR" altLang="ko-KR" dirty="0"/>
              <a:t>로 전달하며</a:t>
            </a:r>
            <a:r>
              <a:rPr lang="en-US" altLang="ko-KR" dirty="0"/>
              <a:t>, </a:t>
            </a:r>
            <a:r>
              <a:rPr lang="ko-KR" altLang="ko-KR" dirty="0"/>
              <a:t>망 </a:t>
            </a:r>
            <a:r>
              <a:rPr lang="en-US" altLang="ko-KR" dirty="0"/>
              <a:t>RM</a:t>
            </a:r>
            <a:r>
              <a:rPr lang="ko-KR" altLang="ko-KR" dirty="0"/>
              <a:t>시 </a:t>
            </a:r>
            <a:r>
              <a:rPr lang="en-US" altLang="ko-KR" dirty="0"/>
              <a:t>Control Push</a:t>
            </a:r>
            <a:r>
              <a:rPr lang="ko-KR" altLang="ko-KR" dirty="0"/>
              <a:t>를 전달한다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lnSpc>
                <a:spcPct val="150000"/>
              </a:lnSpc>
              <a:buClrTx/>
              <a:buNone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43" y="1484784"/>
            <a:ext cx="6180138" cy="391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71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 err="1" smtClean="0"/>
              <a:t>MariaDB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세션 사용 및 반환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3434"/>
            <a:ext cx="816837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rgbClr val="7030A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ko-KR" sz="2000" dirty="0" smtClean="0"/>
              <a:t>Database Migration (Oracle TO </a:t>
            </a:r>
            <a:r>
              <a:rPr lang="en-US" altLang="ko-KR" sz="2000" dirty="0" err="1" smtClean="0"/>
              <a:t>MariaDB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68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 err="1" smtClean="0"/>
              <a:t>MariaDB</a:t>
            </a:r>
            <a:r>
              <a:rPr lang="en-US" altLang="ko-KR" dirty="0" smtClean="0"/>
              <a:t> </a:t>
            </a:r>
            <a:r>
              <a:rPr lang="ko-KR" altLang="en-US" dirty="0" smtClean="0"/>
              <a:t>국사 </a:t>
            </a:r>
            <a:r>
              <a:rPr lang="ko-KR" altLang="en-US" dirty="0" err="1" smtClean="0"/>
              <a:t>절체</a:t>
            </a:r>
            <a:r>
              <a:rPr lang="ko-KR" altLang="en-US" dirty="0" smtClean="0"/>
              <a:t> </a:t>
            </a:r>
            <a:r>
              <a:rPr lang="en-US" altLang="ko-KR" dirty="0" smtClean="0"/>
              <a:t>Flow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416825" cy="471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rgbClr val="7030A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ko-KR" sz="2000" dirty="0" smtClean="0"/>
              <a:t>Database Migration (Oracle TO </a:t>
            </a:r>
            <a:r>
              <a:rPr lang="en-US" altLang="ko-KR" sz="2000" dirty="0" err="1" smtClean="0"/>
              <a:t>MariaDB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46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 err="1" smtClean="0"/>
              <a:t>MariaDB</a:t>
            </a:r>
            <a:r>
              <a:rPr lang="en-US" altLang="ko-KR" dirty="0"/>
              <a:t> </a:t>
            </a:r>
            <a:r>
              <a:rPr lang="en-US" altLang="ko-KR" dirty="0" smtClean="0"/>
              <a:t>DML</a:t>
            </a:r>
            <a:r>
              <a:rPr lang="ko-KR" altLang="en-US" dirty="0" smtClean="0"/>
              <a:t>에 따른 세션 </a:t>
            </a:r>
            <a:r>
              <a:rPr lang="en-US" altLang="ko-KR" dirty="0" smtClean="0"/>
              <a:t>Obtain </a:t>
            </a:r>
            <a:r>
              <a:rPr lang="ko-KR" altLang="en-US" dirty="0" smtClean="0"/>
              <a:t>처리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36" y="1340768"/>
            <a:ext cx="794612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rgbClr val="7030A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ko-KR" sz="2000" dirty="0" smtClean="0"/>
              <a:t>Database Migration (Oracle TO </a:t>
            </a:r>
            <a:r>
              <a:rPr lang="en-US" altLang="ko-KR" sz="2000" dirty="0" err="1" smtClean="0"/>
              <a:t>MariaDB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51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 smtClean="0"/>
              <a:t>Oracle &amp; 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 </a:t>
            </a:r>
            <a:r>
              <a:rPr lang="ko-KR" altLang="en-US" dirty="0" smtClean="0"/>
              <a:t>혼용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rgbClr val="7030A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mtClean="0"/>
              <a:t>Database Migration (Oracle TO MariaDB)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37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 err="1" smtClean="0"/>
              <a:t>MariaDB</a:t>
            </a:r>
            <a:r>
              <a:rPr lang="en-US" altLang="ko-KR" dirty="0" smtClean="0"/>
              <a:t> Framework Guide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76200"/>
            <a:ext cx="6264275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00" y="4149080"/>
            <a:ext cx="6264275" cy="197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rgbClr val="7030A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mtClean="0"/>
              <a:t>Database Migration (Oracle TO MariaDB)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40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>
            <a:normAutofit/>
          </a:bodyPr>
          <a:lstStyle/>
          <a:p>
            <a:r>
              <a:rPr lang="ko-KR" altLang="en-US" dirty="0" smtClean="0"/>
              <a:t>기능 명세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IPC Queue</a:t>
            </a:r>
            <a:r>
              <a:rPr lang="ko-KR" altLang="en-US" dirty="0" smtClean="0"/>
              <a:t>를 이용하여 메시지 처리 상태 데이터 전송</a:t>
            </a:r>
            <a:endParaRPr lang="en-US" altLang="ko-KR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/>
              <a:t>Main Service Process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IPC Queue</a:t>
            </a:r>
            <a:r>
              <a:rPr lang="ko-KR" altLang="en-US" dirty="0" smtClean="0"/>
              <a:t>에 데이터 저장</a:t>
            </a:r>
            <a:endParaRPr lang="en-US" altLang="ko-KR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/>
              <a:t>Management Process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IPC Queue</a:t>
            </a:r>
            <a:r>
              <a:rPr lang="ko-KR" altLang="en-US" dirty="0" smtClean="0"/>
              <a:t>의 데이터를 사용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데이터 저장 및 관리와  재 가공 처리</a:t>
            </a:r>
            <a:endParaRPr lang="en-US" altLang="ko-KR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/>
              <a:t>IPC Queue</a:t>
            </a:r>
            <a:r>
              <a:rPr lang="ko-KR" altLang="en-US" dirty="0" smtClean="0"/>
              <a:t>에서 꺼낸 데이터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저장 </a:t>
            </a:r>
            <a:r>
              <a:rPr lang="en-US" altLang="ko-KR" dirty="0" smtClean="0"/>
              <a:t>(Low Data)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일정 기간이 지난 </a:t>
            </a:r>
            <a:r>
              <a:rPr lang="en-US" altLang="ko-KR" dirty="0" smtClean="0"/>
              <a:t>Low Data</a:t>
            </a:r>
            <a:r>
              <a:rPr lang="ko-KR" altLang="en-US" dirty="0" smtClean="0"/>
              <a:t>를 통계로 재 가공 처리 </a:t>
            </a:r>
            <a:r>
              <a:rPr lang="en-US" altLang="ko-KR" dirty="0" smtClean="0"/>
              <a:t>(Low Data 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일정 기간이 지난 통계 데이터 삭제 처리</a:t>
            </a:r>
            <a:endParaRPr lang="en-US" altLang="ko-KR" dirty="0" smtClean="0"/>
          </a:p>
          <a:p>
            <a:pPr lvl="2">
              <a:buFont typeface="Wingdings" pitchFamily="2" charset="2"/>
              <a:buChar char="ü"/>
            </a:pPr>
            <a:endParaRPr lang="en-US" altLang="ko-KR" dirty="0" smtClean="0"/>
          </a:p>
          <a:p>
            <a:pPr lvl="2">
              <a:buFont typeface="Wingdings" pitchFamily="2" charset="2"/>
              <a:buChar char="ü"/>
            </a:pPr>
            <a:endParaRPr lang="en-US" altLang="ko-KR" dirty="0"/>
          </a:p>
          <a:p>
            <a:pPr lvl="2">
              <a:buFont typeface="Wingdings" pitchFamily="2" charset="2"/>
              <a:buChar char="Ø"/>
            </a:pPr>
            <a:endParaRPr lang="en-US" altLang="ko-KR" dirty="0" smtClean="0"/>
          </a:p>
          <a:p>
            <a:pPr lvl="1">
              <a:buFont typeface="Wingdings" pitchFamily="2" charset="2"/>
              <a:buChar char="Ø"/>
            </a:pPr>
            <a:endParaRPr lang="en-US" altLang="ko-KR" dirty="0" smtClean="0"/>
          </a:p>
          <a:p>
            <a:pPr lvl="1">
              <a:buFont typeface="Wingdings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chemeClr val="accent6"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IPC Queue</a:t>
            </a:r>
            <a:r>
              <a:rPr lang="ko-KR" altLang="en-US" sz="2000" dirty="0"/>
              <a:t>를 이용한 메시지 처리 및 </a:t>
            </a:r>
            <a:r>
              <a:rPr lang="en-US" altLang="ko-KR" sz="2000" dirty="0"/>
              <a:t>DB </a:t>
            </a:r>
            <a:r>
              <a:rPr lang="ko-KR" altLang="en-US" sz="2000" dirty="0"/>
              <a:t>데이터 가공 기능 개발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3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ko-KR" altLang="en-US" dirty="0" smtClean="0"/>
              <a:t>메시지 처리 구성도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95385"/>
            <a:ext cx="5602288" cy="333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479926"/>
            <a:ext cx="4780250" cy="2507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mtClean="0"/>
              <a:t> </a:t>
            </a:r>
            <a:r>
              <a:rPr lang="en-US" altLang="ko-KR" sz="2000" smtClean="0"/>
              <a:t>IPC Queue</a:t>
            </a:r>
            <a:r>
              <a:rPr lang="ko-KR" altLang="en-US" sz="2000" smtClean="0"/>
              <a:t>를 이용한 메시지 처리 및 </a:t>
            </a:r>
            <a:r>
              <a:rPr lang="en-US" altLang="ko-KR" sz="2000" smtClean="0"/>
              <a:t>DB </a:t>
            </a:r>
            <a:r>
              <a:rPr lang="ko-KR" altLang="en-US" sz="2000" smtClean="0"/>
              <a:t>데이터 가공 기능 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0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 smtClean="0"/>
              <a:t>DB Table </a:t>
            </a:r>
            <a:r>
              <a:rPr lang="ko-KR" altLang="en-US" dirty="0" smtClean="0"/>
              <a:t>구조 및 재 가공 통계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Low Data Table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3" y="1439160"/>
            <a:ext cx="62706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3" y="4004527"/>
            <a:ext cx="6270625" cy="271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mtClean="0"/>
              <a:t> </a:t>
            </a:r>
            <a:r>
              <a:rPr lang="en-US" altLang="ko-KR" sz="2000" smtClean="0"/>
              <a:t>IPC Queue</a:t>
            </a:r>
            <a:r>
              <a:rPr lang="ko-KR" altLang="en-US" sz="2000" smtClean="0"/>
              <a:t>를 이용한 메시지 처리 및 </a:t>
            </a:r>
            <a:r>
              <a:rPr lang="en-US" altLang="ko-KR" sz="2000" smtClean="0"/>
              <a:t>DB </a:t>
            </a:r>
            <a:r>
              <a:rPr lang="ko-KR" altLang="en-US" sz="2000" smtClean="0"/>
              <a:t>데이터 가공 기능 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590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 smtClean="0"/>
              <a:t>DB Table </a:t>
            </a:r>
            <a:r>
              <a:rPr lang="ko-KR" altLang="en-US" dirty="0" smtClean="0"/>
              <a:t>구조 및 재 가공 통계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Statistics Data Table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5" y="1628800"/>
            <a:ext cx="7937238" cy="441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mtClean="0"/>
              <a:t> </a:t>
            </a:r>
            <a:r>
              <a:rPr lang="en-US" altLang="ko-KR" sz="2000" smtClean="0"/>
              <a:t>IPC Queue</a:t>
            </a:r>
            <a:r>
              <a:rPr lang="ko-KR" altLang="en-US" sz="2000" smtClean="0"/>
              <a:t>를 이용한 메시지 처리 및 </a:t>
            </a:r>
            <a:r>
              <a:rPr lang="en-US" altLang="ko-KR" sz="2000" smtClean="0"/>
              <a:t>DB </a:t>
            </a:r>
            <a:r>
              <a:rPr lang="ko-KR" altLang="en-US" sz="2000" smtClean="0"/>
              <a:t>데이터 가공 기능 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19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 smtClean="0"/>
              <a:t>DB Table </a:t>
            </a:r>
            <a:r>
              <a:rPr lang="ko-KR" altLang="en-US" dirty="0" smtClean="0"/>
              <a:t>구조 및 재 가공 통계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저장 </a:t>
            </a:r>
            <a:r>
              <a:rPr lang="en-US" altLang="ko-KR" dirty="0" smtClean="0"/>
              <a:t>Flow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mtClean="0"/>
              <a:t> </a:t>
            </a:r>
            <a:r>
              <a:rPr lang="en-US" altLang="ko-KR" sz="2000" smtClean="0"/>
              <a:t>IPC Queue</a:t>
            </a:r>
            <a:r>
              <a:rPr lang="ko-KR" altLang="en-US" sz="2000" smtClean="0"/>
              <a:t>를 이용한 메시지 처리 및 </a:t>
            </a:r>
            <a:r>
              <a:rPr lang="en-US" altLang="ko-KR" sz="2000" smtClean="0"/>
              <a:t>DB </a:t>
            </a:r>
            <a:r>
              <a:rPr lang="ko-KR" altLang="en-US" sz="2000" smtClean="0"/>
              <a:t>데이터 가공 기능 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93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2_shape1"/>
          <p:cNvSpPr/>
          <p:nvPr/>
        </p:nvSpPr>
        <p:spPr>
          <a:xfrm>
            <a:off x="323528" y="332657"/>
            <a:ext cx="8208912" cy="10081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algn="ctr" defTabSz="914400" latinLnBrk="1"/>
            <a:r>
              <a:rPr lang="en-US" sz="4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AOMS </a:t>
            </a:r>
            <a:r>
              <a:rPr lang="ko-KR" altLang="en-US" sz="4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개발 기능 목록</a:t>
            </a:r>
            <a:endParaRPr sz="4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323528" y="1556792"/>
            <a:ext cx="8208912" cy="4680520"/>
          </a:xfr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pPr marL="342900" indent="-3429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Service Provider(SP)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Connection </a:t>
            </a:r>
            <a:r>
              <a:rPr lang="ko-KR" altLang="en-US" dirty="0">
                <a:solidFill>
                  <a:schemeClr val="tx1"/>
                </a:solidFill>
              </a:rPr>
              <a:t>및 </a:t>
            </a:r>
            <a:r>
              <a:rPr lang="en-US" altLang="ko-KR" dirty="0">
                <a:solidFill>
                  <a:schemeClr val="tx1"/>
                </a:solidFill>
              </a:rPr>
              <a:t>Traffic </a:t>
            </a:r>
            <a:r>
              <a:rPr lang="ko-KR" altLang="en-US" dirty="0">
                <a:solidFill>
                  <a:schemeClr val="tx1"/>
                </a:solidFill>
              </a:rPr>
              <a:t>감시 기능 개발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ko-KR" altLang="ko-KR" dirty="0">
                <a:solidFill>
                  <a:schemeClr val="tx1"/>
                </a:solidFill>
              </a:rPr>
              <a:t>메시지 송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ko-KR" dirty="0">
                <a:solidFill>
                  <a:schemeClr val="tx1"/>
                </a:solidFill>
              </a:rPr>
              <a:t>수신 채널 분리 기능 개발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FTP</a:t>
            </a:r>
            <a:r>
              <a:rPr lang="ko-KR" altLang="ko-KR" dirty="0">
                <a:solidFill>
                  <a:schemeClr val="tx1"/>
                </a:solidFill>
              </a:rPr>
              <a:t>를 이용한 파일 송수신 및 </a:t>
            </a:r>
            <a:r>
              <a:rPr lang="en-US" altLang="ko-KR" dirty="0">
                <a:solidFill>
                  <a:schemeClr val="tx1"/>
                </a:solidFill>
              </a:rPr>
              <a:t>csv </a:t>
            </a:r>
            <a:r>
              <a:rPr lang="ko-KR" altLang="ko-KR" dirty="0">
                <a:solidFill>
                  <a:schemeClr val="tx1"/>
                </a:solidFill>
              </a:rPr>
              <a:t>포맷 </a:t>
            </a:r>
            <a:r>
              <a:rPr lang="en-US" altLang="ko-KR" dirty="0">
                <a:solidFill>
                  <a:schemeClr val="tx1"/>
                </a:solidFill>
              </a:rPr>
              <a:t>Parsing </a:t>
            </a:r>
            <a:r>
              <a:rPr lang="ko-KR" altLang="ko-KR" dirty="0">
                <a:solidFill>
                  <a:schemeClr val="tx1"/>
                </a:solidFill>
              </a:rPr>
              <a:t>처리 기능 개발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ko-KR" dirty="0">
                <a:solidFill>
                  <a:schemeClr val="tx1"/>
                </a:solidFill>
              </a:rPr>
              <a:t>를 이용한 서비스 동적 할당 및 관리 기능 개발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Database Migration (Oracle TO </a:t>
            </a:r>
            <a:r>
              <a:rPr lang="en-US" altLang="ko-KR" dirty="0" err="1">
                <a:solidFill>
                  <a:schemeClr val="tx1"/>
                </a:solidFill>
              </a:rPr>
              <a:t>MariaDB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IPC Queue</a:t>
            </a:r>
            <a:r>
              <a:rPr lang="ko-KR" altLang="en-US" dirty="0">
                <a:solidFill>
                  <a:schemeClr val="tx1"/>
                </a:solidFill>
              </a:rPr>
              <a:t>를 이용한 메시지 처리 및 </a:t>
            </a:r>
            <a:r>
              <a:rPr lang="en-US" altLang="ko-KR" dirty="0">
                <a:solidFill>
                  <a:schemeClr val="tx1"/>
                </a:solidFill>
              </a:rPr>
              <a:t>DB </a:t>
            </a:r>
            <a:r>
              <a:rPr lang="ko-KR" altLang="en-US" dirty="0">
                <a:solidFill>
                  <a:schemeClr val="tx1"/>
                </a:solidFill>
              </a:rPr>
              <a:t>데이터 가공 기능 개발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메시지 가용 </a:t>
            </a:r>
            <a:r>
              <a:rPr lang="en-US" altLang="ko-KR" dirty="0">
                <a:solidFill>
                  <a:schemeClr val="tx1"/>
                </a:solidFill>
              </a:rPr>
              <a:t>Size </a:t>
            </a:r>
            <a:r>
              <a:rPr lang="ko-KR" altLang="en-US" dirty="0">
                <a:solidFill>
                  <a:schemeClr val="tx1"/>
                </a:solidFill>
              </a:rPr>
              <a:t>확장 및 압축 저장 처리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 smtClean="0"/>
              <a:t>DB Table </a:t>
            </a:r>
            <a:r>
              <a:rPr lang="ko-KR" altLang="en-US" dirty="0" smtClean="0"/>
              <a:t>구조 및 재 가공 통계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재 가공 </a:t>
            </a:r>
            <a:r>
              <a:rPr lang="en-US" altLang="ko-KR" dirty="0" smtClean="0"/>
              <a:t>Flow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mtClean="0"/>
              <a:t> </a:t>
            </a:r>
            <a:r>
              <a:rPr lang="en-US" altLang="ko-KR" sz="2000" smtClean="0"/>
              <a:t>IPC Queue</a:t>
            </a:r>
            <a:r>
              <a:rPr lang="ko-KR" altLang="en-US" sz="2000" smtClean="0"/>
              <a:t>를 이용한 메시지 처리 및 </a:t>
            </a:r>
            <a:r>
              <a:rPr lang="en-US" altLang="ko-KR" sz="2000" smtClean="0"/>
              <a:t>DB </a:t>
            </a:r>
            <a:r>
              <a:rPr lang="ko-KR" altLang="en-US" sz="2000" smtClean="0"/>
              <a:t>데이터 가공 기능 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61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ko-KR" altLang="en-US" dirty="0" smtClean="0"/>
              <a:t>기능 명세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메시지 가용 처리 </a:t>
            </a:r>
            <a:r>
              <a:rPr lang="en-US" altLang="ko-KR" dirty="0" smtClean="0"/>
              <a:t>Size </a:t>
            </a:r>
            <a:r>
              <a:rPr lang="ko-KR" altLang="en-US" dirty="0" smtClean="0"/>
              <a:t>확장 및 </a:t>
            </a:r>
            <a:r>
              <a:rPr lang="en-US" altLang="ko-KR" dirty="0" smtClean="0"/>
              <a:t>Size Check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/>
              <a:t>Client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Version </a:t>
            </a:r>
            <a:r>
              <a:rPr lang="ko-KR" altLang="en-US" dirty="0" smtClean="0"/>
              <a:t>별 메시지 처리 </a:t>
            </a:r>
            <a:r>
              <a:rPr lang="en-US" altLang="ko-KR" dirty="0" smtClean="0"/>
              <a:t>Size </a:t>
            </a:r>
            <a:r>
              <a:rPr lang="ko-KR" altLang="en-US" dirty="0" smtClean="0"/>
              <a:t>차별화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메시지 저장 </a:t>
            </a:r>
            <a:r>
              <a:rPr lang="en-US" altLang="ko-KR" dirty="0" smtClean="0"/>
              <a:t>(Cache) </a:t>
            </a:r>
            <a:r>
              <a:rPr lang="ko-KR" altLang="en-US" dirty="0" smtClean="0"/>
              <a:t>시 메시지 압축</a:t>
            </a:r>
            <a:endParaRPr lang="en-US" altLang="ko-KR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저장 메시지 재 사용시 압축 해제</a:t>
            </a:r>
            <a:endParaRPr lang="en-US" altLang="ko-KR" dirty="0" smtClean="0"/>
          </a:p>
          <a:p>
            <a:pPr lvl="2">
              <a:buFont typeface="Wingdings" pitchFamily="2" charset="2"/>
              <a:buChar char="ü"/>
            </a:pPr>
            <a:endParaRPr lang="en-US" altLang="ko-KR" dirty="0" smtClean="0"/>
          </a:p>
          <a:p>
            <a:pPr lvl="2">
              <a:buFont typeface="Wingdings" pitchFamily="2" charset="2"/>
              <a:buChar char="ü"/>
            </a:pPr>
            <a:endParaRPr lang="en-US" altLang="ko-KR" dirty="0"/>
          </a:p>
          <a:p>
            <a:pPr lvl="2">
              <a:buFont typeface="Wingdings" pitchFamily="2" charset="2"/>
              <a:buChar char="Ø"/>
            </a:pPr>
            <a:endParaRPr lang="en-US" altLang="ko-KR" dirty="0" smtClean="0"/>
          </a:p>
          <a:p>
            <a:pPr lvl="1">
              <a:buFont typeface="Wingdings" pitchFamily="2" charset="2"/>
              <a:buChar char="Ø"/>
            </a:pPr>
            <a:endParaRPr lang="en-US" altLang="ko-KR" dirty="0" smtClean="0"/>
          </a:p>
          <a:p>
            <a:pPr lvl="1">
              <a:buFont typeface="Wingdings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mtClean="0"/>
              <a:t>메시지 가용 </a:t>
            </a:r>
            <a:r>
              <a:rPr lang="en-US" altLang="ko-KR" sz="2000" smtClean="0"/>
              <a:t>Size </a:t>
            </a:r>
            <a:r>
              <a:rPr lang="ko-KR" altLang="en-US" sz="2000" smtClean="0"/>
              <a:t>확장 및 압축 저장 처리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9378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ko-KR" altLang="en-US" dirty="0" smtClean="0"/>
              <a:t>메시지 가용 </a:t>
            </a:r>
            <a:r>
              <a:rPr lang="en-US" altLang="ko-KR" dirty="0" smtClean="0"/>
              <a:t>Size </a:t>
            </a:r>
            <a:r>
              <a:rPr lang="ko-KR" altLang="en-US" dirty="0" smtClean="0"/>
              <a:t>확인 </a:t>
            </a:r>
            <a:r>
              <a:rPr lang="en-US" altLang="ko-KR" dirty="0" smtClean="0"/>
              <a:t>Flow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74" y="1556792"/>
            <a:ext cx="4381182" cy="298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56792"/>
            <a:ext cx="3603625" cy="309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64753" y="4843300"/>
            <a:ext cx="278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연동 메시지 처리 시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85756" y="484330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 </a:t>
            </a:r>
            <a:r>
              <a:rPr lang="ko-KR" altLang="en-US" dirty="0" smtClean="0"/>
              <a:t>연동 메시지 처리 시</a:t>
            </a:r>
            <a:endParaRPr lang="ko-KR" altLang="en-US" dirty="0"/>
          </a:p>
        </p:txBody>
      </p:sp>
      <p:sp>
        <p:nvSpPr>
          <p:cNvPr id="22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mtClean="0"/>
              <a:t>메시지 가용 </a:t>
            </a:r>
            <a:r>
              <a:rPr lang="en-US" altLang="ko-KR" sz="2000" smtClean="0"/>
              <a:t>Size </a:t>
            </a:r>
            <a:r>
              <a:rPr lang="ko-KR" altLang="en-US" sz="2000" smtClean="0"/>
              <a:t>확장 및 압축 저장 처리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754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en-US" altLang="ko-KR" dirty="0" smtClean="0"/>
              <a:t>Client Version </a:t>
            </a:r>
            <a:r>
              <a:rPr lang="ko-KR" altLang="en-US" dirty="0" smtClean="0"/>
              <a:t>별 메시지 처리 </a:t>
            </a:r>
            <a:r>
              <a:rPr lang="en-US" altLang="ko-KR" dirty="0" smtClean="0"/>
              <a:t>Size </a:t>
            </a:r>
            <a:r>
              <a:rPr lang="ko-KR" altLang="en-US" dirty="0" smtClean="0"/>
              <a:t>차별</a:t>
            </a:r>
            <a:r>
              <a:rPr lang="ko-KR" altLang="en-US" dirty="0"/>
              <a:t>화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rgbClr val="008000">
              <a:alpha val="3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ko-KR" altLang="en-US" sz="2000" dirty="0"/>
              <a:t>메시지 가용 </a:t>
            </a:r>
            <a:r>
              <a:rPr lang="en-US" altLang="ko-KR" sz="2000" dirty="0"/>
              <a:t>Size </a:t>
            </a:r>
            <a:r>
              <a:rPr lang="ko-KR" altLang="en-US" sz="2000" dirty="0"/>
              <a:t>확장 및 압축 저장 처리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5419725" cy="495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33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/>
          <a:lstStyle/>
          <a:p>
            <a:r>
              <a:rPr lang="ko-KR" altLang="en-US" dirty="0" smtClean="0"/>
              <a:t>내부 압축 저장 </a:t>
            </a:r>
            <a:r>
              <a:rPr lang="en-US" altLang="ko-KR" dirty="0" smtClean="0"/>
              <a:t>Flow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mtClean="0"/>
              <a:t>메시지 가용 </a:t>
            </a:r>
            <a:r>
              <a:rPr lang="en-US" altLang="ko-KR" sz="2000" smtClean="0"/>
              <a:t>Size </a:t>
            </a:r>
            <a:r>
              <a:rPr lang="ko-KR" altLang="en-US" sz="2000" smtClean="0"/>
              <a:t>확장 및 압축 저장 처리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41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>
            <a:normAutofit/>
          </a:bodyPr>
          <a:lstStyle/>
          <a:p>
            <a:r>
              <a:rPr lang="ko-KR" altLang="en-US" dirty="0" smtClean="0"/>
              <a:t>기능 명세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SP Connection </a:t>
            </a:r>
            <a:r>
              <a:rPr lang="ko-KR" altLang="en-US" sz="1600" dirty="0" smtClean="0"/>
              <a:t>감시</a:t>
            </a:r>
            <a:endParaRPr lang="en-US" altLang="ko-KR" sz="1600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SP</a:t>
            </a:r>
            <a:r>
              <a:rPr lang="ko-KR" altLang="en-US" sz="1600" dirty="0" smtClean="0"/>
              <a:t>관리 정보에 </a:t>
            </a:r>
            <a:r>
              <a:rPr lang="en-US" altLang="ko-KR" sz="1600" dirty="0" smtClean="0"/>
              <a:t>Connection</a:t>
            </a:r>
            <a:r>
              <a:rPr lang="ko-KR" altLang="en-US" sz="1600" dirty="0" smtClean="0"/>
              <a:t> 감</a:t>
            </a:r>
            <a:r>
              <a:rPr lang="ko-KR" altLang="en-US" sz="1600" dirty="0"/>
              <a:t>시</a:t>
            </a:r>
            <a:r>
              <a:rPr lang="ko-KR" altLang="en-US" sz="1600" dirty="0" smtClean="0"/>
              <a:t> 설정 등록</a:t>
            </a:r>
            <a:endParaRPr lang="en-US" altLang="ko-KR" sz="1600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SP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Connection</a:t>
            </a:r>
            <a:r>
              <a:rPr lang="ko-KR" altLang="en-US" sz="1600" dirty="0" smtClean="0"/>
              <a:t>이 전혀 없을 경우 </a:t>
            </a:r>
            <a:r>
              <a:rPr lang="ko-KR" altLang="en-US" sz="1600" dirty="0" err="1" smtClean="0"/>
              <a:t>알람</a:t>
            </a:r>
            <a:r>
              <a:rPr lang="ko-KR" altLang="en-US" sz="1600" dirty="0" smtClean="0"/>
              <a:t> 발생 처리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 smtClean="0"/>
              <a:t>SP Traffic </a:t>
            </a:r>
            <a:r>
              <a:rPr lang="ko-KR" altLang="en-US" sz="1600" dirty="0" smtClean="0"/>
              <a:t>감시</a:t>
            </a:r>
            <a:endParaRPr lang="en-US" altLang="ko-KR" sz="160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/>
              <a:t>SP</a:t>
            </a:r>
            <a:r>
              <a:rPr lang="ko-KR" altLang="en-US" sz="1600" dirty="0"/>
              <a:t>관리 정보에 </a:t>
            </a:r>
            <a:r>
              <a:rPr lang="en-US" altLang="ko-KR" sz="1600" dirty="0" smtClean="0"/>
              <a:t>Traffic </a:t>
            </a:r>
            <a:r>
              <a:rPr lang="ko-KR" altLang="en-US" sz="1600" dirty="0" smtClean="0"/>
              <a:t> 감시 </a:t>
            </a:r>
            <a:r>
              <a:rPr lang="ko-KR" altLang="en-US" sz="1600" dirty="0"/>
              <a:t>설정 </a:t>
            </a:r>
            <a:r>
              <a:rPr lang="ko-KR" altLang="en-US" sz="1600" dirty="0" smtClean="0"/>
              <a:t>등록</a:t>
            </a:r>
            <a:endParaRPr lang="en-US" altLang="ko-KR" sz="160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 smtClean="0"/>
              <a:t>SP</a:t>
            </a:r>
            <a:r>
              <a:rPr lang="ko-KR" altLang="en-US" sz="1600" dirty="0" smtClean="0"/>
              <a:t>에서 전송하는 메시지 처리 시 </a:t>
            </a:r>
            <a:r>
              <a:rPr lang="en-US" altLang="ko-KR" sz="1600" dirty="0" smtClean="0"/>
              <a:t>Traffic </a:t>
            </a:r>
            <a:r>
              <a:rPr lang="ko-KR" altLang="en-US" sz="1600" dirty="0" smtClean="0"/>
              <a:t>감시 설정 값에 따라 </a:t>
            </a:r>
            <a:r>
              <a:rPr lang="ko-KR" altLang="en-US" sz="1600" dirty="0" err="1" smtClean="0"/>
              <a:t>알람</a:t>
            </a:r>
            <a:r>
              <a:rPr lang="ko-KR" altLang="en-US" sz="1600" dirty="0" smtClean="0"/>
              <a:t> 처리 판단</a:t>
            </a:r>
            <a:endParaRPr lang="en-US" altLang="ko-KR" sz="1600" dirty="0" smtClean="0"/>
          </a:p>
          <a:p>
            <a:pPr lvl="2">
              <a:buFont typeface="Wingdings" pitchFamily="2" charset="2"/>
              <a:buChar char="ü"/>
            </a:pPr>
            <a:endParaRPr lang="en-US" altLang="ko-KR" sz="1600" dirty="0" smtClean="0"/>
          </a:p>
          <a:p>
            <a:pPr lvl="2">
              <a:buFont typeface="Wingdings" pitchFamily="2" charset="2"/>
              <a:buChar char="ü"/>
            </a:pPr>
            <a:endParaRPr lang="en-US" altLang="ko-KR" sz="1600" dirty="0"/>
          </a:p>
          <a:p>
            <a:pPr lvl="2">
              <a:buFont typeface="Wingdings" pitchFamily="2" charset="2"/>
              <a:buChar char="Ø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rgbClr val="FF000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ko-KR" sz="2000" dirty="0"/>
              <a:t>Service Provider(SP)</a:t>
            </a:r>
            <a:r>
              <a:rPr lang="ko-KR" altLang="ko-KR" sz="2000" dirty="0"/>
              <a:t>의</a:t>
            </a:r>
            <a:r>
              <a:rPr lang="en-US" altLang="ko-KR" sz="2000" dirty="0"/>
              <a:t> Connection </a:t>
            </a:r>
            <a:r>
              <a:rPr lang="ko-KR" altLang="ko-KR" sz="2000" dirty="0"/>
              <a:t>및</a:t>
            </a:r>
            <a:r>
              <a:rPr lang="en-US" altLang="ko-KR" sz="2000" dirty="0"/>
              <a:t> Traffic </a:t>
            </a:r>
            <a:r>
              <a:rPr lang="ko-KR" altLang="ko-KR" sz="2000" dirty="0"/>
              <a:t>감시 기능 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038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>
            <a:normAutofit/>
          </a:bodyPr>
          <a:lstStyle/>
          <a:p>
            <a:r>
              <a:rPr lang="en-US" altLang="ko-KR" dirty="0" smtClean="0"/>
              <a:t>Connection </a:t>
            </a:r>
            <a:r>
              <a:rPr lang="ko-KR" altLang="en-US" dirty="0" smtClean="0"/>
              <a:t>감지 </a:t>
            </a:r>
            <a:r>
              <a:rPr lang="en-US" altLang="ko-KR" dirty="0" smtClean="0"/>
              <a:t>Flow</a:t>
            </a:r>
          </a:p>
        </p:txBody>
      </p:sp>
      <p:sp>
        <p:nvSpPr>
          <p:cNvPr id="6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smtClean="0"/>
              <a:t>Service Provider(SP)</a:t>
            </a:r>
            <a:r>
              <a:rPr lang="ko-KR" altLang="ko-KR" sz="2000" smtClean="0"/>
              <a:t>의</a:t>
            </a:r>
            <a:r>
              <a:rPr lang="en-US" altLang="ko-KR" sz="2000" smtClean="0"/>
              <a:t> Connection </a:t>
            </a:r>
            <a:r>
              <a:rPr lang="ko-KR" altLang="ko-KR" sz="2000" smtClean="0"/>
              <a:t>및</a:t>
            </a:r>
            <a:r>
              <a:rPr lang="en-US" altLang="ko-KR" sz="2000" smtClean="0"/>
              <a:t> Traffic </a:t>
            </a:r>
            <a:r>
              <a:rPr lang="ko-KR" altLang="ko-KR" sz="2000" smtClean="0"/>
              <a:t>감시 기능 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616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>
            <a:normAutofit/>
          </a:bodyPr>
          <a:lstStyle/>
          <a:p>
            <a:r>
              <a:rPr lang="en-US" altLang="ko-KR" dirty="0" smtClean="0"/>
              <a:t>Traffic </a:t>
            </a:r>
            <a:r>
              <a:rPr lang="ko-KR" altLang="en-US" dirty="0" smtClean="0"/>
              <a:t>감시 </a:t>
            </a:r>
            <a:r>
              <a:rPr lang="en-US" altLang="ko-KR" dirty="0" smtClean="0"/>
              <a:t>Flow</a:t>
            </a:r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352928" cy="504056"/>
          </a:xfrm>
          <a:solidFill>
            <a:srgbClr val="FF000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ko-KR" sz="2000" dirty="0"/>
              <a:t>Service Provider(SP)</a:t>
            </a:r>
            <a:r>
              <a:rPr lang="ko-KR" altLang="ko-KR" sz="2000" dirty="0"/>
              <a:t>의</a:t>
            </a:r>
            <a:r>
              <a:rPr lang="en-US" altLang="ko-KR" sz="2000" dirty="0"/>
              <a:t> Connection </a:t>
            </a:r>
            <a:r>
              <a:rPr lang="ko-KR" altLang="ko-KR" sz="2000" dirty="0"/>
              <a:t>및</a:t>
            </a:r>
            <a:r>
              <a:rPr lang="en-US" altLang="ko-KR" sz="2000" dirty="0"/>
              <a:t> Traffic </a:t>
            </a:r>
            <a:r>
              <a:rPr lang="ko-KR" altLang="ko-KR" sz="2000" dirty="0"/>
              <a:t>감시 기능 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>
            <a:normAutofit/>
          </a:bodyPr>
          <a:lstStyle/>
          <a:p>
            <a:r>
              <a:rPr lang="ko-KR" altLang="en-US" dirty="0" smtClean="0"/>
              <a:t>기능 명세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Server </a:t>
            </a:r>
            <a:r>
              <a:rPr lang="ko-KR" altLang="en-US" sz="1600" dirty="0" smtClean="0"/>
              <a:t>모드 </a:t>
            </a:r>
            <a:r>
              <a:rPr lang="en-US" altLang="ko-KR" sz="1600" dirty="0" smtClean="0"/>
              <a:t>Send / </a:t>
            </a:r>
            <a:r>
              <a:rPr lang="en-US" altLang="ko-KR" sz="1600" dirty="0" err="1" smtClean="0"/>
              <a:t>Recv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채널 분리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Client </a:t>
            </a:r>
            <a:r>
              <a:rPr lang="ko-KR" altLang="en-US" sz="1600" dirty="0" smtClean="0"/>
              <a:t>모드 </a:t>
            </a:r>
            <a:r>
              <a:rPr lang="en-US" altLang="ko-KR" sz="1600" dirty="0" smtClean="0"/>
              <a:t>Send / </a:t>
            </a:r>
            <a:r>
              <a:rPr lang="en-US" altLang="ko-KR" sz="1600" dirty="0" err="1" smtClean="0"/>
              <a:t>Recv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채널 분리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Server </a:t>
            </a:r>
            <a:r>
              <a:rPr lang="en-US" altLang="ko-KR" sz="1600" dirty="0"/>
              <a:t>/ Client </a:t>
            </a:r>
            <a:r>
              <a:rPr lang="ko-KR" altLang="en-US" sz="1600" dirty="0"/>
              <a:t>모드에서 생성된 채널에 대해 </a:t>
            </a:r>
            <a:r>
              <a:rPr lang="en-US" altLang="ko-KR" sz="1600" dirty="0"/>
              <a:t>Send / </a:t>
            </a:r>
            <a:r>
              <a:rPr lang="en-US" altLang="ko-KR" sz="1600" dirty="0" err="1" smtClean="0"/>
              <a:t>Recv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채널정보 관리</a:t>
            </a:r>
            <a:endParaRPr lang="en-US" altLang="ko-KR" sz="160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600" dirty="0" smtClean="0"/>
              <a:t>사용되는 </a:t>
            </a:r>
            <a:r>
              <a:rPr lang="ko-KR" altLang="en-US" sz="1600" dirty="0"/>
              <a:t>메시지에 따라 </a:t>
            </a:r>
            <a:r>
              <a:rPr lang="en-US" altLang="ko-KR" sz="1600" dirty="0"/>
              <a:t>Send / </a:t>
            </a:r>
            <a:r>
              <a:rPr lang="en-US" altLang="ko-KR" sz="1600" dirty="0" err="1"/>
              <a:t>Recv</a:t>
            </a:r>
            <a:r>
              <a:rPr lang="en-US" altLang="ko-KR" sz="1600" dirty="0"/>
              <a:t> </a:t>
            </a:r>
            <a:r>
              <a:rPr lang="ko-KR" altLang="en-US" sz="1600" dirty="0"/>
              <a:t>채널에 반영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 smtClean="0"/>
              <a:t>Send </a:t>
            </a:r>
            <a:r>
              <a:rPr lang="en-US" altLang="ko-KR" sz="1600" dirty="0"/>
              <a:t>/ </a:t>
            </a:r>
            <a:r>
              <a:rPr lang="en-US" altLang="ko-KR" sz="1600" dirty="0" err="1"/>
              <a:t>Recv</a:t>
            </a:r>
            <a:r>
              <a:rPr lang="en-US" altLang="ko-KR" sz="1600" dirty="0"/>
              <a:t> </a:t>
            </a:r>
            <a:r>
              <a:rPr lang="ko-KR" altLang="en-US" sz="1600" dirty="0"/>
              <a:t>채널에 대한 </a:t>
            </a:r>
            <a:r>
              <a:rPr lang="en-US" altLang="ko-KR" sz="1600" dirty="0"/>
              <a:t>Destination / Source </a:t>
            </a:r>
            <a:r>
              <a:rPr lang="ko-KR" altLang="en-US" sz="1600" dirty="0"/>
              <a:t>정보 </a:t>
            </a:r>
            <a:r>
              <a:rPr lang="ko-KR" altLang="en-US" sz="1600" dirty="0" smtClean="0"/>
              <a:t>관리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TCP </a:t>
            </a:r>
            <a:r>
              <a:rPr lang="en-US" altLang="ko-KR" sz="1600" dirty="0"/>
              <a:t>Stack</a:t>
            </a:r>
            <a:r>
              <a:rPr lang="ko-KR" altLang="en-US" sz="1600" dirty="0"/>
              <a:t>의 </a:t>
            </a:r>
            <a:r>
              <a:rPr lang="en-US" altLang="ko-KR" sz="1600" dirty="0"/>
              <a:t>Send/</a:t>
            </a:r>
            <a:r>
              <a:rPr lang="en-US" altLang="ko-KR" sz="1600" dirty="0" err="1"/>
              <a:t>Recv</a:t>
            </a:r>
            <a:r>
              <a:rPr lang="en-US" altLang="ko-KR" sz="1600" dirty="0"/>
              <a:t> Buffer </a:t>
            </a:r>
            <a:r>
              <a:rPr lang="ko-KR" altLang="en-US" sz="1600" dirty="0"/>
              <a:t>정보 감시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600" dirty="0" smtClean="0"/>
              <a:t>채널 </a:t>
            </a:r>
            <a:r>
              <a:rPr lang="en-US" altLang="ko-KR" sz="1600" dirty="0"/>
              <a:t>Buffer</a:t>
            </a:r>
            <a:r>
              <a:rPr lang="ko-KR" altLang="en-US" sz="1600" dirty="0"/>
              <a:t>정보를 </a:t>
            </a:r>
            <a:r>
              <a:rPr lang="ko-KR" altLang="en-US" sz="1600" dirty="0" smtClean="0"/>
              <a:t>수집 </a:t>
            </a:r>
            <a:r>
              <a:rPr lang="en-US" altLang="ko-KR" sz="1600" dirty="0" smtClean="0"/>
              <a:t>(Snap Shot)</a:t>
            </a:r>
            <a:r>
              <a:rPr lang="ko-KR" altLang="en-US" sz="1600" dirty="0" smtClean="0"/>
              <a:t>하고 </a:t>
            </a:r>
            <a:r>
              <a:rPr lang="ko-KR" altLang="en-US" sz="1600" dirty="0" err="1"/>
              <a:t>운용자</a:t>
            </a:r>
            <a:r>
              <a:rPr lang="ko-KR" altLang="en-US" sz="1600" dirty="0"/>
              <a:t> </a:t>
            </a:r>
            <a:r>
              <a:rPr lang="en-US" altLang="ko-KR" sz="1600" dirty="0"/>
              <a:t>PC</a:t>
            </a:r>
            <a:r>
              <a:rPr lang="ko-KR" altLang="en-US" sz="1600" dirty="0"/>
              <a:t>를 통해 해당 정보를 출력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endParaRPr lang="ko-KR" altLang="en-US" sz="1600" dirty="0"/>
          </a:p>
          <a:p>
            <a:pPr lvl="2">
              <a:buFont typeface="Wingdings" pitchFamily="2" charset="2"/>
              <a:buChar char="ü"/>
            </a:pPr>
            <a:endParaRPr lang="en-US" altLang="ko-KR" sz="1600" dirty="0" smtClean="0"/>
          </a:p>
          <a:p>
            <a:pPr lvl="2">
              <a:buFont typeface="Wingdings" pitchFamily="2" charset="2"/>
              <a:buChar char="ü"/>
            </a:pPr>
            <a:endParaRPr lang="en-US" altLang="ko-KR" sz="1600" dirty="0"/>
          </a:p>
          <a:p>
            <a:pPr lvl="2">
              <a:buFont typeface="Wingdings" pitchFamily="2" charset="2"/>
              <a:buChar char="Ø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en-US" altLang="ko-KR" sz="1600" dirty="0" smtClean="0"/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ko-KR" sz="2000" smtClean="0"/>
              <a:t>메시지 송</a:t>
            </a:r>
            <a:r>
              <a:rPr lang="en-US" altLang="ko-KR" sz="2000" smtClean="0"/>
              <a:t>/</a:t>
            </a:r>
            <a:r>
              <a:rPr lang="ko-KR" altLang="ko-KR" sz="2000" smtClean="0"/>
              <a:t>수신 채널 분리 기능 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958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>
            <a:normAutofit/>
          </a:bodyPr>
          <a:lstStyle/>
          <a:p>
            <a:r>
              <a:rPr lang="ko-KR" altLang="en-US" dirty="0" smtClean="0"/>
              <a:t>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수신 채널 연동 구조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7983584" cy="38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ko-KR" sz="2000" smtClean="0"/>
              <a:t>메시지 송</a:t>
            </a:r>
            <a:r>
              <a:rPr lang="en-US" altLang="ko-KR" sz="2000" smtClean="0"/>
              <a:t>/</a:t>
            </a:r>
            <a:r>
              <a:rPr lang="ko-KR" altLang="ko-KR" sz="2000" smtClean="0"/>
              <a:t>수신 채널 분리 기능 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61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764704"/>
            <a:ext cx="8075240" cy="5407495"/>
          </a:xfrm>
        </p:spPr>
        <p:txBody>
          <a:bodyPr anchor="t">
            <a:normAutofit/>
          </a:bodyPr>
          <a:lstStyle/>
          <a:p>
            <a:pPr lvl="0"/>
            <a:r>
              <a:rPr lang="ko-KR" altLang="ko-KR" dirty="0" smtClean="0"/>
              <a:t>송수신 </a:t>
            </a:r>
            <a:r>
              <a:rPr lang="ko-KR" altLang="ko-KR" dirty="0"/>
              <a:t>채널의 </a:t>
            </a:r>
            <a:r>
              <a:rPr lang="en-US" altLang="ko-KR" dirty="0"/>
              <a:t>TCP buffer </a:t>
            </a:r>
            <a:r>
              <a:rPr lang="ko-KR" altLang="ko-KR" dirty="0" smtClean="0"/>
              <a:t>상태 </a:t>
            </a:r>
            <a:r>
              <a:rPr lang="en-US" altLang="ko-KR" dirty="0"/>
              <a:t>EMS</a:t>
            </a:r>
            <a:r>
              <a:rPr lang="ko-KR" altLang="ko-KR" dirty="0"/>
              <a:t>로 </a:t>
            </a:r>
            <a:r>
              <a:rPr lang="ko-KR" altLang="ko-KR" dirty="0" smtClean="0"/>
              <a:t>전달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Picture 3" descr="모니터링 화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767" y="1225854"/>
            <a:ext cx="6684466" cy="525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2"/>
          <p:cNvSpPr txBox="1">
            <a:spLocks/>
          </p:cNvSpPr>
          <p:nvPr/>
        </p:nvSpPr>
        <p:spPr>
          <a:xfrm>
            <a:off x="251520" y="116632"/>
            <a:ext cx="8352928" cy="504056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ko-KR" sz="2000" smtClean="0"/>
              <a:t>메시지 송</a:t>
            </a:r>
            <a:r>
              <a:rPr lang="en-US" altLang="ko-KR" sz="2000" smtClean="0"/>
              <a:t>/</a:t>
            </a:r>
            <a:r>
              <a:rPr lang="ko-KR" altLang="ko-KR" sz="2000" smtClean="0"/>
              <a:t>수신 채널 분리 기능 개발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536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복합">
  <a:themeElements>
    <a:clrScheme name="복합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복합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복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178</TotalTime>
  <Words>923</Words>
  <Application>Microsoft Office PowerPoint</Application>
  <PresentationFormat>화면 슬라이드 쇼(4:3)</PresentationFormat>
  <Paragraphs>185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복합</vt:lpstr>
      <vt:lpstr>개발자 포트폴리오</vt:lpstr>
      <vt:lpstr>PowerPoint 프레젠테이션</vt:lpstr>
      <vt:lpstr>PowerPoint 프레젠테이션</vt:lpstr>
      <vt:lpstr>Service Provider(SP)의 Connection 및 Traffic 감시 기능 개발</vt:lpstr>
      <vt:lpstr>PowerPoint 프레젠테이션</vt:lpstr>
      <vt:lpstr>Service Provider(SP)의 Connection 및 Traffic 감시 기능 개발</vt:lpstr>
      <vt:lpstr>PowerPoint 프레젠테이션</vt:lpstr>
      <vt:lpstr>PowerPoint 프레젠테이션</vt:lpstr>
      <vt:lpstr>PowerPoint 프레젠테이션</vt:lpstr>
      <vt:lpstr>FTP를 이용한 파일 송수신 및 csv 포맷 Parsing 처리 기능 개발</vt:lpstr>
      <vt:lpstr>PowerPoint 프레젠테이션</vt:lpstr>
      <vt:lpstr>PowerPoint 프레젠테이션</vt:lpstr>
      <vt:lpstr>DB를 이용한 서비스 동적 할당 및 관리 기능 개발</vt:lpstr>
      <vt:lpstr>DB를 이용한 서비스 동적 할당 및 관리 기능 개발</vt:lpstr>
      <vt:lpstr>PowerPoint 프레젠테이션</vt:lpstr>
      <vt:lpstr>DB를 이용한 서비스 동적 할당 및 관리 기능 개발</vt:lpstr>
      <vt:lpstr>Database Migration (Oracle TO MariaDB)</vt:lpstr>
      <vt:lpstr>Database Migration (Oracle TO MariaDB)</vt:lpstr>
      <vt:lpstr>Database Migration (Oracle TO MariaDB)</vt:lpstr>
      <vt:lpstr>Database Migration (Oracle TO MariaDB)</vt:lpstr>
      <vt:lpstr>Database Migration (Oracle TO MariaDB)</vt:lpstr>
      <vt:lpstr>Database Migration (Oracle TO MariaDB)</vt:lpstr>
      <vt:lpstr>PowerPoint 프레젠테이션</vt:lpstr>
      <vt:lpstr>PowerPoint 프레젠테이션</vt:lpstr>
      <vt:lpstr> IPC Queue를 이용한 메시지 처리 및 DB 데이터 가공 기능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메시지 가용 Size 확장 및 압축 저장 처리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</dc:title>
  <dc:creator>Microsoft Corporation</dc:creator>
  <cp:lastModifiedBy>Dong-Gyu Yoon</cp:lastModifiedBy>
  <cp:revision>17</cp:revision>
  <dcterms:created xsi:type="dcterms:W3CDTF">2006-10-05T04:04:58Z</dcterms:created>
  <dcterms:modified xsi:type="dcterms:W3CDTF">2019-04-22T10:23:59Z</dcterms:modified>
</cp:coreProperties>
</file>