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3"/>
  </p:notesMasterIdLst>
  <p:sldIdLst>
    <p:sldId id="269" r:id="rId2"/>
    <p:sldId id="258" r:id="rId3"/>
    <p:sldId id="287" r:id="rId4"/>
    <p:sldId id="293" r:id="rId5"/>
    <p:sldId id="294" r:id="rId6"/>
    <p:sldId id="305" r:id="rId7"/>
    <p:sldId id="306" r:id="rId8"/>
    <p:sldId id="307" r:id="rId9"/>
    <p:sldId id="308" r:id="rId10"/>
    <p:sldId id="309" r:id="rId11"/>
    <p:sldId id="310" r:id="rId12"/>
    <p:sldId id="312" r:id="rId13"/>
    <p:sldId id="313" r:id="rId14"/>
    <p:sldId id="314" r:id="rId15"/>
    <p:sldId id="315" r:id="rId16"/>
    <p:sldId id="311" r:id="rId17"/>
    <p:sldId id="316" r:id="rId18"/>
    <p:sldId id="317" r:id="rId19"/>
    <p:sldId id="318" r:id="rId20"/>
    <p:sldId id="264" r:id="rId21"/>
    <p:sldId id="270" r:id="rId22"/>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nys Skrypnyk" initials="" lastIdx="3" clrIdx="0"/>
  <p:cmAuthor id="1" name="Halyna Hlynska"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DC7"/>
    <a:srgbClr val="33FFFF"/>
    <a:srgbClr val="F3F3F3"/>
    <a:srgbClr val="003CC8"/>
    <a:srgbClr val="000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698" autoAdjust="0"/>
  </p:normalViewPr>
  <p:slideViewPr>
    <p:cSldViewPr snapToGrid="0">
      <p:cViewPr varScale="1">
        <p:scale>
          <a:sx n="79" d="100"/>
          <a:sy n="79" d="100"/>
        </p:scale>
        <p:origin x="108" y="1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5-18T09:53:19.414" idx="3">
    <p:pos x="6000" y="0"/>
    <p:text>Додай ще місц для підпису Презентера.</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47316424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27408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01166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82356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83161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45848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67829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96253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26988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36602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42366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1341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96113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7" name="Shape 2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Опиши де і як краще використовувати такий стиль</a:t>
            </a:r>
          </a:p>
        </p:txBody>
      </p:sp>
    </p:spTree>
    <p:extLst>
      <p:ext uri="{BB962C8B-B14F-4D97-AF65-F5344CB8AC3E}">
        <p14:creationId xmlns:p14="http://schemas.microsoft.com/office/powerpoint/2010/main" val="265038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1" name="Shape 2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77296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95929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33846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58874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16916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46608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56699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37656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205975"/>
            <a:ext cx="6696300" cy="927900"/>
          </a:xfrm>
          <a:prstGeom prst="rect">
            <a:avLst/>
          </a:prstGeom>
        </p:spPr>
        <p:txBody>
          <a:bodyPr lIns="91425" tIns="91425" rIns="91425" bIns="91425" anchor="b" anchorCtr="0"/>
          <a:lstStyle>
            <a:lvl1pPr>
              <a:spcBef>
                <a:spcPts val="0"/>
              </a:spcBef>
              <a:buClr>
                <a:srgbClr val="003DC7"/>
              </a:buClr>
              <a:buFont typeface="Proxima Nova"/>
              <a:defRPr>
                <a:solidFill>
                  <a:srgbClr val="003DC7"/>
                </a:solidFill>
                <a:latin typeface="Proxima Nova"/>
                <a:ea typeface="Proxima Nova"/>
                <a:cs typeface="Proxima Nova"/>
                <a:sym typeface="Proxima Nova"/>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body" idx="1"/>
          </p:nvPr>
        </p:nvSpPr>
        <p:spPr>
          <a:xfrm>
            <a:off x="457200" y="1252225"/>
            <a:ext cx="5194500" cy="3078600"/>
          </a:xfrm>
          <a:prstGeom prst="rect">
            <a:avLst/>
          </a:prstGeom>
        </p:spPr>
        <p:txBody>
          <a:bodyPr lIns="91425" tIns="91425" rIns="91425" bIns="91425" anchor="t" anchorCtr="0"/>
          <a:lstStyle>
            <a:lvl1pPr>
              <a:spcBef>
                <a:spcPts val="0"/>
              </a:spcBef>
              <a:buSzPct val="100000"/>
              <a:buFont typeface="Proxima Nova"/>
              <a:defRPr sz="2400">
                <a:latin typeface="Proxima Nova"/>
                <a:ea typeface="Proxima Nova"/>
                <a:cs typeface="Proxima Nova"/>
                <a:sym typeface="Proxima Nova"/>
              </a:defRPr>
            </a:lvl1pPr>
            <a:lvl2pPr>
              <a:spcBef>
                <a:spcPts val="0"/>
              </a:spcBef>
              <a:buSzPct val="100000"/>
              <a:buFont typeface="Proxima Nova"/>
              <a:defRPr sz="1600" b="0">
                <a:latin typeface="Proxima Nova"/>
                <a:ea typeface="Proxima Nova"/>
                <a:cs typeface="Proxima Nova"/>
                <a:sym typeface="Proxima Nova"/>
              </a:defRPr>
            </a:lvl2pPr>
            <a:lvl3pPr>
              <a:spcBef>
                <a:spcPts val="0"/>
              </a:spcBef>
              <a:buSzPct val="100000"/>
              <a:buFont typeface="Proxima Nova"/>
              <a:defRPr sz="1200" b="0">
                <a:latin typeface="Proxima Nova"/>
                <a:ea typeface="Proxima Nova"/>
                <a:cs typeface="Proxima Nova"/>
                <a:sym typeface="Proxima Nova"/>
              </a:defRPr>
            </a:lvl3pPr>
            <a:lvl4pPr>
              <a:spcBef>
                <a:spcPts val="0"/>
              </a:spcBef>
              <a:buSzPct val="100000"/>
              <a:buFont typeface="Anonymous Pro"/>
              <a:defRPr sz="1200">
                <a:latin typeface="Anonymous Pro"/>
                <a:ea typeface="Anonymous Pro"/>
                <a:cs typeface="Anonymous Pro"/>
                <a:sym typeface="Anonymous Pro"/>
              </a:defRPr>
            </a:lvl4pPr>
            <a:lvl5pPr>
              <a:spcBef>
                <a:spcPts val="0"/>
              </a:spcBef>
              <a:buSzPct val="100000"/>
              <a:defRPr sz="1000"/>
            </a:lvl5pPr>
            <a:lvl6pPr>
              <a:spcBef>
                <a:spcPts val="0"/>
              </a:spcBef>
              <a:buSzPct val="100000"/>
              <a:buFont typeface="Proxima Nova"/>
              <a:defRPr sz="1000">
                <a:latin typeface="Proxima Nova"/>
                <a:ea typeface="Proxima Nova"/>
                <a:cs typeface="Proxima Nova"/>
                <a:sym typeface="Proxima Nova"/>
              </a:defRPr>
            </a:lvl6pPr>
            <a:lvl7pPr>
              <a:spcBef>
                <a:spcPts val="0"/>
              </a:spcBef>
              <a:buFont typeface="Proxima Nova"/>
              <a:defRPr>
                <a:latin typeface="Proxima Nova"/>
                <a:ea typeface="Proxima Nova"/>
                <a:cs typeface="Proxima Nova"/>
                <a:sym typeface="Proxima Nova"/>
              </a:defRPr>
            </a:lvl7pPr>
            <a:lvl8pPr>
              <a:spcBef>
                <a:spcPts val="0"/>
              </a:spcBef>
              <a:buSzPct val="100000"/>
              <a:buFont typeface="Proxima Nova"/>
              <a:defRPr sz="1000">
                <a:latin typeface="Proxima Nova"/>
                <a:ea typeface="Proxima Nova"/>
                <a:cs typeface="Proxima Nova"/>
                <a:sym typeface="Proxima Nova"/>
              </a:defRPr>
            </a:lvl8pPr>
            <a:lvl9pPr>
              <a:spcBef>
                <a:spcPts val="0"/>
              </a:spcBef>
              <a:buSzPct val="100000"/>
              <a:buFont typeface="Proxima Nova"/>
              <a:defRPr sz="1000">
                <a:latin typeface="Proxima Nova"/>
                <a:ea typeface="Proxima Nova"/>
                <a:cs typeface="Proxima Nova"/>
                <a:sym typeface="Proxima Nov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Slide on Dark">
    <p:bg>
      <p:bgPr>
        <a:solidFill>
          <a:srgbClr val="003DC7"/>
        </a:solidFill>
        <a:effectLst/>
      </p:bgPr>
    </p:bg>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685800" y="1583350"/>
            <a:ext cx="7772400" cy="1094699"/>
          </a:xfrm>
          <a:prstGeom prst="rect">
            <a:avLst/>
          </a:prstGeom>
        </p:spPr>
        <p:txBody>
          <a:bodyPr lIns="91425" tIns="91425" rIns="91425" bIns="91425" anchor="t" anchorCtr="0"/>
          <a:lstStyle>
            <a:lvl1pPr rtl="0">
              <a:spcBef>
                <a:spcPts val="0"/>
              </a:spcBef>
              <a:buClr>
                <a:srgbClr val="FFFFFF"/>
              </a:buClr>
              <a:buFont typeface="Proxima Nova"/>
              <a:defRPr>
                <a:solidFill>
                  <a:srgbClr val="FFFFFF"/>
                </a:solidFill>
                <a:latin typeface="Proxima Nova"/>
                <a:ea typeface="Proxima Nova"/>
                <a:cs typeface="Proxima Nova"/>
                <a:sym typeface="Proxima Nova"/>
              </a:defRPr>
            </a:lvl1pPr>
            <a:lvl2pPr algn="ctr" rtl="0">
              <a:spcBef>
                <a:spcPts val="0"/>
              </a:spcBef>
              <a:buClr>
                <a:srgbClr val="FFFFFF"/>
              </a:buClr>
              <a:buSzPct val="100000"/>
              <a:defRPr sz="4800">
                <a:solidFill>
                  <a:srgbClr val="FFFFFF"/>
                </a:solidFill>
              </a:defRPr>
            </a:lvl2pPr>
            <a:lvl3pPr algn="ctr" rtl="0">
              <a:spcBef>
                <a:spcPts val="0"/>
              </a:spcBef>
              <a:buClr>
                <a:srgbClr val="FFFFFF"/>
              </a:buClr>
              <a:buSzPct val="100000"/>
              <a:defRPr sz="4800">
                <a:solidFill>
                  <a:srgbClr val="FFFFFF"/>
                </a:solidFill>
              </a:defRPr>
            </a:lvl3pPr>
            <a:lvl4pPr algn="ctr" rtl="0">
              <a:spcBef>
                <a:spcPts val="0"/>
              </a:spcBef>
              <a:buClr>
                <a:srgbClr val="FFFFFF"/>
              </a:buClr>
              <a:buSzPct val="100000"/>
              <a:defRPr sz="4800">
                <a:solidFill>
                  <a:srgbClr val="FFFFFF"/>
                </a:solidFill>
              </a:defRPr>
            </a:lvl4pPr>
            <a:lvl5pPr algn="ctr" rtl="0">
              <a:spcBef>
                <a:spcPts val="0"/>
              </a:spcBef>
              <a:buClr>
                <a:srgbClr val="FFFFFF"/>
              </a:buClr>
              <a:buSzPct val="100000"/>
              <a:defRPr sz="4800">
                <a:solidFill>
                  <a:srgbClr val="FFFFFF"/>
                </a:solidFill>
              </a:defRPr>
            </a:lvl5pPr>
            <a:lvl6pPr algn="ctr" rtl="0">
              <a:spcBef>
                <a:spcPts val="0"/>
              </a:spcBef>
              <a:buClr>
                <a:srgbClr val="FFFFFF"/>
              </a:buClr>
              <a:buSzPct val="100000"/>
              <a:defRPr sz="4800">
                <a:solidFill>
                  <a:srgbClr val="FFFFFF"/>
                </a:solidFill>
              </a:defRPr>
            </a:lvl6pPr>
            <a:lvl7pPr algn="ctr" rtl="0">
              <a:spcBef>
                <a:spcPts val="0"/>
              </a:spcBef>
              <a:buClr>
                <a:srgbClr val="FFFFFF"/>
              </a:buClr>
              <a:buSzPct val="100000"/>
              <a:defRPr sz="4800">
                <a:solidFill>
                  <a:srgbClr val="FFFFFF"/>
                </a:solidFill>
              </a:defRPr>
            </a:lvl7pPr>
            <a:lvl8pPr algn="ctr" rtl="0">
              <a:spcBef>
                <a:spcPts val="0"/>
              </a:spcBef>
              <a:buClr>
                <a:srgbClr val="FFFFFF"/>
              </a:buClr>
              <a:buSzPct val="100000"/>
              <a:defRPr sz="4800">
                <a:solidFill>
                  <a:srgbClr val="FFFFFF"/>
                </a:solidFill>
              </a:defRPr>
            </a:lvl8pPr>
            <a:lvl9pPr algn="ctr" rtl="0">
              <a:spcBef>
                <a:spcPts val="0"/>
              </a:spcBef>
              <a:buClr>
                <a:srgbClr val="FFFFFF"/>
              </a:buClr>
              <a:buSzPct val="100000"/>
              <a:defRPr sz="4800">
                <a:solidFill>
                  <a:srgbClr val="FFFFFF"/>
                </a:solidFill>
              </a:defRPr>
            </a:lvl9pPr>
          </a:lstStyle>
          <a:p>
            <a:endParaRPr/>
          </a:p>
        </p:txBody>
      </p:sp>
      <p:sp>
        <p:nvSpPr>
          <p:cNvPr id="12" name="Shape 12"/>
          <p:cNvSpPr txBox="1">
            <a:spLocks noGrp="1"/>
          </p:cNvSpPr>
          <p:nvPr>
            <p:ph type="subTitle" idx="1"/>
          </p:nvPr>
        </p:nvSpPr>
        <p:spPr>
          <a:xfrm>
            <a:off x="685800" y="2352078"/>
            <a:ext cx="7772400" cy="784799"/>
          </a:xfrm>
          <a:prstGeom prst="rect">
            <a:avLst/>
          </a:prstGeom>
        </p:spPr>
        <p:txBody>
          <a:bodyPr lIns="91425" tIns="91425" rIns="91425" bIns="91425" anchor="t" anchorCtr="0"/>
          <a:lstStyle>
            <a:lvl1pPr rtl="0">
              <a:spcBef>
                <a:spcPts val="0"/>
              </a:spcBef>
              <a:buClr>
                <a:srgbClr val="FFFFFF"/>
              </a:buClr>
              <a:buSzPct val="100000"/>
              <a:buFont typeface="Proxima Nova"/>
              <a:buNone/>
              <a:defRPr sz="2400" b="1">
                <a:solidFill>
                  <a:srgbClr val="FFFFFF"/>
                </a:solidFill>
                <a:latin typeface="Proxima Nova"/>
                <a:ea typeface="Proxima Nova"/>
                <a:cs typeface="Proxima Nova"/>
                <a:sym typeface="Proxima Nova"/>
              </a:defRPr>
            </a:lvl1pPr>
            <a:lvl2pPr algn="ctr" rtl="0">
              <a:spcBef>
                <a:spcPts val="0"/>
              </a:spcBef>
              <a:buClr>
                <a:srgbClr val="FFFFFF"/>
              </a:buClr>
              <a:buSzPct val="100000"/>
              <a:buNone/>
              <a:defRPr sz="3000">
                <a:solidFill>
                  <a:srgbClr val="FFFFFF"/>
                </a:solidFill>
              </a:defRPr>
            </a:lvl2pPr>
            <a:lvl3pPr algn="ctr" rtl="0">
              <a:spcBef>
                <a:spcPts val="0"/>
              </a:spcBef>
              <a:buClr>
                <a:srgbClr val="FFFFFF"/>
              </a:buClr>
              <a:buSzPct val="100000"/>
              <a:buNone/>
              <a:defRPr sz="3000">
                <a:solidFill>
                  <a:srgbClr val="FFFFFF"/>
                </a:solidFill>
              </a:defRPr>
            </a:lvl3pPr>
            <a:lvl4pPr algn="ctr" rtl="0">
              <a:spcBef>
                <a:spcPts val="0"/>
              </a:spcBef>
              <a:buClr>
                <a:srgbClr val="FFFFFF"/>
              </a:buClr>
              <a:buSzPct val="100000"/>
              <a:buNone/>
              <a:defRPr sz="3000">
                <a:solidFill>
                  <a:srgbClr val="FFFFFF"/>
                </a:solidFill>
              </a:defRPr>
            </a:lvl4pPr>
            <a:lvl5pPr algn="ctr" rtl="0">
              <a:spcBef>
                <a:spcPts val="0"/>
              </a:spcBef>
              <a:buClr>
                <a:srgbClr val="FFFFFF"/>
              </a:buClr>
              <a:buSzPct val="100000"/>
              <a:buNone/>
              <a:defRPr sz="3000">
                <a:solidFill>
                  <a:srgbClr val="FFFFFF"/>
                </a:solidFill>
              </a:defRPr>
            </a:lvl5pPr>
            <a:lvl6pPr algn="ctr" rtl="0">
              <a:spcBef>
                <a:spcPts val="0"/>
              </a:spcBef>
              <a:buClr>
                <a:srgbClr val="FFFFFF"/>
              </a:buClr>
              <a:buSzPct val="100000"/>
              <a:buNone/>
              <a:defRPr sz="3000">
                <a:solidFill>
                  <a:srgbClr val="FFFFFF"/>
                </a:solidFill>
              </a:defRPr>
            </a:lvl6pPr>
            <a:lvl7pPr algn="ctr" rtl="0">
              <a:spcBef>
                <a:spcPts val="0"/>
              </a:spcBef>
              <a:buClr>
                <a:srgbClr val="FFFFFF"/>
              </a:buClr>
              <a:buSzPct val="100000"/>
              <a:buNone/>
              <a:defRPr sz="3000">
                <a:solidFill>
                  <a:srgbClr val="FFFFFF"/>
                </a:solidFill>
              </a:defRPr>
            </a:lvl7pPr>
            <a:lvl8pPr algn="ctr" rtl="0">
              <a:spcBef>
                <a:spcPts val="0"/>
              </a:spcBef>
              <a:buClr>
                <a:srgbClr val="FFFFFF"/>
              </a:buClr>
              <a:buSzPct val="100000"/>
              <a:buNone/>
              <a:defRPr sz="3000">
                <a:solidFill>
                  <a:srgbClr val="FFFFFF"/>
                </a:solidFill>
              </a:defRPr>
            </a:lvl8pPr>
            <a:lvl9pPr algn="ctr" rtl="0">
              <a:spcBef>
                <a:spcPts val="0"/>
              </a:spcBef>
              <a:buClr>
                <a:srgbClr val="FFFFFF"/>
              </a:buClr>
              <a:buSzPct val="100000"/>
              <a:buNone/>
              <a:defRPr sz="3000">
                <a:solidFill>
                  <a:srgbClr val="FFFFFF"/>
                </a:solidFill>
              </a:defRPr>
            </a:lvl9pPr>
          </a:lstStyle>
          <a:p>
            <a:endParaRPr/>
          </a:p>
        </p:txBody>
      </p:sp>
    </p:spTree>
    <p:extLst>
      <p:ext uri="{BB962C8B-B14F-4D97-AF65-F5344CB8AC3E}">
        <p14:creationId xmlns:p14="http://schemas.microsoft.com/office/powerpoint/2010/main" val="143715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Final Slide">
    <p:bg>
      <p:bgPr>
        <a:solidFill>
          <a:srgbClr val="003DC7"/>
        </a:solidFill>
        <a:effectLst/>
      </p:bgPr>
    </p:bg>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685800" y="1583350"/>
            <a:ext cx="7772400" cy="1094699"/>
          </a:xfrm>
          <a:prstGeom prst="rect">
            <a:avLst/>
          </a:prstGeom>
        </p:spPr>
        <p:txBody>
          <a:bodyPr lIns="91425" tIns="91425" rIns="91425" bIns="91425" anchor="t" anchorCtr="0"/>
          <a:lstStyle>
            <a:lvl1pPr rtl="0">
              <a:spcBef>
                <a:spcPts val="0"/>
              </a:spcBef>
              <a:buClr>
                <a:srgbClr val="FFFFFF"/>
              </a:buClr>
              <a:buFont typeface="Proxima Nova"/>
              <a:defRPr>
                <a:solidFill>
                  <a:srgbClr val="FFFFFF"/>
                </a:solidFill>
                <a:latin typeface="Proxima Nova"/>
                <a:ea typeface="Proxima Nova"/>
                <a:cs typeface="Proxima Nova"/>
                <a:sym typeface="Proxima Nova"/>
              </a:defRPr>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pic>
        <p:nvPicPr>
          <p:cNvPr id="15" name="Shape 15"/>
          <p:cNvPicPr preferRelativeResize="0"/>
          <p:nvPr/>
        </p:nvPicPr>
        <p:blipFill>
          <a:blip r:embed="rId2">
            <a:alphaModFix/>
          </a:blip>
          <a:stretch>
            <a:fillRect/>
          </a:stretch>
        </p:blipFill>
        <p:spPr>
          <a:xfrm>
            <a:off x="686275" y="632850"/>
            <a:ext cx="757649" cy="336274"/>
          </a:xfrm>
          <a:prstGeom prst="rect">
            <a:avLst/>
          </a:prstGeom>
          <a:noFill/>
          <a:ln>
            <a:noFill/>
          </a:ln>
        </p:spPr>
      </p:pic>
    </p:spTree>
    <p:extLst>
      <p:ext uri="{BB962C8B-B14F-4D97-AF65-F5344CB8AC3E}">
        <p14:creationId xmlns:p14="http://schemas.microsoft.com/office/powerpoint/2010/main" val="341361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IMG to the Righ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05975"/>
            <a:ext cx="3731100" cy="1271700"/>
          </a:xfrm>
          <a:prstGeom prst="rect">
            <a:avLst/>
          </a:prstGeom>
        </p:spPr>
        <p:txBody>
          <a:bodyPr lIns="91425" tIns="91425" rIns="91425" bIns="91425" anchor="t" anchorCtr="0"/>
          <a:lstStyle>
            <a:lvl1pPr rtl="0">
              <a:spcBef>
                <a:spcPts val="0"/>
              </a:spcBef>
              <a:buClr>
                <a:srgbClr val="003DC7"/>
              </a:buClr>
              <a:buFont typeface="Proxima Nova"/>
              <a:defRPr>
                <a:solidFill>
                  <a:srgbClr val="003DC7"/>
                </a:solidFill>
                <a:latin typeface="Proxima Nova"/>
                <a:ea typeface="Proxima Nova"/>
                <a:cs typeface="Proxima Nova"/>
                <a:sym typeface="Proxima Nova"/>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body" idx="1"/>
          </p:nvPr>
        </p:nvSpPr>
        <p:spPr>
          <a:xfrm>
            <a:off x="457200" y="1681475"/>
            <a:ext cx="5194500" cy="2329499"/>
          </a:xfrm>
          <a:prstGeom prst="rect">
            <a:avLst/>
          </a:prstGeom>
        </p:spPr>
        <p:txBody>
          <a:bodyPr lIns="91425" tIns="91425" rIns="91425" bIns="91425" anchor="t" anchorCtr="0"/>
          <a:lstStyle>
            <a:lvl1pPr rtl="0">
              <a:spcBef>
                <a:spcPts val="0"/>
              </a:spcBef>
              <a:buSzPct val="100000"/>
              <a:buFont typeface="Proxima Nova"/>
              <a:defRPr sz="2400">
                <a:latin typeface="Proxima Nova"/>
                <a:ea typeface="Proxima Nova"/>
                <a:cs typeface="Proxima Nova"/>
                <a:sym typeface="Proxima Nova"/>
              </a:defRPr>
            </a:lvl1pPr>
            <a:lvl2pPr rtl="0">
              <a:spcBef>
                <a:spcPts val="0"/>
              </a:spcBef>
              <a:buSzPct val="100000"/>
              <a:buFont typeface="Proxima Nova"/>
              <a:defRPr sz="1600" b="0">
                <a:latin typeface="Proxima Nova"/>
                <a:ea typeface="Proxima Nova"/>
                <a:cs typeface="Proxima Nova"/>
                <a:sym typeface="Proxima Nova"/>
              </a:defRPr>
            </a:lvl2pPr>
            <a:lvl3pPr rtl="0">
              <a:spcBef>
                <a:spcPts val="0"/>
              </a:spcBef>
              <a:buSzPct val="100000"/>
              <a:buFont typeface="Proxima Nova"/>
              <a:defRPr sz="1200" b="0">
                <a:latin typeface="Proxima Nova"/>
                <a:ea typeface="Proxima Nova"/>
                <a:cs typeface="Proxima Nova"/>
                <a:sym typeface="Proxima Nova"/>
              </a:defRPr>
            </a:lvl3pPr>
            <a:lvl4pPr rtl="0">
              <a:spcBef>
                <a:spcPts val="0"/>
              </a:spcBef>
              <a:buSzPct val="100000"/>
              <a:buFont typeface="Anonymous Pro"/>
              <a:defRPr sz="1200">
                <a:latin typeface="Anonymous Pro"/>
                <a:ea typeface="Anonymous Pro"/>
                <a:cs typeface="Anonymous Pro"/>
                <a:sym typeface="Anonymous Pro"/>
              </a:defRPr>
            </a:lvl4pPr>
            <a:lvl5pPr rtl="0">
              <a:spcBef>
                <a:spcPts val="0"/>
              </a:spcBef>
              <a:buSzPct val="100000"/>
              <a:defRPr sz="1000"/>
            </a:lvl5pPr>
            <a:lvl6pPr rtl="0">
              <a:spcBef>
                <a:spcPts val="0"/>
              </a:spcBef>
              <a:buSzPct val="100000"/>
              <a:buFont typeface="Proxima Nova"/>
              <a:defRPr sz="1000">
                <a:latin typeface="Proxima Nova"/>
                <a:ea typeface="Proxima Nova"/>
                <a:cs typeface="Proxima Nova"/>
                <a:sym typeface="Proxima Nova"/>
              </a:defRPr>
            </a:lvl6pPr>
            <a:lvl7pPr rtl="0">
              <a:spcBef>
                <a:spcPts val="0"/>
              </a:spcBef>
              <a:buFont typeface="Proxima Nova"/>
              <a:defRPr>
                <a:latin typeface="Proxima Nova"/>
                <a:ea typeface="Proxima Nova"/>
                <a:cs typeface="Proxima Nova"/>
                <a:sym typeface="Proxima Nova"/>
              </a:defRPr>
            </a:lvl7pPr>
            <a:lvl8pPr rtl="0">
              <a:spcBef>
                <a:spcPts val="0"/>
              </a:spcBef>
              <a:buSzPct val="100000"/>
              <a:buFont typeface="Proxima Nova"/>
              <a:defRPr sz="1000">
                <a:latin typeface="Proxima Nova"/>
                <a:ea typeface="Proxima Nova"/>
                <a:cs typeface="Proxima Nova"/>
                <a:sym typeface="Proxima Nova"/>
              </a:defRPr>
            </a:lvl8pPr>
            <a:lvl9pPr rtl="0">
              <a:spcBef>
                <a:spcPts val="0"/>
              </a:spcBef>
              <a:buSzPct val="100000"/>
              <a:buFont typeface="Proxima Nova"/>
              <a:defRPr sz="1000">
                <a:latin typeface="Proxima Nova"/>
                <a:ea typeface="Proxima Nova"/>
                <a:cs typeface="Proxima Nova"/>
                <a:sym typeface="Proxima Nova"/>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IMG to the Left">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464675" y="211825"/>
            <a:ext cx="4196700" cy="857400"/>
          </a:xfrm>
          <a:prstGeom prst="rect">
            <a:avLst/>
          </a:prstGeom>
        </p:spPr>
        <p:txBody>
          <a:bodyPr lIns="91425" tIns="91425" rIns="91425" bIns="91425" anchor="t" anchorCtr="0"/>
          <a:lstStyle>
            <a:lvl1pPr rtl="0">
              <a:spcBef>
                <a:spcPts val="0"/>
              </a:spcBef>
              <a:buClr>
                <a:srgbClr val="003DC7"/>
              </a:buClr>
              <a:buFont typeface="Proxima Nova"/>
              <a:defRPr>
                <a:solidFill>
                  <a:srgbClr val="003DC7"/>
                </a:solidFill>
                <a:latin typeface="Proxima Nova"/>
                <a:ea typeface="Proxima Nova"/>
                <a:cs typeface="Proxima Nova"/>
                <a:sym typeface="Proxima Nova"/>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 name="Shape 28"/>
          <p:cNvSpPr txBox="1">
            <a:spLocks noGrp="1"/>
          </p:cNvSpPr>
          <p:nvPr>
            <p:ph type="body" idx="1"/>
          </p:nvPr>
        </p:nvSpPr>
        <p:spPr>
          <a:xfrm>
            <a:off x="4594325" y="1673250"/>
            <a:ext cx="4067100" cy="3265500"/>
          </a:xfrm>
          <a:prstGeom prst="rect">
            <a:avLst/>
          </a:prstGeom>
        </p:spPr>
        <p:txBody>
          <a:bodyPr lIns="91425" tIns="91425" rIns="91425" bIns="91425" anchor="t" anchorCtr="0"/>
          <a:lstStyle>
            <a:lvl1pPr rtl="0">
              <a:spcBef>
                <a:spcPts val="0"/>
              </a:spcBef>
              <a:buSzPct val="100000"/>
              <a:buFont typeface="Proxima Nova"/>
              <a:defRPr sz="2400">
                <a:latin typeface="Proxima Nova"/>
                <a:ea typeface="Proxima Nova"/>
                <a:cs typeface="Proxima Nova"/>
                <a:sym typeface="Proxima Nova"/>
              </a:defRPr>
            </a:lvl1pPr>
            <a:lvl2pPr rtl="0">
              <a:spcBef>
                <a:spcPts val="0"/>
              </a:spcBef>
              <a:buSzPct val="100000"/>
              <a:buFont typeface="Proxima Nova"/>
              <a:defRPr sz="1600" b="0">
                <a:latin typeface="Proxima Nova"/>
                <a:ea typeface="Proxima Nova"/>
                <a:cs typeface="Proxima Nova"/>
                <a:sym typeface="Proxima Nova"/>
              </a:defRPr>
            </a:lvl2pPr>
            <a:lvl3pPr rtl="0">
              <a:spcBef>
                <a:spcPts val="0"/>
              </a:spcBef>
              <a:buSzPct val="100000"/>
              <a:buFont typeface="Proxima Nova"/>
              <a:defRPr sz="1200" b="0">
                <a:latin typeface="Proxima Nova"/>
                <a:ea typeface="Proxima Nova"/>
                <a:cs typeface="Proxima Nova"/>
                <a:sym typeface="Proxima Nova"/>
              </a:defRPr>
            </a:lvl3pPr>
            <a:lvl4pPr rtl="0">
              <a:spcBef>
                <a:spcPts val="0"/>
              </a:spcBef>
              <a:buSzPct val="100000"/>
              <a:buFont typeface="Anonymous Pro"/>
              <a:defRPr sz="1200">
                <a:latin typeface="Anonymous Pro"/>
                <a:ea typeface="Anonymous Pro"/>
                <a:cs typeface="Anonymous Pro"/>
                <a:sym typeface="Anonymous Pro"/>
              </a:defRPr>
            </a:lvl4pPr>
            <a:lvl5pPr rtl="0">
              <a:spcBef>
                <a:spcPts val="0"/>
              </a:spcBef>
              <a:buSzPct val="100000"/>
              <a:defRPr sz="1000"/>
            </a:lvl5pPr>
            <a:lvl6pPr rtl="0">
              <a:spcBef>
                <a:spcPts val="0"/>
              </a:spcBef>
              <a:buSzPct val="100000"/>
              <a:buFont typeface="Proxima Nova"/>
              <a:defRPr sz="1000">
                <a:latin typeface="Proxima Nova"/>
                <a:ea typeface="Proxima Nova"/>
                <a:cs typeface="Proxima Nova"/>
                <a:sym typeface="Proxima Nova"/>
              </a:defRPr>
            </a:lvl6pPr>
            <a:lvl7pPr rtl="0">
              <a:spcBef>
                <a:spcPts val="0"/>
              </a:spcBef>
              <a:buFont typeface="Proxima Nova"/>
              <a:defRPr>
                <a:latin typeface="Proxima Nova"/>
                <a:ea typeface="Proxima Nova"/>
                <a:cs typeface="Proxima Nova"/>
                <a:sym typeface="Proxima Nova"/>
              </a:defRPr>
            </a:lvl7pPr>
            <a:lvl8pPr rtl="0">
              <a:spcBef>
                <a:spcPts val="0"/>
              </a:spcBef>
              <a:buSzPct val="100000"/>
              <a:buFont typeface="Proxima Nova"/>
              <a:defRPr sz="1000">
                <a:latin typeface="Proxima Nova"/>
                <a:ea typeface="Proxima Nova"/>
                <a:cs typeface="Proxima Nova"/>
                <a:sym typeface="Proxima Nova"/>
              </a:defRPr>
            </a:lvl8pPr>
            <a:lvl9pPr rtl="0">
              <a:spcBef>
                <a:spcPts val="0"/>
              </a:spcBef>
              <a:buSzPct val="100000"/>
              <a:buFont typeface="Proxima Nova"/>
              <a:defRPr sz="1000">
                <a:latin typeface="Proxima Nova"/>
                <a:ea typeface="Proxima Nova"/>
                <a:cs typeface="Proxima Nova"/>
                <a:sym typeface="Proxima Nov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57200" y="205975"/>
            <a:ext cx="7975200" cy="857400"/>
          </a:xfrm>
          <a:prstGeom prst="rect">
            <a:avLst/>
          </a:prstGeom>
        </p:spPr>
        <p:txBody>
          <a:bodyPr lIns="91425" tIns="91425" rIns="91425" bIns="91425" anchor="b" anchorCtr="0"/>
          <a:lstStyle>
            <a:lvl1pPr>
              <a:spcBef>
                <a:spcPts val="0"/>
              </a:spcBef>
              <a:buClr>
                <a:srgbClr val="003DC7"/>
              </a:buClr>
              <a:buFont typeface="Proxima Nova"/>
              <a:defRPr>
                <a:solidFill>
                  <a:srgbClr val="003DC7"/>
                </a:solidFill>
                <a:latin typeface="Proxima Nova"/>
                <a:ea typeface="Proxima Nova"/>
                <a:cs typeface="Proxima Nova"/>
                <a:sym typeface="Proxima Nova"/>
              </a:defRPr>
            </a:lvl1pPr>
            <a:lvl2pPr>
              <a:spcBef>
                <a:spcPts val="0"/>
              </a:spcBef>
              <a:buClr>
                <a:srgbClr val="0000FF"/>
              </a:buClr>
              <a:defRPr>
                <a:solidFill>
                  <a:srgbClr val="0000FF"/>
                </a:solidFill>
              </a:defRPr>
            </a:lvl2pPr>
            <a:lvl3pPr>
              <a:spcBef>
                <a:spcPts val="0"/>
              </a:spcBef>
              <a:buClr>
                <a:srgbClr val="0000FF"/>
              </a:buClr>
              <a:defRPr>
                <a:solidFill>
                  <a:srgbClr val="0000FF"/>
                </a:solidFill>
              </a:defRPr>
            </a:lvl3pPr>
            <a:lvl4pPr>
              <a:spcBef>
                <a:spcPts val="0"/>
              </a:spcBef>
              <a:buClr>
                <a:srgbClr val="0000FF"/>
              </a:buClr>
              <a:defRPr>
                <a:solidFill>
                  <a:srgbClr val="0000FF"/>
                </a:solidFill>
              </a:defRPr>
            </a:lvl4pPr>
            <a:lvl5pPr>
              <a:spcBef>
                <a:spcPts val="0"/>
              </a:spcBef>
              <a:buClr>
                <a:srgbClr val="0000FF"/>
              </a:buClr>
              <a:defRPr>
                <a:solidFill>
                  <a:srgbClr val="0000FF"/>
                </a:solidFill>
              </a:defRPr>
            </a:lvl5pPr>
            <a:lvl6pPr>
              <a:spcBef>
                <a:spcPts val="0"/>
              </a:spcBef>
              <a:buClr>
                <a:srgbClr val="0000FF"/>
              </a:buClr>
              <a:defRPr>
                <a:solidFill>
                  <a:srgbClr val="0000FF"/>
                </a:solidFill>
              </a:defRPr>
            </a:lvl6pPr>
            <a:lvl7pPr>
              <a:spcBef>
                <a:spcPts val="0"/>
              </a:spcBef>
              <a:buClr>
                <a:srgbClr val="0000FF"/>
              </a:buClr>
              <a:defRPr>
                <a:solidFill>
                  <a:srgbClr val="0000FF"/>
                </a:solidFill>
              </a:defRPr>
            </a:lvl7pPr>
            <a:lvl8pPr>
              <a:spcBef>
                <a:spcPts val="0"/>
              </a:spcBef>
              <a:buClr>
                <a:srgbClr val="0000FF"/>
              </a:buClr>
              <a:defRPr>
                <a:solidFill>
                  <a:srgbClr val="0000FF"/>
                </a:solidFill>
              </a:defRPr>
            </a:lvl8pPr>
            <a:lvl9pPr>
              <a:spcBef>
                <a:spcPts val="0"/>
              </a:spcBef>
              <a:buClr>
                <a:srgbClr val="0000FF"/>
              </a:buClr>
              <a:defRPr>
                <a:solidFill>
                  <a:srgbClr val="0000FF"/>
                </a:solidFill>
              </a:defRPr>
            </a:lvl9pPr>
          </a:lstStyle>
          <a:p>
            <a:endParaRPr/>
          </a:p>
        </p:txBody>
      </p:sp>
      <p:sp>
        <p:nvSpPr>
          <p:cNvPr id="31" name="Shape 31"/>
          <p:cNvSpPr txBox="1">
            <a:spLocks noGrp="1"/>
          </p:cNvSpPr>
          <p:nvPr>
            <p:ph type="body" idx="1"/>
          </p:nvPr>
        </p:nvSpPr>
        <p:spPr>
          <a:xfrm>
            <a:off x="457200" y="1252225"/>
            <a:ext cx="3529799" cy="3265500"/>
          </a:xfrm>
          <a:prstGeom prst="rect">
            <a:avLst/>
          </a:prstGeom>
        </p:spPr>
        <p:txBody>
          <a:bodyPr lIns="91425" tIns="91425" rIns="91425" bIns="91425" anchor="t" anchorCtr="0"/>
          <a:lstStyle>
            <a:lvl1pPr rtl="0">
              <a:spcBef>
                <a:spcPts val="0"/>
              </a:spcBef>
              <a:buSzPct val="100000"/>
              <a:buFont typeface="Proxima Nova"/>
              <a:defRPr sz="2400">
                <a:latin typeface="Proxima Nova"/>
                <a:ea typeface="Proxima Nova"/>
                <a:cs typeface="Proxima Nova"/>
                <a:sym typeface="Proxima Nova"/>
              </a:defRPr>
            </a:lvl1pPr>
            <a:lvl2pPr rtl="0">
              <a:spcBef>
                <a:spcPts val="0"/>
              </a:spcBef>
              <a:buSzPct val="100000"/>
              <a:buFont typeface="Proxima Nova"/>
              <a:defRPr sz="1600" b="0">
                <a:latin typeface="Proxima Nova"/>
                <a:ea typeface="Proxima Nova"/>
                <a:cs typeface="Proxima Nova"/>
                <a:sym typeface="Proxima Nova"/>
              </a:defRPr>
            </a:lvl2pPr>
            <a:lvl3pPr rtl="0">
              <a:spcBef>
                <a:spcPts val="0"/>
              </a:spcBef>
              <a:buSzPct val="100000"/>
              <a:buFont typeface="Proxima Nova"/>
              <a:defRPr sz="1200" b="0">
                <a:latin typeface="Proxima Nova"/>
                <a:ea typeface="Proxima Nova"/>
                <a:cs typeface="Proxima Nova"/>
                <a:sym typeface="Proxima Nova"/>
              </a:defRPr>
            </a:lvl3pPr>
            <a:lvl4pPr rtl="0">
              <a:spcBef>
                <a:spcPts val="0"/>
              </a:spcBef>
              <a:buSzPct val="100000"/>
              <a:buFont typeface="Anonymous Pro"/>
              <a:defRPr sz="1200">
                <a:latin typeface="Anonymous Pro"/>
                <a:ea typeface="Anonymous Pro"/>
                <a:cs typeface="Anonymous Pro"/>
                <a:sym typeface="Anonymous Pro"/>
              </a:defRPr>
            </a:lvl4pPr>
            <a:lvl5pPr rtl="0">
              <a:spcBef>
                <a:spcPts val="0"/>
              </a:spcBef>
              <a:buSzPct val="100000"/>
              <a:defRPr sz="1000"/>
            </a:lvl5pPr>
            <a:lvl6pPr rtl="0">
              <a:spcBef>
                <a:spcPts val="0"/>
              </a:spcBef>
              <a:buSzPct val="100000"/>
              <a:buFont typeface="Proxima Nova"/>
              <a:defRPr sz="1000">
                <a:latin typeface="Proxima Nova"/>
                <a:ea typeface="Proxima Nova"/>
                <a:cs typeface="Proxima Nova"/>
                <a:sym typeface="Proxima Nova"/>
              </a:defRPr>
            </a:lvl6pPr>
            <a:lvl7pPr rtl="0">
              <a:spcBef>
                <a:spcPts val="0"/>
              </a:spcBef>
              <a:buFont typeface="Proxima Nova"/>
              <a:defRPr>
                <a:latin typeface="Proxima Nova"/>
                <a:ea typeface="Proxima Nova"/>
                <a:cs typeface="Proxima Nova"/>
                <a:sym typeface="Proxima Nova"/>
              </a:defRPr>
            </a:lvl7pPr>
            <a:lvl8pPr rtl="0">
              <a:spcBef>
                <a:spcPts val="0"/>
              </a:spcBef>
              <a:buSzPct val="100000"/>
              <a:buFont typeface="Proxima Nova"/>
              <a:defRPr sz="1000">
                <a:latin typeface="Proxima Nova"/>
                <a:ea typeface="Proxima Nova"/>
                <a:cs typeface="Proxima Nova"/>
                <a:sym typeface="Proxima Nova"/>
              </a:defRPr>
            </a:lvl8pPr>
            <a:lvl9pPr rtl="0">
              <a:spcBef>
                <a:spcPts val="0"/>
              </a:spcBef>
              <a:buSzPct val="100000"/>
              <a:buFont typeface="Proxima Nova"/>
              <a:defRPr sz="1000">
                <a:latin typeface="Proxima Nova"/>
                <a:ea typeface="Proxima Nova"/>
                <a:cs typeface="Proxima Nova"/>
                <a:sym typeface="Proxima Nova"/>
              </a:defRPr>
            </a:lvl9pPr>
          </a:lstStyle>
          <a:p>
            <a:endParaRPr/>
          </a:p>
        </p:txBody>
      </p:sp>
      <p:sp>
        <p:nvSpPr>
          <p:cNvPr id="32" name="Shape 32"/>
          <p:cNvSpPr txBox="1">
            <a:spLocks noGrp="1"/>
          </p:cNvSpPr>
          <p:nvPr>
            <p:ph type="body" idx="2"/>
          </p:nvPr>
        </p:nvSpPr>
        <p:spPr>
          <a:xfrm>
            <a:off x="4594325" y="1240175"/>
            <a:ext cx="3838199" cy="3265500"/>
          </a:xfrm>
          <a:prstGeom prst="rect">
            <a:avLst/>
          </a:prstGeom>
        </p:spPr>
        <p:txBody>
          <a:bodyPr lIns="91425" tIns="91425" rIns="91425" bIns="91425" anchor="t" anchorCtr="0"/>
          <a:lstStyle>
            <a:lvl1pPr rtl="0">
              <a:spcBef>
                <a:spcPts val="0"/>
              </a:spcBef>
              <a:buSzPct val="100000"/>
              <a:buFont typeface="Proxima Nova"/>
              <a:defRPr sz="2400">
                <a:latin typeface="Proxima Nova"/>
                <a:ea typeface="Proxima Nova"/>
                <a:cs typeface="Proxima Nova"/>
                <a:sym typeface="Proxima Nova"/>
              </a:defRPr>
            </a:lvl1pPr>
            <a:lvl2pPr rtl="0">
              <a:spcBef>
                <a:spcPts val="0"/>
              </a:spcBef>
              <a:buSzPct val="100000"/>
              <a:buFont typeface="Proxima Nova"/>
              <a:defRPr sz="1600" b="0">
                <a:latin typeface="Proxima Nova"/>
                <a:ea typeface="Proxima Nova"/>
                <a:cs typeface="Proxima Nova"/>
                <a:sym typeface="Proxima Nova"/>
              </a:defRPr>
            </a:lvl2pPr>
            <a:lvl3pPr rtl="0">
              <a:spcBef>
                <a:spcPts val="0"/>
              </a:spcBef>
              <a:buSzPct val="100000"/>
              <a:buFont typeface="Proxima Nova"/>
              <a:defRPr sz="1200" b="0">
                <a:latin typeface="Proxima Nova"/>
                <a:ea typeface="Proxima Nova"/>
                <a:cs typeface="Proxima Nova"/>
                <a:sym typeface="Proxima Nova"/>
              </a:defRPr>
            </a:lvl3pPr>
            <a:lvl4pPr rtl="0">
              <a:spcBef>
                <a:spcPts val="0"/>
              </a:spcBef>
              <a:buSzPct val="100000"/>
              <a:buFont typeface="Anonymous Pro"/>
              <a:defRPr sz="1200">
                <a:latin typeface="Anonymous Pro"/>
                <a:ea typeface="Anonymous Pro"/>
                <a:cs typeface="Anonymous Pro"/>
                <a:sym typeface="Anonymous Pro"/>
              </a:defRPr>
            </a:lvl4pPr>
            <a:lvl5pPr rtl="0">
              <a:spcBef>
                <a:spcPts val="0"/>
              </a:spcBef>
              <a:buSzPct val="100000"/>
              <a:defRPr sz="1000"/>
            </a:lvl5pPr>
            <a:lvl6pPr rtl="0">
              <a:spcBef>
                <a:spcPts val="0"/>
              </a:spcBef>
              <a:buSzPct val="100000"/>
              <a:buFont typeface="Proxima Nova"/>
              <a:defRPr sz="1000">
                <a:latin typeface="Proxima Nova"/>
                <a:ea typeface="Proxima Nova"/>
                <a:cs typeface="Proxima Nova"/>
                <a:sym typeface="Proxima Nova"/>
              </a:defRPr>
            </a:lvl6pPr>
            <a:lvl7pPr rtl="0">
              <a:spcBef>
                <a:spcPts val="0"/>
              </a:spcBef>
              <a:buFont typeface="Proxima Nova"/>
              <a:defRPr>
                <a:latin typeface="Proxima Nova"/>
                <a:ea typeface="Proxima Nova"/>
                <a:cs typeface="Proxima Nova"/>
                <a:sym typeface="Proxima Nova"/>
              </a:defRPr>
            </a:lvl7pPr>
            <a:lvl8pPr rtl="0">
              <a:spcBef>
                <a:spcPts val="0"/>
              </a:spcBef>
              <a:buSzPct val="100000"/>
              <a:buFont typeface="Proxima Nova"/>
              <a:defRPr sz="1000">
                <a:latin typeface="Proxima Nova"/>
                <a:ea typeface="Proxima Nova"/>
                <a:cs typeface="Proxima Nova"/>
                <a:sym typeface="Proxima Nova"/>
              </a:defRPr>
            </a:lvl8pPr>
            <a:lvl9pPr rtl="0">
              <a:spcBef>
                <a:spcPts val="0"/>
              </a:spcBef>
              <a:buSzPct val="100000"/>
              <a:buFont typeface="Proxima Nova"/>
              <a:defRPr sz="1000">
                <a:latin typeface="Proxima Nova"/>
                <a:ea typeface="Proxima Nova"/>
                <a:cs typeface="Proxima Nova"/>
                <a:sym typeface="Proxima Nov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buClr>
                <a:srgbClr val="003DC7"/>
              </a:buClr>
              <a:buFont typeface="Proxima Nova"/>
              <a:defRPr>
                <a:solidFill>
                  <a:srgbClr val="003DC7"/>
                </a:solidFill>
                <a:latin typeface="Proxima Nova"/>
                <a:ea typeface="Proxima Nova"/>
                <a:cs typeface="Proxima Nova"/>
                <a:sym typeface="Proxima Nova"/>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Key Phrase on Ligh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055250"/>
            <a:ext cx="6758399" cy="3033000"/>
          </a:xfrm>
          <a:prstGeom prst="rect">
            <a:avLst/>
          </a:prstGeom>
        </p:spPr>
        <p:txBody>
          <a:bodyPr lIns="91425" tIns="91425" rIns="91425" bIns="91425" anchor="t" anchorCtr="0"/>
          <a:lstStyle>
            <a:lvl1pPr rtl="0">
              <a:spcBef>
                <a:spcPts val="0"/>
              </a:spcBef>
              <a:buClr>
                <a:srgbClr val="000000"/>
              </a:buClr>
              <a:buFont typeface="Proxima Nova"/>
              <a:defRPr>
                <a:solidFill>
                  <a:srgbClr val="000000"/>
                </a:solidFill>
                <a:latin typeface="Proxima Nova"/>
                <a:ea typeface="Proxima Nova"/>
                <a:cs typeface="Proxima Nova"/>
                <a:sym typeface="Proxima Nova"/>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Key Phrase on Dark">
    <p:bg>
      <p:bgPr>
        <a:solidFill>
          <a:srgbClr val="000000">
            <a:alpha val="93460"/>
          </a:srgbClr>
        </a:solidFill>
        <a:effectLst/>
      </p:bgPr>
    </p:bg>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1055250"/>
            <a:ext cx="6758399" cy="3033000"/>
          </a:xfrm>
          <a:prstGeom prst="rect">
            <a:avLst/>
          </a:prstGeom>
        </p:spPr>
        <p:txBody>
          <a:bodyPr lIns="91425" tIns="91425" rIns="91425" bIns="91425" anchor="t" anchorCtr="0"/>
          <a:lstStyle>
            <a:lvl1pPr rtl="0">
              <a:spcBef>
                <a:spcPts val="0"/>
              </a:spcBef>
              <a:buClr>
                <a:srgbClr val="FFFFFF"/>
              </a:buClr>
              <a:buFont typeface="Proxima Nova"/>
              <a:defRPr>
                <a:solidFill>
                  <a:srgbClr val="FFFFFF"/>
                </a:solidFill>
                <a:latin typeface="Proxima Nova"/>
                <a:ea typeface="Proxima Nova"/>
                <a:cs typeface="Proxima Nova"/>
                <a:sym typeface="Proxima Nova"/>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Code Part">
    <p:spTree>
      <p:nvGrpSpPr>
        <p:cNvPr id="1" name="Shape 39"/>
        <p:cNvGrpSpPr/>
        <p:nvPr/>
      </p:nvGrpSpPr>
      <p:grpSpPr>
        <a:xfrm>
          <a:off x="0" y="0"/>
          <a:ext cx="0" cy="0"/>
          <a:chOff x="0" y="0"/>
          <a:chExt cx="0" cy="0"/>
        </a:xfrm>
      </p:grpSpPr>
      <p:sp>
        <p:nvSpPr>
          <p:cNvPr id="40" name="Shape 40"/>
          <p:cNvSpPr/>
          <p:nvPr/>
        </p:nvSpPr>
        <p:spPr>
          <a:xfrm>
            <a:off x="0" y="-8700"/>
            <a:ext cx="9144000" cy="5160899"/>
          </a:xfrm>
          <a:prstGeom prst="rect">
            <a:avLst/>
          </a:prstGeom>
          <a:solidFill>
            <a:srgbClr val="000000">
              <a:alpha val="93460"/>
            </a:srgbClr>
          </a:solidFill>
          <a:ln>
            <a:noFill/>
          </a:ln>
        </p:spPr>
        <p:txBody>
          <a:bodyPr lIns="91425" tIns="91425" rIns="91425" bIns="91425" anchor="ctr" anchorCtr="0">
            <a:noAutofit/>
          </a:bodyPr>
          <a:lstStyle/>
          <a:p>
            <a:pPr lvl="0" rtl="0">
              <a:spcBef>
                <a:spcPts val="0"/>
              </a:spcBef>
              <a:buNone/>
            </a:pPr>
            <a:endParaRPr/>
          </a:p>
        </p:txBody>
      </p:sp>
      <p:sp>
        <p:nvSpPr>
          <p:cNvPr id="41" name="Shape 41"/>
          <p:cNvSpPr txBox="1">
            <a:spLocks noGrp="1"/>
          </p:cNvSpPr>
          <p:nvPr>
            <p:ph type="title"/>
          </p:nvPr>
        </p:nvSpPr>
        <p:spPr>
          <a:xfrm>
            <a:off x="457200" y="1122200"/>
            <a:ext cx="3501000" cy="3805199"/>
          </a:xfrm>
          <a:prstGeom prst="rect">
            <a:avLst/>
          </a:prstGeom>
          <a:ln>
            <a:noFill/>
          </a:ln>
        </p:spPr>
        <p:txBody>
          <a:bodyPr lIns="91425" tIns="91425" rIns="91425" bIns="91425" anchor="t" anchorCtr="0"/>
          <a:lstStyle>
            <a:lvl1pPr rtl="0">
              <a:spcBef>
                <a:spcPts val="0"/>
              </a:spcBef>
              <a:buClr>
                <a:srgbClr val="FFFFFF"/>
              </a:buClr>
              <a:buSzPct val="100000"/>
              <a:buFont typeface="Anonymous Pro"/>
              <a:defRPr sz="1200" b="0">
                <a:solidFill>
                  <a:srgbClr val="FFFFFF"/>
                </a:solidFill>
                <a:latin typeface="Anonymous Pro"/>
                <a:ea typeface="Anonymous Pro"/>
                <a:cs typeface="Anonymous Pro"/>
                <a:sym typeface="Anonymous Pro"/>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2" name="Shape 42"/>
          <p:cNvSpPr txBox="1">
            <a:spLocks noGrp="1"/>
          </p:cNvSpPr>
          <p:nvPr>
            <p:ph type="title" idx="2"/>
          </p:nvPr>
        </p:nvSpPr>
        <p:spPr>
          <a:xfrm>
            <a:off x="457200" y="205978"/>
            <a:ext cx="8229600" cy="857400"/>
          </a:xfrm>
          <a:prstGeom prst="rect">
            <a:avLst/>
          </a:prstGeom>
        </p:spPr>
        <p:txBody>
          <a:bodyPr lIns="91425" tIns="91425" rIns="91425" bIns="91425" anchor="b" anchorCtr="0"/>
          <a:lstStyle>
            <a:lvl1pPr rtl="0">
              <a:spcBef>
                <a:spcPts val="0"/>
              </a:spcBef>
              <a:buClr>
                <a:srgbClr val="003DC7"/>
              </a:buClr>
              <a:buFont typeface="Proxima Nova"/>
              <a:defRPr>
                <a:solidFill>
                  <a:srgbClr val="003DC7"/>
                </a:solidFill>
                <a:latin typeface="Proxima Nova"/>
                <a:ea typeface="Proxima Nova"/>
                <a:cs typeface="Proxima Nova"/>
                <a:sym typeface="Proxima Nova"/>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de on the dark, left sided">
    <p:spTree>
      <p:nvGrpSpPr>
        <p:cNvPr id="1" name="Shape 49"/>
        <p:cNvGrpSpPr/>
        <p:nvPr/>
      </p:nvGrpSpPr>
      <p:grpSpPr>
        <a:xfrm>
          <a:off x="0" y="0"/>
          <a:ext cx="0" cy="0"/>
          <a:chOff x="0" y="0"/>
          <a:chExt cx="0" cy="0"/>
        </a:xfrm>
      </p:grpSpPr>
      <p:sp>
        <p:nvSpPr>
          <p:cNvPr id="50" name="Shape 50"/>
          <p:cNvSpPr/>
          <p:nvPr/>
        </p:nvSpPr>
        <p:spPr>
          <a:xfrm>
            <a:off x="0" y="-8700"/>
            <a:ext cx="4304700" cy="5160899"/>
          </a:xfrm>
          <a:prstGeom prst="rect">
            <a:avLst/>
          </a:prstGeom>
          <a:solidFill>
            <a:srgbClr val="000000">
              <a:alpha val="93460"/>
            </a:srgbClr>
          </a:solidFill>
          <a:ln>
            <a:noFill/>
          </a:ln>
        </p:spPr>
        <p:txBody>
          <a:bodyPr lIns="91425" tIns="91425" rIns="91425" bIns="91425" anchor="ctr" anchorCtr="0">
            <a:noAutofit/>
          </a:bodyPr>
          <a:lstStyle/>
          <a:p>
            <a:pPr lvl="0" rtl="0">
              <a:spcBef>
                <a:spcPts val="0"/>
              </a:spcBef>
              <a:buNone/>
            </a:pPr>
            <a:endParaRPr/>
          </a:p>
        </p:txBody>
      </p:sp>
      <p:sp>
        <p:nvSpPr>
          <p:cNvPr id="51" name="Shape 51"/>
          <p:cNvSpPr txBox="1">
            <a:spLocks noGrp="1"/>
          </p:cNvSpPr>
          <p:nvPr>
            <p:ph type="title"/>
          </p:nvPr>
        </p:nvSpPr>
        <p:spPr>
          <a:xfrm>
            <a:off x="334275" y="285425"/>
            <a:ext cx="3501000" cy="655800"/>
          </a:xfrm>
          <a:prstGeom prst="rect">
            <a:avLst/>
          </a:prstGeom>
        </p:spPr>
        <p:txBody>
          <a:bodyPr lIns="91425" tIns="91425" rIns="91425" bIns="91425" anchor="t" anchorCtr="0"/>
          <a:lstStyle>
            <a:lvl1pPr rtl="0">
              <a:spcBef>
                <a:spcPts val="0"/>
              </a:spcBef>
              <a:buClr>
                <a:srgbClr val="FFFFFF"/>
              </a:buClr>
              <a:buSzPct val="100000"/>
              <a:defRPr sz="1600" b="0">
                <a:solidFill>
                  <a:srgbClr val="FFFFFF"/>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2" name="Shape 52"/>
          <p:cNvSpPr txBox="1">
            <a:spLocks noGrp="1"/>
          </p:cNvSpPr>
          <p:nvPr>
            <p:ph type="title" idx="2"/>
          </p:nvPr>
        </p:nvSpPr>
        <p:spPr>
          <a:xfrm>
            <a:off x="334275" y="817400"/>
            <a:ext cx="3501000" cy="3805199"/>
          </a:xfrm>
          <a:prstGeom prst="rect">
            <a:avLst/>
          </a:prstGeom>
          <a:ln>
            <a:noFill/>
          </a:ln>
        </p:spPr>
        <p:txBody>
          <a:bodyPr lIns="91425" tIns="91425" rIns="91425" bIns="91425" anchor="t" anchorCtr="0"/>
          <a:lstStyle>
            <a:lvl1pPr rtl="0">
              <a:spcBef>
                <a:spcPts val="0"/>
              </a:spcBef>
              <a:buClr>
                <a:srgbClr val="FFFFFF"/>
              </a:buClr>
              <a:buSzPct val="100000"/>
              <a:buFont typeface="Anonymous Pro"/>
              <a:defRPr sz="1200" b="0">
                <a:solidFill>
                  <a:srgbClr val="FFFFFF"/>
                </a:solidFill>
                <a:latin typeface="Anonymous Pro"/>
                <a:ea typeface="Anonymous Pro"/>
                <a:cs typeface="Anonymous Pro"/>
                <a:sym typeface="Anonymous Pro"/>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3" name="Shape 53"/>
          <p:cNvSpPr txBox="1">
            <a:spLocks noGrp="1"/>
          </p:cNvSpPr>
          <p:nvPr>
            <p:ph type="title" idx="3"/>
          </p:nvPr>
        </p:nvSpPr>
        <p:spPr>
          <a:xfrm>
            <a:off x="4725825" y="205975"/>
            <a:ext cx="3941399" cy="1271700"/>
          </a:xfrm>
          <a:prstGeom prst="rect">
            <a:avLst/>
          </a:prstGeom>
        </p:spPr>
        <p:txBody>
          <a:bodyPr lIns="91425" tIns="91425" rIns="91425" bIns="91425" anchor="t" anchorCtr="0"/>
          <a:lstStyle>
            <a:lvl1pPr rtl="0">
              <a:spcBef>
                <a:spcPts val="0"/>
              </a:spcBef>
              <a:buClr>
                <a:srgbClr val="003DC7"/>
              </a:buClr>
              <a:buFont typeface="Proxima Nova"/>
              <a:defRPr>
                <a:solidFill>
                  <a:srgbClr val="003DC7"/>
                </a:solidFill>
                <a:latin typeface="Proxima Nova"/>
                <a:ea typeface="Proxima Nova"/>
                <a:cs typeface="Proxima Nova"/>
                <a:sym typeface="Proxima Nova"/>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4" name="Shape 54"/>
          <p:cNvSpPr txBox="1">
            <a:spLocks noGrp="1"/>
          </p:cNvSpPr>
          <p:nvPr>
            <p:ph type="title" idx="4"/>
          </p:nvPr>
        </p:nvSpPr>
        <p:spPr>
          <a:xfrm>
            <a:off x="4725825" y="1524150"/>
            <a:ext cx="3941399" cy="3257400"/>
          </a:xfrm>
          <a:prstGeom prst="rect">
            <a:avLst/>
          </a:prstGeom>
        </p:spPr>
        <p:txBody>
          <a:bodyPr lIns="91425" tIns="91425" rIns="91425" bIns="91425" anchor="t" anchorCtr="0"/>
          <a:lstStyle>
            <a:lvl1pPr rtl="0">
              <a:spcBef>
                <a:spcPts val="0"/>
              </a:spcBef>
              <a:buClr>
                <a:srgbClr val="000000"/>
              </a:buClr>
              <a:buSzPct val="100000"/>
              <a:buFont typeface="Proxima Nova"/>
              <a:defRPr sz="2000" b="0">
                <a:solidFill>
                  <a:srgbClr val="000000"/>
                </a:solidFill>
                <a:latin typeface="Proxima Nova"/>
                <a:ea typeface="Proxima Nova"/>
                <a:cs typeface="Proxima Nova"/>
                <a:sym typeface="Proxima Nova"/>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a:spcBef>
                <a:spcPts val="0"/>
              </a:spcBef>
              <a:buClr>
                <a:srgbClr val="003DC7"/>
              </a:buClr>
              <a:buSzPct val="100000"/>
              <a:buFont typeface="Proxima Nova"/>
              <a:buNone/>
              <a:defRPr sz="3600" b="1">
                <a:solidFill>
                  <a:srgbClr val="003DC7"/>
                </a:solidFill>
                <a:latin typeface="Proxima Nova"/>
                <a:ea typeface="Proxima Nova"/>
                <a:cs typeface="Proxima Nova"/>
                <a:sym typeface="Proxima Nova"/>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169975"/>
            <a:ext cx="8229600" cy="3725699"/>
          </a:xfrm>
          <a:prstGeom prst="rect">
            <a:avLst/>
          </a:prstGeom>
          <a:noFill/>
          <a:ln>
            <a:noFill/>
          </a:ln>
        </p:spPr>
        <p:txBody>
          <a:bodyPr lIns="91425" tIns="91425" rIns="91425" bIns="91425" anchor="t" anchorCtr="0"/>
          <a:lstStyle>
            <a:lvl1pPr>
              <a:spcBef>
                <a:spcPts val="600"/>
              </a:spcBef>
              <a:buClr>
                <a:schemeClr val="dk1"/>
              </a:buClr>
              <a:buSzPct val="100000"/>
              <a:buFont typeface="Proxima Nova"/>
              <a:defRPr sz="3600" b="1">
                <a:solidFill>
                  <a:schemeClr val="dk1"/>
                </a:solidFill>
                <a:latin typeface="Proxima Nova"/>
                <a:ea typeface="Proxima Nova"/>
                <a:cs typeface="Proxima Nova"/>
                <a:sym typeface="Proxima Nova"/>
              </a:defRPr>
            </a:lvl1pPr>
            <a:lvl2pPr>
              <a:spcBef>
                <a:spcPts val="480"/>
              </a:spcBef>
              <a:buClr>
                <a:schemeClr val="dk1"/>
              </a:buClr>
              <a:buSzPct val="100000"/>
              <a:buFont typeface="Proxima Nova"/>
              <a:defRPr sz="2400" b="1">
                <a:solidFill>
                  <a:schemeClr val="dk1"/>
                </a:solidFill>
                <a:latin typeface="Proxima Nova"/>
                <a:ea typeface="Proxima Nova"/>
                <a:cs typeface="Proxima Nova"/>
                <a:sym typeface="Proxima Nova"/>
              </a:defRPr>
            </a:lvl2pPr>
            <a:lvl3pPr>
              <a:spcBef>
                <a:spcPts val="480"/>
              </a:spcBef>
              <a:buClr>
                <a:schemeClr val="dk1"/>
              </a:buClr>
              <a:buSzPct val="100000"/>
              <a:buFont typeface="Proxima Nova"/>
              <a:defRPr sz="1600" b="1">
                <a:solidFill>
                  <a:schemeClr val="dk1"/>
                </a:solidFill>
                <a:latin typeface="Proxima Nova"/>
                <a:ea typeface="Proxima Nova"/>
                <a:cs typeface="Proxima Nova"/>
                <a:sym typeface="Proxima Nova"/>
              </a:defRPr>
            </a:lvl3pPr>
            <a:lvl4pPr>
              <a:spcBef>
                <a:spcPts val="360"/>
              </a:spcBef>
              <a:buClr>
                <a:schemeClr val="dk1"/>
              </a:buClr>
              <a:buSzPct val="100000"/>
              <a:buFont typeface="Proxima Nova"/>
              <a:defRPr sz="1200">
                <a:solidFill>
                  <a:schemeClr val="dk1"/>
                </a:solidFill>
                <a:latin typeface="Proxima Nova"/>
                <a:ea typeface="Proxima Nova"/>
                <a:cs typeface="Proxima Nova"/>
                <a:sym typeface="Proxima Nova"/>
              </a:defRPr>
            </a:lvl4pPr>
            <a:lvl5pPr>
              <a:spcBef>
                <a:spcPts val="360"/>
              </a:spcBef>
              <a:buClr>
                <a:schemeClr val="dk1"/>
              </a:buClr>
              <a:buSzPct val="100000"/>
              <a:buFont typeface="Anonymous Pro"/>
              <a:defRPr sz="1200">
                <a:solidFill>
                  <a:schemeClr val="dk1"/>
                </a:solidFill>
                <a:latin typeface="Anonymous Pro"/>
                <a:ea typeface="Anonymous Pro"/>
                <a:cs typeface="Anonymous Pro"/>
                <a:sym typeface="Anonymous Pro"/>
              </a:defRPr>
            </a:lvl5pPr>
            <a:lvl6pPr>
              <a:spcBef>
                <a:spcPts val="360"/>
              </a:spcBef>
              <a:buClr>
                <a:schemeClr val="dk1"/>
              </a:buClr>
              <a:buSzPct val="100000"/>
              <a:buFont typeface="Anonymous Pro"/>
              <a:defRPr sz="1000">
                <a:solidFill>
                  <a:schemeClr val="dk1"/>
                </a:solidFill>
                <a:latin typeface="Anonymous Pro"/>
                <a:ea typeface="Anonymous Pro"/>
                <a:cs typeface="Anonymous Pro"/>
                <a:sym typeface="Anonymous Pro"/>
              </a:defRPr>
            </a:lvl6pPr>
            <a:lvl7pPr>
              <a:spcBef>
                <a:spcPts val="360"/>
              </a:spcBef>
              <a:buClr>
                <a:schemeClr val="dk1"/>
              </a:buClr>
              <a:buSzPct val="100000"/>
              <a:buFont typeface="Proxima Nova"/>
              <a:defRPr sz="1000">
                <a:solidFill>
                  <a:schemeClr val="dk1"/>
                </a:solidFill>
                <a:latin typeface="Proxima Nova"/>
                <a:ea typeface="Proxima Nova"/>
                <a:cs typeface="Proxima Nova"/>
                <a:sym typeface="Proxima Nova"/>
              </a:defRPr>
            </a:lvl7pPr>
            <a:lvl8pPr>
              <a:spcBef>
                <a:spcPts val="360"/>
              </a:spcBef>
              <a:buClr>
                <a:schemeClr val="dk1"/>
              </a:buClr>
              <a:buSzPct val="100000"/>
              <a:buFont typeface="Proxima Nova"/>
              <a:defRPr sz="1000">
                <a:solidFill>
                  <a:schemeClr val="dk1"/>
                </a:solidFill>
                <a:latin typeface="Proxima Nova"/>
                <a:ea typeface="Proxima Nova"/>
                <a:cs typeface="Proxima Nova"/>
                <a:sym typeface="Proxima Nova"/>
              </a:defRPr>
            </a:lvl8pPr>
            <a:lvl9pPr>
              <a:spcBef>
                <a:spcPts val="360"/>
              </a:spcBef>
              <a:buClr>
                <a:schemeClr val="dk1"/>
              </a:buClr>
              <a:buSzPct val="100000"/>
              <a:buFont typeface="Proxima Nova"/>
              <a:defRPr sz="1000">
                <a:solidFill>
                  <a:schemeClr val="dk1"/>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60" r:id="rId9"/>
    <p:sldLayoutId id="2147483663" r:id="rId10"/>
    <p:sldLayoutId id="2147483664"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comments" Target="../comments/comment1.xml"/><Relationship Id="rId4" Type="http://schemas.openxmlformats.org/officeDocument/2006/relationships/hyperlink" Target="http://eleks.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eleks.com/" TargetMode="External"/><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hyperlink" Target="mailto:eleksinfo@eleks.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685787" y="1959812"/>
            <a:ext cx="7772400" cy="1094699"/>
          </a:xfrm>
          <a:prstGeom prst="rect">
            <a:avLst/>
          </a:prstGeom>
        </p:spPr>
        <p:txBody>
          <a:bodyPr lIns="91425" tIns="91425" rIns="91425" bIns="91425" anchor="t" anchorCtr="0">
            <a:noAutofit/>
          </a:bodyPr>
          <a:lstStyle/>
          <a:p>
            <a:pPr lvl="0"/>
            <a:r>
              <a:rPr lang="en-US" dirty="0" smtClean="0"/>
              <a:t>ITIL </a:t>
            </a:r>
            <a:r>
              <a:rPr lang="en-US" dirty="0" smtClean="0"/>
              <a:t>fundamentals</a:t>
            </a:r>
            <a:endParaRPr lang="en" dirty="0"/>
          </a:p>
        </p:txBody>
      </p:sp>
      <p:sp>
        <p:nvSpPr>
          <p:cNvPr id="61" name="Shape 61"/>
          <p:cNvSpPr txBox="1">
            <a:spLocks noGrp="1"/>
          </p:cNvSpPr>
          <p:nvPr>
            <p:ph type="subTitle" idx="1"/>
          </p:nvPr>
        </p:nvSpPr>
        <p:spPr>
          <a:xfrm>
            <a:off x="685787" y="4045200"/>
            <a:ext cx="7772400" cy="784799"/>
          </a:xfrm>
          <a:prstGeom prst="rect">
            <a:avLst/>
          </a:prstGeom>
        </p:spPr>
        <p:txBody>
          <a:bodyPr lIns="91425" tIns="91425" rIns="91425" bIns="91425" anchor="t" anchorCtr="0">
            <a:noAutofit/>
          </a:bodyPr>
          <a:lstStyle/>
          <a:p>
            <a:pPr lvl="0" rtl="0">
              <a:spcBef>
                <a:spcPts val="0"/>
              </a:spcBef>
              <a:buNone/>
            </a:pPr>
            <a:r>
              <a:rPr lang="en" sz="1600" dirty="0">
                <a:solidFill>
                  <a:srgbClr val="F3F3F3"/>
                </a:solidFill>
              </a:rPr>
              <a:t>by </a:t>
            </a:r>
            <a:r>
              <a:rPr lang="en" sz="1600" dirty="0" smtClean="0">
                <a:solidFill>
                  <a:srgbClr val="F3F3F3"/>
                </a:solidFill>
              </a:rPr>
              <a:t>Vitalii </a:t>
            </a:r>
            <a:r>
              <a:rPr lang="en" sz="1600" dirty="0" smtClean="0">
                <a:solidFill>
                  <a:srgbClr val="F3F3F3"/>
                </a:solidFill>
              </a:rPr>
              <a:t>Boldin</a:t>
            </a:r>
            <a:endParaRPr lang="en" sz="1600" dirty="0">
              <a:solidFill>
                <a:srgbClr val="F3F3F3"/>
              </a:solidFill>
            </a:endParaRPr>
          </a:p>
        </p:txBody>
      </p:sp>
      <p:pic>
        <p:nvPicPr>
          <p:cNvPr id="62" name="Shape 62"/>
          <p:cNvPicPr preferRelativeResize="0"/>
          <p:nvPr/>
        </p:nvPicPr>
        <p:blipFill>
          <a:blip r:embed="rId3">
            <a:alphaModFix/>
          </a:blip>
          <a:stretch>
            <a:fillRect/>
          </a:stretch>
        </p:blipFill>
        <p:spPr>
          <a:xfrm>
            <a:off x="686275" y="632850"/>
            <a:ext cx="757649" cy="336274"/>
          </a:xfrm>
          <a:prstGeom prst="rect">
            <a:avLst/>
          </a:prstGeom>
          <a:noFill/>
          <a:ln>
            <a:noFill/>
          </a:ln>
        </p:spPr>
      </p:pic>
      <p:sp>
        <p:nvSpPr>
          <p:cNvPr id="63" name="Shape 63"/>
          <p:cNvSpPr txBox="1"/>
          <p:nvPr/>
        </p:nvSpPr>
        <p:spPr>
          <a:xfrm>
            <a:off x="685787" y="4437600"/>
            <a:ext cx="1171500" cy="227400"/>
          </a:xfrm>
          <a:prstGeom prst="rect">
            <a:avLst/>
          </a:prstGeom>
          <a:noFill/>
          <a:ln>
            <a:noFill/>
          </a:ln>
        </p:spPr>
        <p:txBody>
          <a:bodyPr lIns="91425" tIns="91425" rIns="91425" bIns="91425" anchor="t" anchorCtr="0">
            <a:noAutofit/>
          </a:bodyPr>
          <a:lstStyle/>
          <a:p>
            <a:pPr lvl="0" rtl="0">
              <a:spcBef>
                <a:spcPts val="0"/>
              </a:spcBef>
              <a:buNone/>
            </a:pPr>
            <a:r>
              <a:rPr lang="en" sz="800" u="sng" dirty="0">
                <a:solidFill>
                  <a:schemeClr val="tx1"/>
                </a:solidFill>
                <a:latin typeface="Proxima Nova" panose="020B0503030502060204" pitchFamily="34" charset="0"/>
                <a:ea typeface="Anonymous Pro" panose="02060609030202000504" pitchFamily="50" charset="0"/>
                <a:cs typeface="Ubuntu"/>
                <a:sym typeface="Ubuntu"/>
                <a:hlinkClick r:id="rId4"/>
              </a:rPr>
              <a:t>eleks.com</a:t>
            </a:r>
            <a:r>
              <a:rPr lang="en" sz="800" u="sng" dirty="0">
                <a:solidFill>
                  <a:schemeClr val="accent6"/>
                </a:solidFill>
                <a:latin typeface="Anonymous Pro" panose="02060609030202000504" pitchFamily="50" charset="0"/>
                <a:ea typeface="Anonymous Pro" panose="02060609030202000504" pitchFamily="50" charset="0"/>
                <a:cs typeface="Ubuntu"/>
                <a:sym typeface="Ubuntu"/>
                <a:hlinkClick r:id="rId4"/>
              </a:rPr>
              <a:t> </a:t>
            </a:r>
          </a:p>
          <a:p>
            <a:pPr lvl="0" rtl="0">
              <a:spcBef>
                <a:spcPts val="0"/>
              </a:spcBef>
              <a:buNone/>
            </a:pPr>
            <a:endParaRPr sz="800" dirty="0">
              <a:solidFill>
                <a:srgbClr val="9FC5E8"/>
              </a:solidFill>
              <a:latin typeface="Ubuntu"/>
              <a:ea typeface="Ubuntu"/>
              <a:cs typeface="Ubuntu"/>
              <a:sym typeface="Ubuntu"/>
            </a:endParaRPr>
          </a:p>
        </p:txBody>
      </p:sp>
    </p:spTree>
    <p:extLst>
      <p:ext uri="{BB962C8B-B14F-4D97-AF65-F5344CB8AC3E}">
        <p14:creationId xmlns:p14="http://schemas.microsoft.com/office/powerpoint/2010/main" val="2930089519"/>
      </p:ext>
    </p:extLst>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Shape 69"/>
          <p:cNvSpPr txBox="1">
            <a:spLocks noGrp="1"/>
          </p:cNvSpPr>
          <p:nvPr>
            <p:ph type="title"/>
          </p:nvPr>
        </p:nvSpPr>
        <p:spPr>
          <a:xfrm>
            <a:off x="320040" y="144780"/>
            <a:ext cx="8691530" cy="590788"/>
          </a:xfrm>
          <a:prstGeom prst="rect">
            <a:avLst/>
          </a:prstGeom>
        </p:spPr>
        <p:txBody>
          <a:bodyPr lIns="91425" tIns="91425" rIns="91425" bIns="91425" anchor="b" anchorCtr="0">
            <a:noAutofit/>
          </a:bodyPr>
          <a:lstStyle/>
          <a:p>
            <a:pPr lvl="0">
              <a:spcBef>
                <a:spcPts val="0"/>
              </a:spcBef>
              <a:buNone/>
            </a:pPr>
            <a:r>
              <a:rPr lang="en" dirty="0" smtClean="0"/>
              <a:t>ITIL agreement levels</a:t>
            </a:r>
            <a:endParaRPr lang="en" dirty="0">
              <a:solidFill>
                <a:srgbClr val="003DC7"/>
              </a:solidFill>
            </a:endParaRPr>
          </a:p>
        </p:txBody>
      </p:sp>
      <p:sp>
        <p:nvSpPr>
          <p:cNvPr id="3" name="TextBox 2"/>
          <p:cNvSpPr txBox="1"/>
          <p:nvPr/>
        </p:nvSpPr>
        <p:spPr>
          <a:xfrm>
            <a:off x="461930" y="1036166"/>
            <a:ext cx="8407749" cy="3466077"/>
          </a:xfrm>
          <a:prstGeom prst="rect">
            <a:avLst/>
          </a:prstGeom>
          <a:noFill/>
        </p:spPr>
        <p:txBody>
          <a:bodyPr wrap="square" rtlCol="0">
            <a:spAutoFit/>
          </a:bodyPr>
          <a:lstStyle/>
          <a:p>
            <a:pPr marL="457200" indent="-304800">
              <a:lnSpc>
                <a:spcPct val="115000"/>
              </a:lnSpc>
              <a:buClr>
                <a:srgbClr val="1432E4"/>
              </a:buClr>
              <a:buSzPct val="66666"/>
              <a:buFont typeface="Proxima Nova"/>
              <a:buChar char="●"/>
            </a:pPr>
            <a:r>
              <a:rPr lang="en-US" sz="1600" b="1" dirty="0"/>
              <a:t>Service Level Agreement (SLA)</a:t>
            </a:r>
            <a:r>
              <a:rPr lang="en-US" sz="1600" dirty="0"/>
              <a:t> is a formal, negotiated contract that outlines service level expectations and clarifies responsibilities between the Service Desk and its Customers (End users).</a:t>
            </a:r>
            <a:endParaRPr lang="en-US" sz="1600" dirty="0" smtClean="0"/>
          </a:p>
          <a:p>
            <a:pPr marL="152400">
              <a:lnSpc>
                <a:spcPct val="115000"/>
              </a:lnSpc>
              <a:buClr>
                <a:srgbClr val="1432E4"/>
              </a:buClr>
              <a:buSzPct val="66666"/>
            </a:pPr>
            <a:endParaRPr lang="en-US" sz="1600" dirty="0" smtClean="0"/>
          </a:p>
          <a:p>
            <a:pPr marL="457200" indent="-304800">
              <a:lnSpc>
                <a:spcPct val="115000"/>
              </a:lnSpc>
              <a:buClr>
                <a:srgbClr val="1432E4"/>
              </a:buClr>
              <a:buSzPct val="66666"/>
              <a:buFont typeface="Proxima Nova"/>
              <a:buChar char="●"/>
            </a:pPr>
            <a:r>
              <a:rPr lang="en-US" sz="1600" b="1" dirty="0"/>
              <a:t>Operational Level Agreement (OLA)</a:t>
            </a:r>
            <a:r>
              <a:rPr lang="en-US" sz="1600" dirty="0"/>
              <a:t> is an internally negotiated document that identifies the service level expectations between the Service Desk and the Technical Support Teams.</a:t>
            </a:r>
          </a:p>
          <a:p>
            <a:pPr marL="152400">
              <a:lnSpc>
                <a:spcPct val="115000"/>
              </a:lnSpc>
              <a:buClr>
                <a:srgbClr val="1432E4"/>
              </a:buClr>
              <a:buSzPct val="66666"/>
            </a:pPr>
            <a:endParaRPr lang="en-US" sz="1600" b="1" dirty="0" smtClean="0"/>
          </a:p>
          <a:p>
            <a:pPr marL="457200" indent="-304800">
              <a:lnSpc>
                <a:spcPct val="115000"/>
              </a:lnSpc>
              <a:buClr>
                <a:srgbClr val="1432E4"/>
              </a:buClr>
              <a:buSzPct val="66666"/>
              <a:buFont typeface="Proxima Nova"/>
              <a:buChar char="●"/>
            </a:pPr>
            <a:r>
              <a:rPr lang="en-US" sz="1600" b="1" dirty="0"/>
              <a:t>Underpinning </a:t>
            </a:r>
            <a:r>
              <a:rPr lang="en-US" sz="1600" b="1" dirty="0" smtClean="0"/>
              <a:t>Contract (</a:t>
            </a:r>
            <a:r>
              <a:rPr lang="en-US" sz="1600" b="1" dirty="0"/>
              <a:t>UC) </a:t>
            </a:r>
            <a:r>
              <a:rPr lang="en-US" sz="1600" dirty="0"/>
              <a:t>enables the Service Desk to monitor and maintain control of requests that are forwarded to external service and support providers.</a:t>
            </a:r>
          </a:p>
          <a:p>
            <a:pPr marL="457200" indent="-304800">
              <a:lnSpc>
                <a:spcPct val="115000"/>
              </a:lnSpc>
              <a:buClr>
                <a:srgbClr val="1432E4"/>
              </a:buClr>
              <a:buSzPct val="66666"/>
              <a:buFont typeface="Proxima Nova"/>
              <a:buChar char="●"/>
            </a:pPr>
            <a:endParaRPr lang="en-US" sz="1600" dirty="0" smtClean="0"/>
          </a:p>
          <a:p>
            <a:pPr marL="152400">
              <a:lnSpc>
                <a:spcPct val="115000"/>
              </a:lnSpc>
              <a:buClr>
                <a:srgbClr val="1432E4"/>
              </a:buClr>
              <a:buSzPct val="66666"/>
            </a:pPr>
            <a:endParaRPr lang="en-US" sz="1600" dirty="0" smtClean="0"/>
          </a:p>
        </p:txBody>
      </p:sp>
    </p:spTree>
    <p:extLst>
      <p:ext uri="{BB962C8B-B14F-4D97-AF65-F5344CB8AC3E}">
        <p14:creationId xmlns:p14="http://schemas.microsoft.com/office/powerpoint/2010/main" val="4234920064"/>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37289" y="713548"/>
            <a:ext cx="6657031" cy="4429952"/>
          </a:xfrm>
          <a:prstGeom prst="rect">
            <a:avLst/>
          </a:prstGeom>
        </p:spPr>
      </p:pic>
      <p:sp>
        <p:nvSpPr>
          <p:cNvPr id="69" name="Shape 69"/>
          <p:cNvSpPr txBox="1">
            <a:spLocks noGrp="1"/>
          </p:cNvSpPr>
          <p:nvPr>
            <p:ph type="title"/>
          </p:nvPr>
        </p:nvSpPr>
        <p:spPr>
          <a:xfrm>
            <a:off x="320040" y="144780"/>
            <a:ext cx="8691530" cy="590788"/>
          </a:xfrm>
          <a:prstGeom prst="rect">
            <a:avLst/>
          </a:prstGeom>
        </p:spPr>
        <p:txBody>
          <a:bodyPr lIns="91425" tIns="91425" rIns="91425" bIns="91425" anchor="b" anchorCtr="0">
            <a:noAutofit/>
          </a:bodyPr>
          <a:lstStyle/>
          <a:p>
            <a:pPr lvl="0">
              <a:spcBef>
                <a:spcPts val="0"/>
              </a:spcBef>
              <a:buNone/>
            </a:pPr>
            <a:r>
              <a:rPr lang="en" dirty="0" smtClean="0"/>
              <a:t>Agreements representation</a:t>
            </a:r>
            <a:endParaRPr lang="en" dirty="0">
              <a:solidFill>
                <a:srgbClr val="003DC7"/>
              </a:solidFill>
            </a:endParaRPr>
          </a:p>
        </p:txBody>
      </p:sp>
    </p:spTree>
    <p:extLst>
      <p:ext uri="{BB962C8B-B14F-4D97-AF65-F5344CB8AC3E}">
        <p14:creationId xmlns:p14="http://schemas.microsoft.com/office/powerpoint/2010/main" val="1640097915"/>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Shape 69"/>
          <p:cNvSpPr txBox="1">
            <a:spLocks noGrp="1"/>
          </p:cNvSpPr>
          <p:nvPr>
            <p:ph type="title"/>
          </p:nvPr>
        </p:nvSpPr>
        <p:spPr>
          <a:xfrm>
            <a:off x="320040" y="144780"/>
            <a:ext cx="8691530" cy="590788"/>
          </a:xfrm>
          <a:prstGeom prst="rect">
            <a:avLst/>
          </a:prstGeom>
        </p:spPr>
        <p:txBody>
          <a:bodyPr lIns="91425" tIns="91425" rIns="91425" bIns="91425" anchor="b" anchorCtr="0">
            <a:noAutofit/>
          </a:bodyPr>
          <a:lstStyle/>
          <a:p>
            <a:pPr lvl="0"/>
            <a:r>
              <a:rPr lang="en-US" sz="3200" dirty="0"/>
              <a:t>SLA structure</a:t>
            </a:r>
            <a:endParaRPr lang="en" sz="3200" dirty="0">
              <a:solidFill>
                <a:srgbClr val="003DC7"/>
              </a:solidFill>
            </a:endParaRPr>
          </a:p>
        </p:txBody>
      </p:sp>
      <p:sp>
        <p:nvSpPr>
          <p:cNvPr id="3" name="TextBox 2"/>
          <p:cNvSpPr txBox="1"/>
          <p:nvPr/>
        </p:nvSpPr>
        <p:spPr>
          <a:xfrm>
            <a:off x="320040" y="917027"/>
            <a:ext cx="8502342" cy="4708981"/>
          </a:xfrm>
          <a:prstGeom prst="rect">
            <a:avLst/>
          </a:prstGeom>
          <a:noFill/>
        </p:spPr>
        <p:txBody>
          <a:bodyPr wrap="square" rtlCol="0">
            <a:spAutoFit/>
          </a:bodyPr>
          <a:lstStyle/>
          <a:p>
            <a:pPr marL="457200" indent="-304800">
              <a:lnSpc>
                <a:spcPct val="115000"/>
              </a:lnSpc>
              <a:buClr>
                <a:srgbClr val="1432E4"/>
              </a:buClr>
              <a:buSzPct val="66666"/>
              <a:buFont typeface="Proxima Nova"/>
              <a:buChar char="●"/>
            </a:pPr>
            <a:r>
              <a:rPr lang="en-US" sz="1800" dirty="0" smtClean="0"/>
              <a:t>1. Agreement overview</a:t>
            </a:r>
            <a:endParaRPr lang="en-US" sz="1800" dirty="0"/>
          </a:p>
          <a:p>
            <a:pPr marL="457200" indent="-304800">
              <a:lnSpc>
                <a:spcPct val="115000"/>
              </a:lnSpc>
              <a:buClr>
                <a:srgbClr val="1432E4"/>
              </a:buClr>
              <a:buSzPct val="66666"/>
              <a:buFont typeface="Proxima Nova"/>
              <a:buChar char="●"/>
            </a:pPr>
            <a:r>
              <a:rPr lang="en-US" sz="1800" dirty="0" smtClean="0"/>
              <a:t>2. Goals &amp; Objectives</a:t>
            </a:r>
            <a:endParaRPr lang="en-US" sz="1800" dirty="0"/>
          </a:p>
          <a:p>
            <a:pPr marL="457200" indent="-304800">
              <a:lnSpc>
                <a:spcPct val="115000"/>
              </a:lnSpc>
              <a:buClr>
                <a:srgbClr val="1432E4"/>
              </a:buClr>
              <a:buSzPct val="66666"/>
              <a:buFont typeface="Proxima Nova"/>
              <a:buChar char="●"/>
            </a:pPr>
            <a:r>
              <a:rPr lang="en-US" sz="1800" dirty="0" smtClean="0"/>
              <a:t>3. Stakeholders</a:t>
            </a:r>
            <a:endParaRPr lang="en-US" sz="1800" dirty="0"/>
          </a:p>
          <a:p>
            <a:pPr marL="457200" indent="-304800">
              <a:lnSpc>
                <a:spcPct val="115000"/>
              </a:lnSpc>
              <a:buClr>
                <a:srgbClr val="1432E4"/>
              </a:buClr>
              <a:buSzPct val="66666"/>
              <a:buFont typeface="Proxima Nova"/>
              <a:buChar char="●"/>
            </a:pPr>
            <a:r>
              <a:rPr lang="en-US" sz="1800" dirty="0" smtClean="0"/>
              <a:t>4. Periodic review</a:t>
            </a:r>
            <a:endParaRPr lang="en-US" sz="1800" dirty="0"/>
          </a:p>
          <a:p>
            <a:pPr marL="457200" indent="-304800">
              <a:lnSpc>
                <a:spcPct val="115000"/>
              </a:lnSpc>
              <a:buClr>
                <a:srgbClr val="1432E4"/>
              </a:buClr>
              <a:buSzPct val="66666"/>
              <a:buFont typeface="Proxima Nova"/>
              <a:buChar char="●"/>
            </a:pPr>
            <a:r>
              <a:rPr lang="en-US" sz="1800" dirty="0" smtClean="0"/>
              <a:t>5. Service Agreement</a:t>
            </a:r>
            <a:endParaRPr lang="en-US" sz="1800" dirty="0"/>
          </a:p>
          <a:p>
            <a:pPr marL="914400" indent="-304800">
              <a:lnSpc>
                <a:spcPct val="115000"/>
              </a:lnSpc>
              <a:buClr>
                <a:srgbClr val="1432E4"/>
              </a:buClr>
              <a:buSzPct val="75000"/>
              <a:buFont typeface="Proxima Nova"/>
              <a:buChar char="➔"/>
            </a:pPr>
            <a:r>
              <a:rPr lang="en-US" sz="1800" dirty="0" smtClean="0"/>
              <a:t>5.1 Service Scope</a:t>
            </a:r>
            <a:endParaRPr lang="en-US" sz="1800" dirty="0"/>
          </a:p>
          <a:p>
            <a:pPr marL="914400" indent="-304800">
              <a:lnSpc>
                <a:spcPct val="115000"/>
              </a:lnSpc>
              <a:buClr>
                <a:srgbClr val="1432E4"/>
              </a:buClr>
              <a:buSzPct val="75000"/>
              <a:buFont typeface="Proxima Nova"/>
              <a:buChar char="➔"/>
            </a:pPr>
            <a:r>
              <a:rPr lang="en-US" sz="1800" dirty="0" smtClean="0"/>
              <a:t>5.2 Service Requirements</a:t>
            </a:r>
            <a:endParaRPr lang="en" sz="1800" dirty="0"/>
          </a:p>
          <a:p>
            <a:pPr marL="914400" indent="-304800">
              <a:lnSpc>
                <a:spcPct val="115000"/>
              </a:lnSpc>
              <a:buClr>
                <a:srgbClr val="1432E4"/>
              </a:buClr>
              <a:buSzPct val="75000"/>
              <a:buFont typeface="Proxima Nova"/>
              <a:buChar char="➔"/>
            </a:pPr>
            <a:r>
              <a:rPr lang="en-US" sz="1800" dirty="0" smtClean="0"/>
              <a:t>5.3 Service Provider Requirements</a:t>
            </a:r>
          </a:p>
          <a:p>
            <a:pPr marL="914400" indent="-304800">
              <a:lnSpc>
                <a:spcPct val="115000"/>
              </a:lnSpc>
              <a:buClr>
                <a:srgbClr val="1432E4"/>
              </a:buClr>
              <a:buSzPct val="75000"/>
              <a:buFont typeface="Proxima Nova"/>
              <a:buChar char="➔"/>
            </a:pPr>
            <a:r>
              <a:rPr lang="en-US" sz="1800" dirty="0" smtClean="0"/>
              <a:t>5.4 Service Assumptions</a:t>
            </a:r>
          </a:p>
          <a:p>
            <a:pPr marL="457200" indent="-304800">
              <a:lnSpc>
                <a:spcPct val="115000"/>
              </a:lnSpc>
              <a:buClr>
                <a:srgbClr val="1432E4"/>
              </a:buClr>
              <a:buSzPct val="66666"/>
              <a:buFont typeface="Proxima Nova"/>
              <a:buChar char="●"/>
            </a:pPr>
            <a:r>
              <a:rPr lang="en-US" sz="1800" dirty="0" smtClean="0"/>
              <a:t>6. Service Management</a:t>
            </a:r>
            <a:endParaRPr lang="en-US" sz="1800" dirty="0"/>
          </a:p>
          <a:p>
            <a:pPr marL="914400" indent="-304800">
              <a:lnSpc>
                <a:spcPct val="115000"/>
              </a:lnSpc>
              <a:buClr>
                <a:srgbClr val="1432E4"/>
              </a:buClr>
              <a:buSzPct val="75000"/>
              <a:buFont typeface="Proxima Nova"/>
              <a:buChar char="➔"/>
            </a:pPr>
            <a:r>
              <a:rPr lang="en-US" sz="1800" dirty="0" smtClean="0"/>
              <a:t>6.1 Service Availability</a:t>
            </a:r>
            <a:endParaRPr lang="en-US" sz="1800" dirty="0"/>
          </a:p>
          <a:p>
            <a:pPr marL="914400" indent="-304800">
              <a:lnSpc>
                <a:spcPct val="115000"/>
              </a:lnSpc>
              <a:buClr>
                <a:srgbClr val="1432E4"/>
              </a:buClr>
              <a:buSzPct val="75000"/>
              <a:buFont typeface="Proxima Nova"/>
              <a:buChar char="➔"/>
            </a:pPr>
            <a:r>
              <a:rPr lang="en-US" sz="1800" dirty="0" smtClean="0"/>
              <a:t>6.2 Service Requests</a:t>
            </a:r>
            <a:endParaRPr lang="en" sz="1800" dirty="0"/>
          </a:p>
          <a:p>
            <a:pPr marL="609600">
              <a:lnSpc>
                <a:spcPct val="115000"/>
              </a:lnSpc>
              <a:buClr>
                <a:srgbClr val="1432E4"/>
              </a:buClr>
              <a:buSzPct val="75000"/>
            </a:pPr>
            <a:endParaRPr lang="en-US" sz="1200" dirty="0"/>
          </a:p>
          <a:p>
            <a:pPr marL="152400">
              <a:lnSpc>
                <a:spcPct val="115000"/>
              </a:lnSpc>
              <a:buClr>
                <a:srgbClr val="1432E4"/>
              </a:buClr>
              <a:buSzPct val="66666"/>
            </a:pPr>
            <a:endParaRPr lang="en-US" sz="1200" dirty="0" smtClean="0"/>
          </a:p>
          <a:p>
            <a:endParaRPr lang="ru-RU" sz="1200" dirty="0"/>
          </a:p>
          <a:p>
            <a:endParaRPr lang="uk-UA" sz="1200" dirty="0"/>
          </a:p>
        </p:txBody>
      </p:sp>
    </p:spTree>
    <p:extLst>
      <p:ext uri="{BB962C8B-B14F-4D97-AF65-F5344CB8AC3E}">
        <p14:creationId xmlns:p14="http://schemas.microsoft.com/office/powerpoint/2010/main" val="1234200627"/>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Shape 69"/>
          <p:cNvSpPr txBox="1">
            <a:spLocks noGrp="1"/>
          </p:cNvSpPr>
          <p:nvPr>
            <p:ph type="title"/>
          </p:nvPr>
        </p:nvSpPr>
        <p:spPr>
          <a:xfrm>
            <a:off x="320040" y="144780"/>
            <a:ext cx="8691530" cy="590788"/>
          </a:xfrm>
          <a:prstGeom prst="rect">
            <a:avLst/>
          </a:prstGeom>
        </p:spPr>
        <p:txBody>
          <a:bodyPr lIns="91425" tIns="91425" rIns="91425" bIns="91425" anchor="b" anchorCtr="0">
            <a:noAutofit/>
          </a:bodyPr>
          <a:lstStyle/>
          <a:p>
            <a:pPr lvl="0">
              <a:spcBef>
                <a:spcPts val="0"/>
              </a:spcBef>
              <a:buNone/>
            </a:pPr>
            <a:r>
              <a:rPr lang="en" sz="3200" dirty="0" smtClean="0"/>
              <a:t>Disaster Recovery Plan</a:t>
            </a:r>
            <a:endParaRPr lang="en" sz="3200" dirty="0">
              <a:solidFill>
                <a:srgbClr val="003DC7"/>
              </a:solidFill>
            </a:endParaRPr>
          </a:p>
        </p:txBody>
      </p:sp>
      <p:sp>
        <p:nvSpPr>
          <p:cNvPr id="3" name="TextBox 2"/>
          <p:cNvSpPr txBox="1"/>
          <p:nvPr/>
        </p:nvSpPr>
        <p:spPr>
          <a:xfrm>
            <a:off x="320040" y="1195502"/>
            <a:ext cx="8407749" cy="3601692"/>
          </a:xfrm>
          <a:prstGeom prst="rect">
            <a:avLst/>
          </a:prstGeom>
          <a:noFill/>
        </p:spPr>
        <p:txBody>
          <a:bodyPr wrap="square" rtlCol="0">
            <a:spAutoFit/>
          </a:bodyPr>
          <a:lstStyle/>
          <a:p>
            <a:pPr marL="152400">
              <a:lnSpc>
                <a:spcPct val="115000"/>
              </a:lnSpc>
              <a:buClr>
                <a:srgbClr val="1432E4"/>
              </a:buClr>
              <a:buSzPct val="66666"/>
            </a:pPr>
            <a:r>
              <a:rPr lang="en-US" sz="2000" dirty="0"/>
              <a:t>A </a:t>
            </a:r>
            <a:r>
              <a:rPr lang="en-US" sz="2000" b="1" dirty="0"/>
              <a:t>disaster recovery plan (DRP) </a:t>
            </a:r>
            <a:r>
              <a:rPr lang="en-US" sz="2000" dirty="0"/>
              <a:t>is a documented process or set of procedures to recover and protect a business IT infrastructure in the event of a disaster. Such a plan, ordinarily documented in written form, specifies procedures an organization is to follow in the event of a disaster. It is "a comprehensive statement of consistent actions to be taken before, during and after a disaster". The disaster could be natural, environmental or man-made. Man-made disasters could be intentional (for example, an act of a terrorist) or unintentional (that is, accidental, such as the breakage of a man-made dam).</a:t>
            </a:r>
          </a:p>
          <a:p>
            <a:pPr marL="152400">
              <a:lnSpc>
                <a:spcPct val="115000"/>
              </a:lnSpc>
              <a:buClr>
                <a:srgbClr val="1432E4"/>
              </a:buClr>
              <a:buSzPct val="66666"/>
            </a:pPr>
            <a:endParaRPr lang="en-US" sz="2000" dirty="0"/>
          </a:p>
        </p:txBody>
      </p:sp>
    </p:spTree>
    <p:extLst>
      <p:ext uri="{BB962C8B-B14F-4D97-AF65-F5344CB8AC3E}">
        <p14:creationId xmlns:p14="http://schemas.microsoft.com/office/powerpoint/2010/main" val="2075312455"/>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Shape 69"/>
          <p:cNvSpPr txBox="1">
            <a:spLocks noGrp="1"/>
          </p:cNvSpPr>
          <p:nvPr>
            <p:ph type="title"/>
          </p:nvPr>
        </p:nvSpPr>
        <p:spPr>
          <a:xfrm>
            <a:off x="320040" y="144780"/>
            <a:ext cx="8691530" cy="590788"/>
          </a:xfrm>
          <a:prstGeom prst="rect">
            <a:avLst/>
          </a:prstGeom>
        </p:spPr>
        <p:txBody>
          <a:bodyPr lIns="91425" tIns="91425" rIns="91425" bIns="91425" anchor="b" anchorCtr="0">
            <a:noAutofit/>
          </a:bodyPr>
          <a:lstStyle/>
          <a:p>
            <a:pPr lvl="0">
              <a:spcBef>
                <a:spcPts val="0"/>
              </a:spcBef>
              <a:buNone/>
            </a:pPr>
            <a:r>
              <a:rPr lang="en" sz="3200" dirty="0" smtClean="0"/>
              <a:t>DRP key points</a:t>
            </a:r>
            <a:endParaRPr lang="en" sz="3200" dirty="0">
              <a:solidFill>
                <a:srgbClr val="003DC7"/>
              </a:solidFill>
            </a:endParaRPr>
          </a:p>
        </p:txBody>
      </p:sp>
      <p:sp>
        <p:nvSpPr>
          <p:cNvPr id="3" name="TextBox 2"/>
          <p:cNvSpPr txBox="1"/>
          <p:nvPr/>
        </p:nvSpPr>
        <p:spPr>
          <a:xfrm>
            <a:off x="320040" y="792326"/>
            <a:ext cx="8407749" cy="4552015"/>
          </a:xfrm>
          <a:prstGeom prst="rect">
            <a:avLst/>
          </a:prstGeom>
          <a:noFill/>
        </p:spPr>
        <p:txBody>
          <a:bodyPr wrap="square" rtlCol="0">
            <a:spAutoFit/>
          </a:bodyPr>
          <a:lstStyle/>
          <a:p>
            <a:pPr marL="457200" indent="-304800">
              <a:lnSpc>
                <a:spcPct val="115000"/>
              </a:lnSpc>
              <a:buClr>
                <a:srgbClr val="1432E4"/>
              </a:buClr>
              <a:buSzPct val="66666"/>
              <a:buFont typeface="Proxima Nova"/>
              <a:buChar char="●"/>
            </a:pPr>
            <a:r>
              <a:rPr lang="en-US" sz="1800" b="1" dirty="0" smtClean="0"/>
              <a:t>Disaster Recovery-as-a-Service</a:t>
            </a:r>
            <a:r>
              <a:rPr lang="en-US" sz="1800" dirty="0"/>
              <a:t> is a hot topic in cloud, and in business, right now. And, for good reason. The technology that powers disaster recovery has never been more efficient, affordable and capable than it is today</a:t>
            </a:r>
            <a:r>
              <a:rPr lang="en-US" sz="1800" dirty="0" smtClean="0"/>
              <a:t>.</a:t>
            </a:r>
          </a:p>
          <a:p>
            <a:pPr marL="152400">
              <a:lnSpc>
                <a:spcPct val="115000"/>
              </a:lnSpc>
              <a:buClr>
                <a:srgbClr val="1432E4"/>
              </a:buClr>
              <a:buSzPct val="66666"/>
            </a:pPr>
            <a:endParaRPr lang="en-US" sz="1800" dirty="0"/>
          </a:p>
          <a:p>
            <a:pPr marL="457200" indent="-304800">
              <a:lnSpc>
                <a:spcPct val="115000"/>
              </a:lnSpc>
              <a:buClr>
                <a:srgbClr val="1432E4"/>
              </a:buClr>
              <a:buSzPct val="66666"/>
              <a:buFont typeface="Proxima Nova"/>
              <a:buChar char="●"/>
            </a:pPr>
            <a:r>
              <a:rPr lang="en-US" sz="1800" b="1" dirty="0" smtClean="0"/>
              <a:t>Disaster recovery vs Business Continuity</a:t>
            </a:r>
          </a:p>
          <a:p>
            <a:pPr marL="152400">
              <a:lnSpc>
                <a:spcPct val="115000"/>
              </a:lnSpc>
              <a:buClr>
                <a:srgbClr val="1432E4"/>
              </a:buClr>
              <a:buSzPct val="66666"/>
            </a:pPr>
            <a:r>
              <a:rPr lang="en-US" sz="1800" dirty="0"/>
              <a:t>	DR/BC term might give a false impression that DR and BC are the 	same, in fact they are different, thought linked</a:t>
            </a:r>
          </a:p>
          <a:p>
            <a:pPr marL="152400">
              <a:lnSpc>
                <a:spcPct val="115000"/>
              </a:lnSpc>
              <a:buClr>
                <a:srgbClr val="1432E4"/>
              </a:buClr>
              <a:buSzPct val="66666"/>
            </a:pPr>
            <a:r>
              <a:rPr lang="en-US" sz="1800" dirty="0"/>
              <a:t>	There are many, many businesses that fail after a disaster without a 	BC plan. DR will get your hardware, software and apps back up 	and running, but without a business continuity plan to keep your 	company going during the recovery process, you might not have a 	reason to recover those items.</a:t>
            </a:r>
          </a:p>
          <a:p>
            <a:pPr marL="152400">
              <a:lnSpc>
                <a:spcPct val="115000"/>
              </a:lnSpc>
              <a:buClr>
                <a:srgbClr val="1432E4"/>
              </a:buClr>
              <a:buSzPct val="66666"/>
            </a:pPr>
            <a:endParaRPr lang="en-US" sz="1800" dirty="0" smtClean="0"/>
          </a:p>
        </p:txBody>
      </p:sp>
    </p:spTree>
    <p:extLst>
      <p:ext uri="{BB962C8B-B14F-4D97-AF65-F5344CB8AC3E}">
        <p14:creationId xmlns:p14="http://schemas.microsoft.com/office/powerpoint/2010/main" val="1469190112"/>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5" name="Picture 4" descr="RPO RTO disaster recovery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021" y="2320562"/>
            <a:ext cx="5063549" cy="2192186"/>
          </a:xfrm>
          <a:prstGeom prst="rect">
            <a:avLst/>
          </a:prstGeom>
          <a:noFill/>
          <a:extLst>
            <a:ext uri="{909E8E84-426E-40DD-AFC4-6F175D3DCCD1}">
              <a14:hiddenFill xmlns:a14="http://schemas.microsoft.com/office/drawing/2010/main">
                <a:solidFill>
                  <a:srgbClr val="FFFFFF"/>
                </a:solidFill>
              </a14:hiddenFill>
            </a:ext>
          </a:extLst>
        </p:spPr>
      </p:pic>
      <p:sp>
        <p:nvSpPr>
          <p:cNvPr id="69" name="Shape 69"/>
          <p:cNvSpPr txBox="1">
            <a:spLocks noGrp="1"/>
          </p:cNvSpPr>
          <p:nvPr>
            <p:ph type="title"/>
          </p:nvPr>
        </p:nvSpPr>
        <p:spPr>
          <a:xfrm>
            <a:off x="320040" y="144780"/>
            <a:ext cx="8691530" cy="590788"/>
          </a:xfrm>
          <a:prstGeom prst="rect">
            <a:avLst/>
          </a:prstGeom>
        </p:spPr>
        <p:txBody>
          <a:bodyPr lIns="91425" tIns="91425" rIns="91425" bIns="91425" anchor="b" anchorCtr="0">
            <a:noAutofit/>
          </a:bodyPr>
          <a:lstStyle/>
          <a:p>
            <a:pPr lvl="0">
              <a:spcBef>
                <a:spcPts val="0"/>
              </a:spcBef>
              <a:buNone/>
            </a:pPr>
            <a:r>
              <a:rPr lang="en" sz="3200" dirty="0" smtClean="0"/>
              <a:t>RTO vs RPO vs PTO</a:t>
            </a:r>
            <a:endParaRPr lang="en" sz="3200" dirty="0">
              <a:solidFill>
                <a:srgbClr val="003DC7"/>
              </a:solidFill>
            </a:endParaRPr>
          </a:p>
        </p:txBody>
      </p:sp>
      <p:sp>
        <p:nvSpPr>
          <p:cNvPr id="3" name="TextBox 2"/>
          <p:cNvSpPr txBox="1"/>
          <p:nvPr/>
        </p:nvSpPr>
        <p:spPr>
          <a:xfrm>
            <a:off x="320040" y="877824"/>
            <a:ext cx="4032504" cy="4622804"/>
          </a:xfrm>
          <a:prstGeom prst="rect">
            <a:avLst/>
          </a:prstGeom>
          <a:noFill/>
        </p:spPr>
        <p:txBody>
          <a:bodyPr wrap="square" rtlCol="0">
            <a:spAutoFit/>
          </a:bodyPr>
          <a:lstStyle/>
          <a:p>
            <a:pPr marL="457200" indent="-304800">
              <a:lnSpc>
                <a:spcPct val="115000"/>
              </a:lnSpc>
              <a:buClr>
                <a:srgbClr val="1432E4"/>
              </a:buClr>
              <a:buSzPct val="66666"/>
              <a:buFont typeface="Proxima Nova"/>
              <a:buChar char="●"/>
            </a:pPr>
            <a:r>
              <a:rPr lang="en-US" sz="1600" b="1" dirty="0"/>
              <a:t>Recovery Point Objective (RPO)</a:t>
            </a:r>
            <a:r>
              <a:rPr lang="en-US" sz="1600" dirty="0"/>
              <a:t> refers to </a:t>
            </a:r>
            <a:r>
              <a:rPr lang="en-US" sz="1600" dirty="0" smtClean="0"/>
              <a:t>the </a:t>
            </a:r>
            <a:r>
              <a:rPr lang="en-US" sz="1600" dirty="0" err="1" smtClean="0"/>
              <a:t>the</a:t>
            </a:r>
            <a:r>
              <a:rPr lang="en-US" sz="1600" dirty="0" smtClean="0"/>
              <a:t> </a:t>
            </a:r>
            <a:r>
              <a:rPr lang="en-US" sz="1600" dirty="0"/>
              <a:t>point in time in the past to which </a:t>
            </a:r>
            <a:r>
              <a:rPr lang="en-US" sz="1600" dirty="0" smtClean="0"/>
              <a:t>you will </a:t>
            </a:r>
            <a:r>
              <a:rPr lang="en-US" sz="1600" dirty="0"/>
              <a:t>recover.</a:t>
            </a:r>
          </a:p>
          <a:p>
            <a:pPr marL="152400">
              <a:lnSpc>
                <a:spcPct val="115000"/>
              </a:lnSpc>
              <a:buClr>
                <a:srgbClr val="1432E4"/>
              </a:buClr>
              <a:buSzPct val="66666"/>
            </a:pPr>
            <a:endParaRPr lang="en-US" sz="1600" dirty="0"/>
          </a:p>
          <a:p>
            <a:pPr marL="457200" indent="-304800">
              <a:lnSpc>
                <a:spcPct val="115000"/>
              </a:lnSpc>
              <a:buClr>
                <a:srgbClr val="1432E4"/>
              </a:buClr>
              <a:buSzPct val="66666"/>
              <a:buFont typeface="Proxima Nova"/>
              <a:buChar char="●"/>
            </a:pPr>
            <a:r>
              <a:rPr lang="en-US" sz="1600" b="1" dirty="0"/>
              <a:t>Recovery Time Objective (RTO)</a:t>
            </a:r>
            <a:r>
              <a:rPr lang="en-US" sz="1600" dirty="0"/>
              <a:t> refers to </a:t>
            </a:r>
            <a:r>
              <a:rPr lang="en-US" sz="1600" dirty="0" smtClean="0"/>
              <a:t>the point </a:t>
            </a:r>
            <a:r>
              <a:rPr lang="en-US" sz="1600" dirty="0"/>
              <a:t>in time in future in which you will </a:t>
            </a:r>
            <a:r>
              <a:rPr lang="en-US" sz="1600" dirty="0" smtClean="0"/>
              <a:t>be up </a:t>
            </a:r>
            <a:r>
              <a:rPr lang="en-US" sz="1600" dirty="0"/>
              <a:t>and running </a:t>
            </a:r>
            <a:r>
              <a:rPr lang="en-US" sz="1600" dirty="0" smtClean="0"/>
              <a:t>again</a:t>
            </a:r>
          </a:p>
          <a:p>
            <a:pPr marL="457200" indent="-304800">
              <a:lnSpc>
                <a:spcPct val="115000"/>
              </a:lnSpc>
              <a:buClr>
                <a:srgbClr val="1432E4"/>
              </a:buClr>
              <a:buSzPct val="66666"/>
              <a:buFont typeface="Proxima Nova"/>
              <a:buChar char="●"/>
            </a:pPr>
            <a:endParaRPr lang="en-US" sz="1600" dirty="0" smtClean="0"/>
          </a:p>
          <a:p>
            <a:pPr marL="457200" indent="-304800">
              <a:lnSpc>
                <a:spcPct val="115000"/>
              </a:lnSpc>
              <a:buClr>
                <a:srgbClr val="1432E4"/>
              </a:buClr>
              <a:buSzPct val="66666"/>
              <a:buFont typeface="Proxima Nova"/>
              <a:buChar char="●"/>
            </a:pPr>
            <a:r>
              <a:rPr lang="en-US" sz="1600" b="1" dirty="0"/>
              <a:t>Paid time Off (PTO)</a:t>
            </a:r>
            <a:r>
              <a:rPr lang="en-US" sz="1600" dirty="0"/>
              <a:t> is what you take the day </a:t>
            </a:r>
            <a:r>
              <a:rPr lang="en-US" sz="1600" dirty="0" smtClean="0"/>
              <a:t>after </a:t>
            </a:r>
            <a:r>
              <a:rPr lang="en-US" sz="1600" dirty="0"/>
              <a:t>you’ve successfully recovered </a:t>
            </a:r>
            <a:r>
              <a:rPr lang="en-US" sz="1600" dirty="0" smtClean="0"/>
              <a:t>from your </a:t>
            </a:r>
            <a:r>
              <a:rPr lang="en-US" sz="1600" dirty="0"/>
              <a:t>disaster and your business is up </a:t>
            </a:r>
            <a:r>
              <a:rPr lang="en-US" sz="1600" dirty="0" smtClean="0"/>
              <a:t>and running </a:t>
            </a:r>
            <a:r>
              <a:rPr lang="en-US" sz="1600" dirty="0"/>
              <a:t>at full speed ahead.</a:t>
            </a:r>
          </a:p>
          <a:p>
            <a:pPr marL="457200" indent="-304800">
              <a:lnSpc>
                <a:spcPct val="115000"/>
              </a:lnSpc>
              <a:buClr>
                <a:srgbClr val="1432E4"/>
              </a:buClr>
              <a:buSzPct val="66666"/>
              <a:buFont typeface="Proxima Nova"/>
              <a:buChar char="●"/>
            </a:pPr>
            <a:endParaRPr lang="en-US" sz="1600" b="1" dirty="0"/>
          </a:p>
          <a:p>
            <a:pPr marL="152400">
              <a:lnSpc>
                <a:spcPct val="115000"/>
              </a:lnSpc>
              <a:buClr>
                <a:srgbClr val="1432E4"/>
              </a:buClr>
              <a:buSzPct val="66666"/>
            </a:pPr>
            <a:endParaRPr lang="en-US" sz="1600" dirty="0"/>
          </a:p>
        </p:txBody>
      </p:sp>
    </p:spTree>
    <p:extLst>
      <p:ext uri="{BB962C8B-B14F-4D97-AF65-F5344CB8AC3E}">
        <p14:creationId xmlns:p14="http://schemas.microsoft.com/office/powerpoint/2010/main" val="2775924889"/>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Shape 69"/>
          <p:cNvSpPr txBox="1">
            <a:spLocks noGrp="1"/>
          </p:cNvSpPr>
          <p:nvPr>
            <p:ph type="title"/>
          </p:nvPr>
        </p:nvSpPr>
        <p:spPr>
          <a:xfrm>
            <a:off x="320040" y="144780"/>
            <a:ext cx="8691530" cy="590788"/>
          </a:xfrm>
          <a:prstGeom prst="rect">
            <a:avLst/>
          </a:prstGeom>
        </p:spPr>
        <p:txBody>
          <a:bodyPr lIns="91425" tIns="91425" rIns="91425" bIns="91425" anchor="b" anchorCtr="0">
            <a:noAutofit/>
          </a:bodyPr>
          <a:lstStyle/>
          <a:p>
            <a:pPr lvl="0">
              <a:spcBef>
                <a:spcPts val="0"/>
              </a:spcBef>
              <a:buNone/>
            </a:pPr>
            <a:r>
              <a:rPr lang="en" dirty="0" smtClean="0"/>
              <a:t>Problems and incidents</a:t>
            </a:r>
            <a:endParaRPr lang="en" dirty="0">
              <a:solidFill>
                <a:srgbClr val="003DC7"/>
              </a:solidFill>
            </a:endParaRPr>
          </a:p>
        </p:txBody>
      </p:sp>
      <p:sp>
        <p:nvSpPr>
          <p:cNvPr id="3" name="TextBox 2"/>
          <p:cNvSpPr txBox="1"/>
          <p:nvPr/>
        </p:nvSpPr>
        <p:spPr>
          <a:xfrm>
            <a:off x="461930" y="926438"/>
            <a:ext cx="8407749" cy="4764381"/>
          </a:xfrm>
          <a:prstGeom prst="rect">
            <a:avLst/>
          </a:prstGeom>
          <a:noFill/>
        </p:spPr>
        <p:txBody>
          <a:bodyPr wrap="square" rtlCol="0">
            <a:spAutoFit/>
          </a:bodyPr>
          <a:lstStyle/>
          <a:p>
            <a:pPr marL="457200" indent="-304800">
              <a:lnSpc>
                <a:spcPct val="115000"/>
              </a:lnSpc>
              <a:buClr>
                <a:srgbClr val="1432E4"/>
              </a:buClr>
              <a:buSzPct val="66666"/>
              <a:buFont typeface="Proxima Nova"/>
              <a:buChar char="●"/>
            </a:pPr>
            <a:r>
              <a:rPr lang="en-US" sz="1600" b="1" dirty="0" smtClean="0"/>
              <a:t>What is an incident?</a:t>
            </a:r>
          </a:p>
          <a:p>
            <a:pPr marL="152400">
              <a:lnSpc>
                <a:spcPct val="115000"/>
              </a:lnSpc>
              <a:buClr>
                <a:srgbClr val="1432E4"/>
              </a:buClr>
              <a:buSzPct val="66666"/>
            </a:pPr>
            <a:r>
              <a:rPr lang="en-US" sz="1600" dirty="0"/>
              <a:t>Based on the definition provided, an incident is something that needs to be resolved immediately. This can either be through a permanent fix, a workaround or a temporary fix. An example of an incident would be a server crash which causes a disruption in the business process. If a server is used only during office hours, a crash after office hours is, strictly speaking based on the definition, not yet an incident since the no service was affected. It becomes an incident only when the outage extends to the hours of use.</a:t>
            </a:r>
          </a:p>
          <a:p>
            <a:pPr marL="152400">
              <a:lnSpc>
                <a:spcPct val="115000"/>
              </a:lnSpc>
              <a:buClr>
                <a:srgbClr val="1432E4"/>
              </a:buClr>
              <a:buSzPct val="66666"/>
            </a:pPr>
            <a:endParaRPr lang="en-US" sz="1600" dirty="0" smtClean="0"/>
          </a:p>
          <a:p>
            <a:pPr marL="457200" indent="-304800">
              <a:lnSpc>
                <a:spcPct val="115000"/>
              </a:lnSpc>
              <a:buClr>
                <a:srgbClr val="1432E4"/>
              </a:buClr>
              <a:buSzPct val="66666"/>
              <a:buFont typeface="Proxima Nova"/>
              <a:buChar char="●"/>
            </a:pPr>
            <a:r>
              <a:rPr lang="en-US" sz="1600" b="1" dirty="0" smtClean="0"/>
              <a:t>What is problem?</a:t>
            </a:r>
            <a:endParaRPr lang="en-US" sz="1600" b="1" dirty="0" smtClean="0"/>
          </a:p>
          <a:p>
            <a:pPr marL="152400">
              <a:lnSpc>
                <a:spcPct val="115000"/>
              </a:lnSpc>
              <a:buClr>
                <a:srgbClr val="1432E4"/>
              </a:buClr>
              <a:buSzPct val="66666"/>
            </a:pPr>
            <a:r>
              <a:rPr lang="en-US" sz="1600" dirty="0"/>
              <a:t>Problems however are not incidents. An incident can raise a problem, specially if there is a high possibility that the incident might happen again. In the case of a server crash after office hours, the crash is a problem. This is a high priority problem because if this problem is not resolved, this will become an incident.</a:t>
            </a:r>
          </a:p>
          <a:p>
            <a:pPr marL="152400">
              <a:lnSpc>
                <a:spcPct val="115000"/>
              </a:lnSpc>
              <a:buClr>
                <a:srgbClr val="1432E4"/>
              </a:buClr>
              <a:buSzPct val="66666"/>
            </a:pPr>
            <a:endParaRPr lang="en-US" sz="2800" b="1" dirty="0" smtClean="0"/>
          </a:p>
          <a:p>
            <a:pPr marL="152400">
              <a:lnSpc>
                <a:spcPct val="115000"/>
              </a:lnSpc>
              <a:buClr>
                <a:srgbClr val="1432E4"/>
              </a:buClr>
              <a:buSzPct val="66666"/>
            </a:pPr>
            <a:endParaRPr lang="en-US" sz="2800" b="1" dirty="0" smtClean="0"/>
          </a:p>
        </p:txBody>
      </p:sp>
    </p:spTree>
    <p:extLst>
      <p:ext uri="{BB962C8B-B14F-4D97-AF65-F5344CB8AC3E}">
        <p14:creationId xmlns:p14="http://schemas.microsoft.com/office/powerpoint/2010/main" val="2522566900"/>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Shape 69"/>
          <p:cNvSpPr txBox="1">
            <a:spLocks noGrp="1"/>
          </p:cNvSpPr>
          <p:nvPr>
            <p:ph type="title"/>
          </p:nvPr>
        </p:nvSpPr>
        <p:spPr>
          <a:xfrm>
            <a:off x="320040" y="144780"/>
            <a:ext cx="8691530" cy="590788"/>
          </a:xfrm>
          <a:prstGeom prst="rect">
            <a:avLst/>
          </a:prstGeom>
        </p:spPr>
        <p:txBody>
          <a:bodyPr lIns="91425" tIns="91425" rIns="91425" bIns="91425" anchor="b" anchorCtr="0">
            <a:noAutofit/>
          </a:bodyPr>
          <a:lstStyle/>
          <a:p>
            <a:pPr lvl="0">
              <a:spcBef>
                <a:spcPts val="0"/>
              </a:spcBef>
              <a:buNone/>
            </a:pPr>
            <a:r>
              <a:rPr lang="en" dirty="0" smtClean="0"/>
              <a:t>More widely used terms </a:t>
            </a:r>
            <a:endParaRPr lang="en" dirty="0">
              <a:solidFill>
                <a:srgbClr val="003DC7"/>
              </a:solidFill>
            </a:endParaRPr>
          </a:p>
        </p:txBody>
      </p:sp>
      <p:sp>
        <p:nvSpPr>
          <p:cNvPr id="3" name="TextBox 2"/>
          <p:cNvSpPr txBox="1"/>
          <p:nvPr/>
        </p:nvSpPr>
        <p:spPr>
          <a:xfrm>
            <a:off x="233330" y="735568"/>
            <a:ext cx="8864949" cy="4339650"/>
          </a:xfrm>
          <a:prstGeom prst="rect">
            <a:avLst/>
          </a:prstGeom>
          <a:noFill/>
        </p:spPr>
        <p:txBody>
          <a:bodyPr wrap="square" rtlCol="0">
            <a:spAutoFit/>
          </a:bodyPr>
          <a:lstStyle/>
          <a:p>
            <a:pPr marL="457200" indent="-304800">
              <a:lnSpc>
                <a:spcPct val="115000"/>
              </a:lnSpc>
              <a:buClr>
                <a:srgbClr val="1432E4"/>
              </a:buClr>
              <a:buSzPct val="66666"/>
              <a:buFont typeface="Proxima Nova"/>
              <a:buChar char="●"/>
            </a:pPr>
            <a:r>
              <a:rPr lang="en-US" sz="1600" b="1" dirty="0" smtClean="0"/>
              <a:t>KPI </a:t>
            </a:r>
            <a:r>
              <a:rPr lang="en-US" sz="1600" b="1" dirty="0"/>
              <a:t>- </a:t>
            </a:r>
            <a:r>
              <a:rPr lang="en-US" sz="1600" dirty="0" smtClean="0"/>
              <a:t>an </a:t>
            </a:r>
            <a:r>
              <a:rPr lang="en-US" sz="1600" dirty="0"/>
              <a:t>extensive collection of ITIL key performance indicators (ITIL KPIs) supports the introduction of a comprehensive framework for process control. This includes regular quality assessments of the IT Service Management processes. ITIL key performance indicators (ITIL KPIs) are used to assess if the processes of an IT organization - the ITIL processes - are running according to expectations</a:t>
            </a:r>
            <a:r>
              <a:rPr lang="en-US" sz="1600" dirty="0" smtClean="0"/>
              <a:t>..</a:t>
            </a:r>
            <a:endParaRPr lang="en-US" sz="1600" dirty="0"/>
          </a:p>
          <a:p>
            <a:pPr marL="152400">
              <a:lnSpc>
                <a:spcPct val="115000"/>
              </a:lnSpc>
              <a:buClr>
                <a:srgbClr val="1432E4"/>
              </a:buClr>
              <a:buSzPct val="66666"/>
            </a:pPr>
            <a:endParaRPr lang="en-US" sz="1600" dirty="0" smtClean="0"/>
          </a:p>
          <a:p>
            <a:pPr marL="457200" indent="-304800">
              <a:lnSpc>
                <a:spcPct val="115000"/>
              </a:lnSpc>
              <a:buClr>
                <a:srgbClr val="1432E4"/>
              </a:buClr>
              <a:buSzPct val="66666"/>
              <a:buFont typeface="Proxima Nova"/>
              <a:buChar char="●"/>
            </a:pPr>
            <a:r>
              <a:rPr lang="en-US" sz="1600" b="1" dirty="0"/>
              <a:t>CSF </a:t>
            </a:r>
            <a:r>
              <a:rPr lang="en-US" sz="1600" b="1" dirty="0" smtClean="0"/>
              <a:t>-</a:t>
            </a:r>
            <a:r>
              <a:rPr lang="en-US" sz="1600" dirty="0" smtClean="0"/>
              <a:t> </a:t>
            </a:r>
            <a:r>
              <a:rPr lang="en-US" sz="1600" dirty="0"/>
              <a:t>a management term for an element that is necessary for an organization or project to achieve its mission. It is a critical factor or activity required for ensuring the success of a company or an organization. The term was initially used in the world of data analysis and business analysis. For example, a CSF for a successful Information Technology project is user involvement</a:t>
            </a:r>
            <a:r>
              <a:rPr lang="en-US" sz="1600" dirty="0" smtClean="0"/>
              <a:t>.</a:t>
            </a:r>
          </a:p>
          <a:p>
            <a:pPr marL="457200" indent="-304800">
              <a:lnSpc>
                <a:spcPct val="115000"/>
              </a:lnSpc>
              <a:buClr>
                <a:srgbClr val="1432E4"/>
              </a:buClr>
              <a:buSzPct val="66666"/>
              <a:buFont typeface="Proxima Nova"/>
              <a:buChar char="●"/>
            </a:pPr>
            <a:endParaRPr lang="en-US" sz="1600" dirty="0"/>
          </a:p>
          <a:p>
            <a:pPr marL="457200" indent="-304800">
              <a:lnSpc>
                <a:spcPct val="115000"/>
              </a:lnSpc>
              <a:buClr>
                <a:srgbClr val="1432E4"/>
              </a:buClr>
              <a:buSzPct val="66666"/>
              <a:buFont typeface="Proxima Nova"/>
              <a:buChar char="●"/>
            </a:pPr>
            <a:r>
              <a:rPr lang="en-US" sz="1600" b="1" dirty="0" smtClean="0"/>
              <a:t>Service Desk </a:t>
            </a:r>
            <a:r>
              <a:rPr lang="en-US" sz="1600" dirty="0" smtClean="0"/>
              <a:t>- is a communications center that provides a single point of contact (SPOC) between a company and its customers, employees and business partners. The purpose of a service desk is to ensure that users receive appropriate help in a timely manner.</a:t>
            </a:r>
            <a:endParaRPr lang="uk-UA" sz="1600" dirty="0" smtClean="0"/>
          </a:p>
        </p:txBody>
      </p:sp>
    </p:spTree>
    <p:extLst>
      <p:ext uri="{BB962C8B-B14F-4D97-AF65-F5344CB8AC3E}">
        <p14:creationId xmlns:p14="http://schemas.microsoft.com/office/powerpoint/2010/main" val="13315876"/>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Shape 69"/>
          <p:cNvSpPr txBox="1">
            <a:spLocks noGrp="1"/>
          </p:cNvSpPr>
          <p:nvPr>
            <p:ph type="title"/>
          </p:nvPr>
        </p:nvSpPr>
        <p:spPr>
          <a:xfrm>
            <a:off x="320040" y="144780"/>
            <a:ext cx="8691530" cy="590788"/>
          </a:xfrm>
          <a:prstGeom prst="rect">
            <a:avLst/>
          </a:prstGeom>
        </p:spPr>
        <p:txBody>
          <a:bodyPr lIns="91425" tIns="91425" rIns="91425" bIns="91425" anchor="b" anchorCtr="0">
            <a:noAutofit/>
          </a:bodyPr>
          <a:lstStyle/>
          <a:p>
            <a:pPr lvl="0">
              <a:spcBef>
                <a:spcPts val="0"/>
              </a:spcBef>
              <a:buNone/>
            </a:pPr>
            <a:r>
              <a:rPr lang="en" dirty="0" smtClean="0"/>
              <a:t>W</a:t>
            </a:r>
            <a:r>
              <a:rPr lang="en-US" dirty="0" smtClean="0"/>
              <a:t>ha</a:t>
            </a:r>
            <a:r>
              <a:rPr lang="en" dirty="0" smtClean="0"/>
              <a:t>t is DevOps?</a:t>
            </a:r>
            <a:endParaRPr lang="en" dirty="0">
              <a:solidFill>
                <a:srgbClr val="003DC7"/>
              </a:solidFill>
            </a:endParaRPr>
          </a:p>
        </p:txBody>
      </p:sp>
      <p:sp>
        <p:nvSpPr>
          <p:cNvPr id="3" name="TextBox 2"/>
          <p:cNvSpPr txBox="1"/>
          <p:nvPr/>
        </p:nvSpPr>
        <p:spPr>
          <a:xfrm>
            <a:off x="490886" y="1015984"/>
            <a:ext cx="8349838" cy="3879524"/>
          </a:xfrm>
          <a:prstGeom prst="rect">
            <a:avLst/>
          </a:prstGeom>
          <a:noFill/>
        </p:spPr>
        <p:txBody>
          <a:bodyPr wrap="square" rtlCol="0">
            <a:spAutoFit/>
          </a:bodyPr>
          <a:lstStyle/>
          <a:p>
            <a:pPr marL="152400">
              <a:lnSpc>
                <a:spcPct val="115000"/>
              </a:lnSpc>
              <a:buClr>
                <a:srgbClr val="1432E4"/>
              </a:buClr>
              <a:buSzPct val="66666"/>
            </a:pPr>
            <a:r>
              <a:rPr lang="en-US" sz="1800" dirty="0"/>
              <a:t>The </a:t>
            </a:r>
            <a:r>
              <a:rPr lang="en-US" sz="1800" b="1" dirty="0"/>
              <a:t>DevOps</a:t>
            </a:r>
            <a:r>
              <a:rPr lang="en-US" sz="1800" dirty="0"/>
              <a:t> approach to software development requires frequent, incremental changes to code versions, which means frequent deployment and testing regimens. Although </a:t>
            </a:r>
            <a:r>
              <a:rPr lang="en-US" sz="1800" dirty="0" smtClean="0"/>
              <a:t>DevOps </a:t>
            </a:r>
            <a:r>
              <a:rPr lang="en-US" sz="1800" dirty="0"/>
              <a:t>engineers rarely code from scratch, they must understand the basics of software development languages and be familiar with the development tools used to create new code or update existing code. A DevOps engineer will work with development staff to tackle the coding and scripting needed to connect elements of code, such as libraries or software development kits (SDKs), and integrate other components such as SQL data management or messaging tools that are needed to run the software release on operating systems and production infrastructure.</a:t>
            </a:r>
          </a:p>
          <a:p>
            <a:pPr marL="152400">
              <a:lnSpc>
                <a:spcPct val="115000"/>
              </a:lnSpc>
              <a:buClr>
                <a:srgbClr val="1432E4"/>
              </a:buClr>
              <a:buSzPct val="66666"/>
            </a:pPr>
            <a:endParaRPr lang="uk-UA" sz="1600" dirty="0" smtClean="0"/>
          </a:p>
        </p:txBody>
      </p:sp>
    </p:spTree>
    <p:extLst>
      <p:ext uri="{BB962C8B-B14F-4D97-AF65-F5344CB8AC3E}">
        <p14:creationId xmlns:p14="http://schemas.microsoft.com/office/powerpoint/2010/main" val="334081359"/>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Shape 69"/>
          <p:cNvSpPr txBox="1">
            <a:spLocks noGrp="1"/>
          </p:cNvSpPr>
          <p:nvPr>
            <p:ph type="title"/>
          </p:nvPr>
        </p:nvSpPr>
        <p:spPr>
          <a:xfrm>
            <a:off x="320040" y="144780"/>
            <a:ext cx="8691530" cy="590788"/>
          </a:xfrm>
          <a:prstGeom prst="rect">
            <a:avLst/>
          </a:prstGeom>
        </p:spPr>
        <p:txBody>
          <a:bodyPr lIns="91425" tIns="91425" rIns="91425" bIns="91425" anchor="b" anchorCtr="0">
            <a:noAutofit/>
          </a:bodyPr>
          <a:lstStyle/>
          <a:p>
            <a:pPr lvl="0">
              <a:spcBef>
                <a:spcPts val="0"/>
              </a:spcBef>
              <a:buNone/>
            </a:pPr>
            <a:r>
              <a:rPr lang="en-US" dirty="0" smtClean="0"/>
              <a:t>DevOps and ITIL</a:t>
            </a:r>
            <a:endParaRPr lang="en" dirty="0">
              <a:solidFill>
                <a:srgbClr val="003DC7"/>
              </a:solidFill>
            </a:endParaRPr>
          </a:p>
        </p:txBody>
      </p:sp>
      <p:pic>
        <p:nvPicPr>
          <p:cNvPr id="4" name="Picture 2" descr="http://blog.itil.org/wp-content/uploads/2014/10/devops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62" y="735568"/>
            <a:ext cx="8926608" cy="3981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217812"/>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7"/>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sz="3200" dirty="0" smtClean="0">
                <a:solidFill>
                  <a:srgbClr val="003DC7"/>
                </a:solidFill>
              </a:rPr>
              <a:t>Agenda</a:t>
            </a:r>
            <a:endParaRPr lang="en" sz="3200" dirty="0">
              <a:solidFill>
                <a:srgbClr val="003DC7"/>
              </a:solidFill>
            </a:endParaRPr>
          </a:p>
        </p:txBody>
      </p:sp>
      <p:sp>
        <p:nvSpPr>
          <p:cNvPr id="71" name="Shape 71"/>
          <p:cNvSpPr txBox="1">
            <a:spLocks noGrp="1"/>
          </p:cNvSpPr>
          <p:nvPr>
            <p:ph type="body" idx="4294967295"/>
          </p:nvPr>
        </p:nvSpPr>
        <p:spPr>
          <a:xfrm>
            <a:off x="1042128" y="1863988"/>
            <a:ext cx="7351434" cy="3279512"/>
          </a:xfrm>
          <a:prstGeom prst="rect">
            <a:avLst/>
          </a:prstGeom>
          <a:noFill/>
          <a:ln>
            <a:noFill/>
          </a:ln>
        </p:spPr>
        <p:txBody>
          <a:bodyPr lIns="91425" tIns="91425" rIns="91425" bIns="91425" anchor="t" anchorCtr="0">
            <a:noAutofit/>
          </a:bodyPr>
          <a:lstStyle/>
          <a:p>
            <a:pPr marL="457200" indent="-304800">
              <a:lnSpc>
                <a:spcPct val="115000"/>
              </a:lnSpc>
              <a:spcBef>
                <a:spcPts val="0"/>
              </a:spcBef>
              <a:buClr>
                <a:srgbClr val="1432E4"/>
              </a:buClr>
              <a:buSzPct val="66666"/>
              <a:buFont typeface="Proxima Nova"/>
              <a:buChar char="●"/>
            </a:pPr>
            <a:r>
              <a:rPr lang="en-US" sz="2000" b="0" dirty="0" smtClean="0"/>
              <a:t>What is ITIL/ITSM?</a:t>
            </a:r>
            <a:endParaRPr lang="en-US" sz="2000" b="0" dirty="0" smtClean="0"/>
          </a:p>
          <a:p>
            <a:pPr marL="457200" indent="-304800">
              <a:lnSpc>
                <a:spcPct val="115000"/>
              </a:lnSpc>
              <a:spcBef>
                <a:spcPts val="0"/>
              </a:spcBef>
              <a:buClr>
                <a:srgbClr val="1432E4"/>
              </a:buClr>
              <a:buSzPct val="66666"/>
              <a:buFont typeface="Proxima Nova"/>
              <a:buChar char="●"/>
            </a:pPr>
            <a:r>
              <a:rPr lang="en-US" sz="2000" b="0" dirty="0" smtClean="0"/>
              <a:t>ITIL overview, basic structure</a:t>
            </a:r>
          </a:p>
          <a:p>
            <a:pPr marL="457200" indent="-304800">
              <a:lnSpc>
                <a:spcPct val="115000"/>
              </a:lnSpc>
              <a:spcBef>
                <a:spcPts val="0"/>
              </a:spcBef>
              <a:buClr>
                <a:srgbClr val="1432E4"/>
              </a:buClr>
              <a:buSzPct val="66666"/>
              <a:buFont typeface="Proxima Nova"/>
              <a:buChar char="●"/>
            </a:pPr>
            <a:r>
              <a:rPr lang="en-US" sz="2000" b="0" dirty="0" smtClean="0"/>
              <a:t>What is DevOps</a:t>
            </a:r>
            <a:endParaRPr lang="en-US" sz="2000" b="0" dirty="0" smtClean="0"/>
          </a:p>
          <a:p>
            <a:pPr marL="457200" indent="-304800">
              <a:lnSpc>
                <a:spcPct val="115000"/>
              </a:lnSpc>
              <a:spcBef>
                <a:spcPts val="0"/>
              </a:spcBef>
              <a:buClr>
                <a:srgbClr val="1432E4"/>
              </a:buClr>
              <a:buSzPct val="66666"/>
              <a:buFont typeface="Proxima Nova"/>
              <a:buChar char="●"/>
            </a:pPr>
            <a:r>
              <a:rPr lang="en-US" sz="2000" b="0" dirty="0" smtClean="0"/>
              <a:t>DevOps role within ITIL</a:t>
            </a:r>
            <a:endParaRPr lang="en-US" sz="2000" b="0" dirty="0" smtClean="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Shape 202"/>
          <p:cNvPicPr preferRelativeResize="0"/>
          <p:nvPr/>
        </p:nvPicPr>
        <p:blipFill>
          <a:blip r:embed="rId3">
            <a:alphaModFix/>
          </a:blip>
          <a:stretch>
            <a:fillRect/>
          </a:stretch>
        </p:blipFill>
        <p:spPr>
          <a:xfrm>
            <a:off x="0" y="0"/>
            <a:ext cx="9144000" cy="5143500"/>
          </a:xfrm>
          <a:prstGeom prst="rect">
            <a:avLst/>
          </a:prstGeom>
          <a:noFill/>
          <a:ln>
            <a:noFill/>
          </a:ln>
        </p:spPr>
      </p:pic>
      <p:sp>
        <p:nvSpPr>
          <p:cNvPr id="203" name="Shape 203"/>
          <p:cNvSpPr/>
          <p:nvPr/>
        </p:nvSpPr>
        <p:spPr>
          <a:xfrm>
            <a:off x="0" y="-8700"/>
            <a:ext cx="9190499" cy="5160899"/>
          </a:xfrm>
          <a:prstGeom prst="rect">
            <a:avLst/>
          </a:prstGeom>
          <a:solidFill>
            <a:srgbClr val="F3F3F3">
              <a:alpha val="80380"/>
            </a:srgbClr>
          </a:solidFill>
          <a:ln>
            <a:noFill/>
          </a:ln>
        </p:spPr>
        <p:txBody>
          <a:bodyPr lIns="91425" tIns="91425" rIns="91425" bIns="91425" anchor="ctr" anchorCtr="0">
            <a:noAutofit/>
          </a:bodyPr>
          <a:lstStyle/>
          <a:p>
            <a:pPr lvl="0" rtl="0">
              <a:spcBef>
                <a:spcPts val="0"/>
              </a:spcBef>
              <a:buNone/>
            </a:pPr>
            <a:endParaRPr/>
          </a:p>
        </p:txBody>
      </p:sp>
      <p:sp>
        <p:nvSpPr>
          <p:cNvPr id="204" name="Shape 204"/>
          <p:cNvSpPr txBox="1"/>
          <p:nvPr/>
        </p:nvSpPr>
        <p:spPr>
          <a:xfrm>
            <a:off x="877800" y="1156200"/>
            <a:ext cx="6709799" cy="2831100"/>
          </a:xfrm>
          <a:prstGeom prst="rect">
            <a:avLst/>
          </a:prstGeom>
          <a:noFill/>
          <a:ln>
            <a:noFill/>
          </a:ln>
        </p:spPr>
        <p:txBody>
          <a:bodyPr lIns="91425" tIns="91425" rIns="91425" bIns="91425" anchor="t" anchorCtr="0">
            <a:noAutofit/>
          </a:bodyPr>
          <a:lstStyle/>
          <a:p>
            <a:pPr lvl="0" rtl="0">
              <a:lnSpc>
                <a:spcPct val="100000"/>
              </a:lnSpc>
              <a:spcBef>
                <a:spcPts val="0"/>
              </a:spcBef>
              <a:spcAft>
                <a:spcPts val="600"/>
              </a:spcAft>
              <a:buClr>
                <a:schemeClr val="dk1"/>
              </a:buClr>
              <a:buSzPct val="30555"/>
              <a:buFont typeface="Arial"/>
              <a:buNone/>
            </a:pPr>
            <a:endParaRPr lang="en" sz="3600" b="1" dirty="0" smtClean="0">
              <a:latin typeface="Proxima Nova"/>
              <a:ea typeface="Proxima Nova"/>
              <a:cs typeface="Proxima Nova"/>
              <a:sym typeface="Proxima Nova"/>
            </a:endParaRPr>
          </a:p>
          <a:p>
            <a:pPr lvl="0" rtl="0">
              <a:lnSpc>
                <a:spcPct val="100000"/>
              </a:lnSpc>
              <a:spcBef>
                <a:spcPts val="0"/>
              </a:spcBef>
              <a:spcAft>
                <a:spcPts val="600"/>
              </a:spcAft>
              <a:buClr>
                <a:schemeClr val="dk1"/>
              </a:buClr>
              <a:buSzPct val="30555"/>
              <a:buFont typeface="Arial"/>
              <a:buNone/>
            </a:pPr>
            <a:r>
              <a:rPr lang="en" sz="3600" b="1" dirty="0">
                <a:latin typeface="Proxima Nova"/>
                <a:ea typeface="Proxima Nova"/>
                <a:cs typeface="Proxima Nova"/>
                <a:sym typeface="Proxima Nova"/>
              </a:rPr>
              <a:t>	</a:t>
            </a:r>
            <a:r>
              <a:rPr lang="en" sz="3600" b="1" dirty="0" smtClean="0">
                <a:latin typeface="Proxima Nova"/>
                <a:ea typeface="Proxima Nova"/>
                <a:cs typeface="Proxima Nova"/>
                <a:sym typeface="Proxima Nova"/>
              </a:rPr>
              <a:t>	</a:t>
            </a:r>
            <a:r>
              <a:rPr lang="en" sz="3600" b="1" dirty="0" smtClean="0">
                <a:solidFill>
                  <a:srgbClr val="003DC7"/>
                </a:solidFill>
                <a:latin typeface="Proxima Nova"/>
                <a:ea typeface="Proxima Nova"/>
                <a:cs typeface="Proxima Nova"/>
                <a:sym typeface="Proxima Nova"/>
              </a:rPr>
              <a:t>Questions time</a:t>
            </a:r>
            <a:endParaRPr lang="en" sz="3600" b="1" dirty="0">
              <a:solidFill>
                <a:srgbClr val="003DC7"/>
              </a:solidFill>
              <a:latin typeface="Proxima Nova"/>
              <a:ea typeface="Proxima Nova"/>
              <a:cs typeface="Proxima Nova"/>
              <a:sym typeface="Proxima Nova"/>
            </a:endParaRPr>
          </a:p>
          <a:p>
            <a:pPr lvl="0" rtl="0">
              <a:spcBef>
                <a:spcPts val="0"/>
              </a:spcBef>
              <a:buClr>
                <a:srgbClr val="000000"/>
              </a:buClr>
              <a:buFont typeface="Arial"/>
              <a:buNone/>
            </a:pPr>
            <a:endParaRPr sz="3600" b="1" dirty="0">
              <a:solidFill>
                <a:srgbClr val="FFFFFF"/>
              </a:solidFill>
              <a:latin typeface="Proxima Nova"/>
              <a:ea typeface="Proxima Nova"/>
              <a:cs typeface="Proxima Nova"/>
              <a:sym typeface="Proxima Nova"/>
            </a:endParaRPr>
          </a:p>
          <a:p>
            <a:pPr lvl="0" rtl="0">
              <a:spcBef>
                <a:spcPts val="0"/>
              </a:spcBef>
              <a:buNone/>
            </a:pPr>
            <a:endParaRPr sz="3600" b="1" dirty="0">
              <a:solidFill>
                <a:srgbClr val="FFFFFF"/>
              </a:solidFill>
              <a:latin typeface="Proxima Nova"/>
              <a:ea typeface="Proxima Nova"/>
              <a:cs typeface="Proxima Nova"/>
              <a:sym typeface="Proxima Nova"/>
            </a:endParaRPr>
          </a:p>
          <a:p>
            <a:pPr lvl="0" rtl="0">
              <a:spcBef>
                <a:spcPts val="0"/>
              </a:spcBef>
              <a:buNone/>
            </a:pPr>
            <a:endParaRPr sz="2400" b="1" dirty="0">
              <a:solidFill>
                <a:srgbClr val="FFFFFF"/>
              </a:solidFill>
              <a:latin typeface="Proxima Nova"/>
              <a:ea typeface="Proxima Nova"/>
              <a:cs typeface="Proxima Nova"/>
              <a:sym typeface="Proxima Nova"/>
            </a:endParaRPr>
          </a:p>
          <a:p>
            <a:pPr lvl="0" rtl="0">
              <a:spcBef>
                <a:spcPts val="0"/>
              </a:spcBef>
              <a:buNone/>
            </a:pPr>
            <a:endParaRPr sz="3000" dirty="0">
              <a:solidFill>
                <a:srgbClr val="FFFFFF"/>
              </a:solidFill>
              <a:latin typeface="Proxima Nova"/>
              <a:ea typeface="Proxima Nova"/>
              <a:cs typeface="Proxima Nova"/>
              <a:sym typeface="Proxima Nova"/>
            </a:endParaRPr>
          </a:p>
          <a:p>
            <a:pPr lvl="0" rtl="0">
              <a:spcBef>
                <a:spcPts val="0"/>
              </a:spcBef>
              <a:buNone/>
            </a:pPr>
            <a:endParaRPr sz="1100" dirty="0">
              <a:solidFill>
                <a:srgbClr val="FFFFFF"/>
              </a:solidFill>
              <a:latin typeface="Proxima Nova"/>
              <a:ea typeface="Proxima Nova"/>
              <a:cs typeface="Proxima Nova"/>
              <a:sym typeface="Proxima Nova"/>
            </a:endParaRP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3DC7"/>
        </a:solidFill>
        <a:effectLst/>
      </p:bgPr>
    </p:bg>
    <p:spTree>
      <p:nvGrpSpPr>
        <p:cNvPr id="1" name="Shape 215"/>
        <p:cNvGrpSpPr/>
        <p:nvPr/>
      </p:nvGrpSpPr>
      <p:grpSpPr>
        <a:xfrm>
          <a:off x="0" y="0"/>
          <a:ext cx="0" cy="0"/>
          <a:chOff x="0" y="0"/>
          <a:chExt cx="0" cy="0"/>
        </a:xfrm>
      </p:grpSpPr>
      <p:sp>
        <p:nvSpPr>
          <p:cNvPr id="216" name="Shape 216"/>
          <p:cNvSpPr txBox="1">
            <a:spLocks noGrp="1"/>
          </p:cNvSpPr>
          <p:nvPr>
            <p:ph type="ctrTitle"/>
          </p:nvPr>
        </p:nvSpPr>
        <p:spPr>
          <a:prstGeom prst="rect">
            <a:avLst/>
          </a:prstGeom>
        </p:spPr>
        <p:txBody>
          <a:bodyPr lIns="91425" tIns="91425" rIns="91425" bIns="91425" anchor="t" anchorCtr="0">
            <a:noAutofit/>
          </a:bodyPr>
          <a:lstStyle/>
          <a:p>
            <a:pPr rtl="0">
              <a:spcBef>
                <a:spcPts val="0"/>
              </a:spcBef>
              <a:buNone/>
            </a:pPr>
            <a:r>
              <a:rPr lang="en"/>
              <a:t>Inspired by Technology.</a:t>
            </a:r>
          </a:p>
          <a:p>
            <a:pPr>
              <a:spcBef>
                <a:spcPts val="0"/>
              </a:spcBef>
              <a:buNone/>
            </a:pPr>
            <a:r>
              <a:rPr lang="en"/>
              <a:t>Driven by Value.</a:t>
            </a:r>
          </a:p>
        </p:txBody>
      </p:sp>
      <p:sp>
        <p:nvSpPr>
          <p:cNvPr id="217" name="Shape 217"/>
          <p:cNvSpPr txBox="1"/>
          <p:nvPr/>
        </p:nvSpPr>
        <p:spPr>
          <a:xfrm>
            <a:off x="685800" y="4307300"/>
            <a:ext cx="1497000" cy="523200"/>
          </a:xfrm>
          <a:prstGeom prst="rect">
            <a:avLst/>
          </a:prstGeom>
          <a:noFill/>
          <a:ln>
            <a:noFill/>
          </a:ln>
        </p:spPr>
        <p:txBody>
          <a:bodyPr lIns="91425" tIns="91425" rIns="91425" bIns="91425" anchor="ctr" anchorCtr="0">
            <a:noAutofit/>
          </a:bodyPr>
          <a:lstStyle/>
          <a:p>
            <a:pPr>
              <a:spcBef>
                <a:spcPts val="0"/>
              </a:spcBef>
              <a:buNone/>
            </a:pPr>
            <a:r>
              <a:rPr lang="en" sz="1000" dirty="0">
                <a:solidFill>
                  <a:srgbClr val="FFFFFF"/>
                </a:solidFill>
                <a:latin typeface="Proxima Nova"/>
                <a:ea typeface="Proxima Nova"/>
                <a:cs typeface="Proxima Nova"/>
                <a:sym typeface="Proxima Nova"/>
              </a:rPr>
              <a:t>Find us at </a:t>
            </a:r>
            <a:r>
              <a:rPr lang="en" sz="1000" b="1" dirty="0">
                <a:solidFill>
                  <a:srgbClr val="00E3E3"/>
                </a:solidFill>
              </a:rPr>
              <a:t> </a:t>
            </a:r>
            <a:r>
              <a:rPr lang="en" sz="1000" u="sng" dirty="0">
                <a:solidFill>
                  <a:schemeClr val="bg1"/>
                </a:solidFill>
                <a:latin typeface="Proxima Nova"/>
                <a:ea typeface="Proxima Nova"/>
                <a:cs typeface="Proxima Nova"/>
                <a:sym typeface="Proxima Nova"/>
                <a:hlinkClick r:id="rId3"/>
              </a:rPr>
              <a:t>eleks.com</a:t>
            </a:r>
          </a:p>
        </p:txBody>
      </p:sp>
      <p:sp>
        <p:nvSpPr>
          <p:cNvPr id="218" name="Shape 218"/>
          <p:cNvSpPr txBox="1"/>
          <p:nvPr/>
        </p:nvSpPr>
        <p:spPr>
          <a:xfrm>
            <a:off x="2487600" y="4307300"/>
            <a:ext cx="3059399" cy="523200"/>
          </a:xfrm>
          <a:prstGeom prst="rect">
            <a:avLst/>
          </a:prstGeom>
          <a:noFill/>
          <a:ln>
            <a:noFill/>
          </a:ln>
        </p:spPr>
        <p:txBody>
          <a:bodyPr lIns="91425" tIns="91425" rIns="91425" bIns="91425" anchor="ctr" anchorCtr="0">
            <a:noAutofit/>
          </a:bodyPr>
          <a:lstStyle/>
          <a:p>
            <a:pPr lvl="0" rtl="0">
              <a:spcBef>
                <a:spcPts val="0"/>
              </a:spcBef>
              <a:buNone/>
            </a:pPr>
            <a:r>
              <a:rPr lang="en" sz="1000" dirty="0">
                <a:solidFill>
                  <a:srgbClr val="FFFFFF"/>
                </a:solidFill>
                <a:latin typeface="Proxima Nova"/>
                <a:ea typeface="Proxima Nova"/>
                <a:cs typeface="Proxima Nova"/>
                <a:sym typeface="Proxima Nova"/>
              </a:rPr>
              <a:t>Have a question? Write to</a:t>
            </a:r>
            <a:r>
              <a:rPr lang="en" sz="1200" dirty="0">
                <a:solidFill>
                  <a:srgbClr val="FFFFFF"/>
                </a:solidFill>
                <a:latin typeface="Proxima Nova"/>
                <a:ea typeface="Proxima Nova"/>
                <a:cs typeface="Proxima Nova"/>
                <a:sym typeface="Proxima Nova"/>
              </a:rPr>
              <a:t> </a:t>
            </a:r>
            <a:r>
              <a:rPr lang="en" sz="1000" u="sng" dirty="0">
                <a:solidFill>
                  <a:srgbClr val="33FFFF"/>
                </a:solidFill>
                <a:latin typeface="Proxima Nova"/>
                <a:ea typeface="Proxima Nova"/>
                <a:cs typeface="Proxima Nova"/>
                <a:sym typeface="Proxima Nova"/>
                <a:hlinkClick r:id="rId4"/>
              </a:rPr>
              <a:t>eleksinfo@eleks.com</a:t>
            </a:r>
          </a:p>
        </p:txBody>
      </p:sp>
    </p:spTree>
    <p:extLst>
      <p:ext uri="{BB962C8B-B14F-4D97-AF65-F5344CB8AC3E}">
        <p14:creationId xmlns:p14="http://schemas.microsoft.com/office/powerpoint/2010/main" val="3373646885"/>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Shape 69"/>
          <p:cNvSpPr txBox="1">
            <a:spLocks noGrp="1"/>
          </p:cNvSpPr>
          <p:nvPr>
            <p:ph type="title"/>
          </p:nvPr>
        </p:nvSpPr>
        <p:spPr>
          <a:xfrm>
            <a:off x="320040" y="144780"/>
            <a:ext cx="8691530" cy="590788"/>
          </a:xfrm>
          <a:prstGeom prst="rect">
            <a:avLst/>
          </a:prstGeom>
        </p:spPr>
        <p:txBody>
          <a:bodyPr lIns="91425" tIns="91425" rIns="91425" bIns="91425" anchor="b" anchorCtr="0">
            <a:noAutofit/>
          </a:bodyPr>
          <a:lstStyle/>
          <a:p>
            <a:pPr lvl="0">
              <a:spcBef>
                <a:spcPts val="0"/>
              </a:spcBef>
              <a:buNone/>
            </a:pPr>
            <a:r>
              <a:rPr lang="en" sz="3200" dirty="0" smtClean="0"/>
              <a:t>ITSM Definition</a:t>
            </a:r>
            <a:endParaRPr lang="en" sz="3200" dirty="0">
              <a:solidFill>
                <a:srgbClr val="003DC7"/>
              </a:solidFill>
            </a:endParaRPr>
          </a:p>
        </p:txBody>
      </p:sp>
      <p:sp>
        <p:nvSpPr>
          <p:cNvPr id="3" name="TextBox 2"/>
          <p:cNvSpPr txBox="1"/>
          <p:nvPr/>
        </p:nvSpPr>
        <p:spPr>
          <a:xfrm>
            <a:off x="759793" y="1665625"/>
            <a:ext cx="7812024" cy="3477875"/>
          </a:xfrm>
          <a:prstGeom prst="rect">
            <a:avLst/>
          </a:prstGeom>
          <a:noFill/>
        </p:spPr>
        <p:txBody>
          <a:bodyPr wrap="square" rtlCol="0">
            <a:spAutoFit/>
          </a:bodyPr>
          <a:lstStyle/>
          <a:p>
            <a:r>
              <a:rPr lang="en-US" sz="2000" dirty="0"/>
              <a:t>IT Service Management is a general term that describes a strategic approach for designing, delivering, managing and improving the way information technology (IT) is used within an organization. The goal of every IT Service Management framework is to ensure that the right processes, people and technology are in place so that the organization can meet its business goals.</a:t>
            </a:r>
          </a:p>
          <a:p>
            <a:endParaRPr lang="en-US" sz="2000" dirty="0"/>
          </a:p>
          <a:p>
            <a:endParaRPr lang="en-US" sz="2000" dirty="0"/>
          </a:p>
          <a:p>
            <a:endParaRPr lang="en-US" sz="2000" dirty="0" smtClean="0"/>
          </a:p>
          <a:p>
            <a:endParaRPr lang="ru-RU" sz="2000" dirty="0"/>
          </a:p>
          <a:p>
            <a:endParaRPr lang="uk-UA" sz="2000" dirty="0"/>
          </a:p>
        </p:txBody>
      </p:sp>
    </p:spTree>
    <p:extLst>
      <p:ext uri="{BB962C8B-B14F-4D97-AF65-F5344CB8AC3E}">
        <p14:creationId xmlns:p14="http://schemas.microsoft.com/office/powerpoint/2010/main" val="873934863"/>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Shape 69"/>
          <p:cNvSpPr txBox="1">
            <a:spLocks noGrp="1"/>
          </p:cNvSpPr>
          <p:nvPr>
            <p:ph type="title"/>
          </p:nvPr>
        </p:nvSpPr>
        <p:spPr>
          <a:xfrm>
            <a:off x="320040" y="144780"/>
            <a:ext cx="8691530" cy="590788"/>
          </a:xfrm>
          <a:prstGeom prst="rect">
            <a:avLst/>
          </a:prstGeom>
        </p:spPr>
        <p:txBody>
          <a:bodyPr lIns="91425" tIns="91425" rIns="91425" bIns="91425" anchor="b" anchorCtr="0">
            <a:noAutofit/>
          </a:bodyPr>
          <a:lstStyle/>
          <a:p>
            <a:pPr lvl="0"/>
            <a:r>
              <a:rPr lang="en-US" sz="3200" dirty="0" smtClean="0"/>
              <a:t>ITSM Frameworks</a:t>
            </a:r>
            <a:endParaRPr lang="en" sz="3200" dirty="0">
              <a:solidFill>
                <a:srgbClr val="003DC7"/>
              </a:solidFill>
            </a:endParaRPr>
          </a:p>
        </p:txBody>
      </p:sp>
      <p:sp>
        <p:nvSpPr>
          <p:cNvPr id="3" name="TextBox 2"/>
          <p:cNvSpPr txBox="1"/>
          <p:nvPr/>
        </p:nvSpPr>
        <p:spPr>
          <a:xfrm>
            <a:off x="414634" y="1404707"/>
            <a:ext cx="8502342" cy="3222421"/>
          </a:xfrm>
          <a:prstGeom prst="rect">
            <a:avLst/>
          </a:prstGeom>
          <a:noFill/>
        </p:spPr>
        <p:txBody>
          <a:bodyPr wrap="square" rtlCol="0">
            <a:spAutoFit/>
          </a:bodyPr>
          <a:lstStyle/>
          <a:p>
            <a:pPr marL="457200" indent="-304800">
              <a:lnSpc>
                <a:spcPct val="115000"/>
              </a:lnSpc>
              <a:buClr>
                <a:srgbClr val="1432E4"/>
              </a:buClr>
              <a:buSzPct val="66666"/>
              <a:buFont typeface="Proxima Nova"/>
              <a:buChar char="●"/>
            </a:pPr>
            <a:r>
              <a:rPr lang="en-US" sz="2400" dirty="0" smtClean="0"/>
              <a:t>COBIT</a:t>
            </a:r>
            <a:endParaRPr lang="en-US" sz="2400" dirty="0"/>
          </a:p>
          <a:p>
            <a:pPr marL="457200" indent="-304800">
              <a:lnSpc>
                <a:spcPct val="115000"/>
              </a:lnSpc>
              <a:buClr>
                <a:srgbClr val="1432E4"/>
              </a:buClr>
              <a:buSzPct val="66666"/>
              <a:buFont typeface="Proxima Nova"/>
              <a:buChar char="●"/>
            </a:pPr>
            <a:r>
              <a:rPr lang="en-US" sz="2400" dirty="0" smtClean="0"/>
              <a:t>Microsoft Operations Framework</a:t>
            </a:r>
            <a:endParaRPr lang="en-US" sz="2400" dirty="0"/>
          </a:p>
          <a:p>
            <a:pPr marL="457200" indent="-304800">
              <a:lnSpc>
                <a:spcPct val="115000"/>
              </a:lnSpc>
              <a:buClr>
                <a:srgbClr val="1432E4"/>
              </a:buClr>
              <a:buSzPct val="66666"/>
              <a:buFont typeface="Proxima Nova"/>
              <a:buChar char="●"/>
            </a:pPr>
            <a:r>
              <a:rPr lang="en-US" sz="2400" dirty="0" smtClean="0"/>
              <a:t>Six Sigma</a:t>
            </a:r>
            <a:endParaRPr lang="en-US" sz="2400" dirty="0"/>
          </a:p>
          <a:p>
            <a:pPr marL="457200" indent="-304800">
              <a:lnSpc>
                <a:spcPct val="115000"/>
              </a:lnSpc>
              <a:buClr>
                <a:srgbClr val="1432E4"/>
              </a:buClr>
              <a:buSzPct val="66666"/>
              <a:buFont typeface="Proxima Nova"/>
              <a:buChar char="●"/>
            </a:pPr>
            <a:r>
              <a:rPr lang="en-US" sz="2400" dirty="0" smtClean="0"/>
              <a:t>ISO 20000</a:t>
            </a:r>
            <a:endParaRPr lang="en-US" sz="2400" dirty="0"/>
          </a:p>
          <a:p>
            <a:pPr marL="457200" indent="-304800">
              <a:lnSpc>
                <a:spcPct val="115000"/>
              </a:lnSpc>
              <a:buClr>
                <a:srgbClr val="1432E4"/>
              </a:buClr>
              <a:buSzPct val="66666"/>
              <a:buFont typeface="Proxima Nova"/>
              <a:buChar char="●"/>
            </a:pPr>
            <a:r>
              <a:rPr lang="en-US" sz="2400" dirty="0" smtClean="0"/>
              <a:t>TOGAF</a:t>
            </a:r>
          </a:p>
          <a:p>
            <a:pPr marL="457200" indent="-304800">
              <a:lnSpc>
                <a:spcPct val="115000"/>
              </a:lnSpc>
              <a:buClr>
                <a:srgbClr val="1432E4"/>
              </a:buClr>
              <a:buSzPct val="66666"/>
              <a:buFont typeface="Proxima Nova"/>
              <a:buChar char="●"/>
            </a:pPr>
            <a:r>
              <a:rPr lang="en-US" sz="2400" dirty="0" smtClean="0"/>
              <a:t>ITIL</a:t>
            </a:r>
            <a:endParaRPr lang="en-US" sz="1600" dirty="0"/>
          </a:p>
          <a:p>
            <a:pPr marL="152400">
              <a:lnSpc>
                <a:spcPct val="115000"/>
              </a:lnSpc>
              <a:buClr>
                <a:srgbClr val="1432E4"/>
              </a:buClr>
              <a:buSzPct val="66666"/>
            </a:pPr>
            <a:endParaRPr lang="en-US" sz="1200" dirty="0" smtClean="0"/>
          </a:p>
          <a:p>
            <a:endParaRPr lang="ru-RU" sz="1200" dirty="0"/>
          </a:p>
          <a:p>
            <a:endParaRPr lang="uk-UA" sz="1200" dirty="0"/>
          </a:p>
        </p:txBody>
      </p:sp>
    </p:spTree>
    <p:extLst>
      <p:ext uri="{BB962C8B-B14F-4D97-AF65-F5344CB8AC3E}">
        <p14:creationId xmlns:p14="http://schemas.microsoft.com/office/powerpoint/2010/main" val="3140104799"/>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Shape 69"/>
          <p:cNvSpPr txBox="1">
            <a:spLocks noGrp="1"/>
          </p:cNvSpPr>
          <p:nvPr>
            <p:ph type="title"/>
          </p:nvPr>
        </p:nvSpPr>
        <p:spPr>
          <a:xfrm>
            <a:off x="320040" y="144780"/>
            <a:ext cx="8691530" cy="590788"/>
          </a:xfrm>
          <a:prstGeom prst="rect">
            <a:avLst/>
          </a:prstGeom>
        </p:spPr>
        <p:txBody>
          <a:bodyPr lIns="91425" tIns="91425" rIns="91425" bIns="91425" anchor="b" anchorCtr="0">
            <a:noAutofit/>
          </a:bodyPr>
          <a:lstStyle/>
          <a:p>
            <a:pPr lvl="0">
              <a:spcBef>
                <a:spcPts val="0"/>
              </a:spcBef>
              <a:buNone/>
            </a:pPr>
            <a:r>
              <a:rPr lang="en" sz="3200" dirty="0" smtClean="0"/>
              <a:t>ITIL Definition</a:t>
            </a:r>
            <a:endParaRPr lang="en" sz="3200" dirty="0">
              <a:solidFill>
                <a:srgbClr val="003DC7"/>
              </a:solidFill>
            </a:endParaRPr>
          </a:p>
        </p:txBody>
      </p:sp>
      <p:sp>
        <p:nvSpPr>
          <p:cNvPr id="3" name="TextBox 2"/>
          <p:cNvSpPr txBox="1"/>
          <p:nvPr/>
        </p:nvSpPr>
        <p:spPr>
          <a:xfrm>
            <a:off x="461930" y="1064752"/>
            <a:ext cx="8407749" cy="3920240"/>
          </a:xfrm>
          <a:prstGeom prst="rect">
            <a:avLst/>
          </a:prstGeom>
          <a:noFill/>
        </p:spPr>
        <p:txBody>
          <a:bodyPr wrap="square" rtlCol="0">
            <a:spAutoFit/>
          </a:bodyPr>
          <a:lstStyle/>
          <a:p>
            <a:pPr marL="152400">
              <a:lnSpc>
                <a:spcPct val="115000"/>
              </a:lnSpc>
              <a:buClr>
                <a:srgbClr val="1432E4"/>
              </a:buClr>
              <a:buSzPct val="66666"/>
            </a:pPr>
            <a:r>
              <a:rPr lang="en-US" sz="1800" b="1" dirty="0"/>
              <a:t>ITIL (Information Technology Infrastructure Library)</a:t>
            </a:r>
            <a:r>
              <a:rPr lang="en-US" sz="1800" dirty="0"/>
              <a:t> - a framework that provides best practices for aligning IT with business needs. The most widely used framework for IT process management is ITIL v3, which has five parts: Strategy, Design, Transition, Operations and Continual Service Improvement. Ongoing development for ITIL has been vested in Axelos, a joint-venture company created by the U.K. Cabinet Office and Capita PLC. As of this writing, the most widely used framework for ITSM is ITIL v3. ITIL was created because there was a need for ITSM best practice in the late 1980’s and it has since become the de facto framework used by many organizations across the world. The framework has five parts: Strategy, Design, Transition, Operations and Continual Service Improvement</a:t>
            </a:r>
          </a:p>
          <a:p>
            <a:pPr marL="152400">
              <a:lnSpc>
                <a:spcPct val="115000"/>
              </a:lnSpc>
              <a:buClr>
                <a:srgbClr val="1432E4"/>
              </a:buClr>
              <a:buSzPct val="66666"/>
            </a:pPr>
            <a:endParaRPr lang="en-US" sz="2000" dirty="0"/>
          </a:p>
        </p:txBody>
      </p:sp>
    </p:spTree>
    <p:extLst>
      <p:ext uri="{BB962C8B-B14F-4D97-AF65-F5344CB8AC3E}">
        <p14:creationId xmlns:p14="http://schemas.microsoft.com/office/powerpoint/2010/main" val="2136796561"/>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Shape 69"/>
          <p:cNvSpPr txBox="1">
            <a:spLocks noGrp="1"/>
          </p:cNvSpPr>
          <p:nvPr>
            <p:ph type="title"/>
          </p:nvPr>
        </p:nvSpPr>
        <p:spPr>
          <a:xfrm>
            <a:off x="320040" y="144780"/>
            <a:ext cx="8691530" cy="590788"/>
          </a:xfrm>
          <a:prstGeom prst="rect">
            <a:avLst/>
          </a:prstGeom>
        </p:spPr>
        <p:txBody>
          <a:bodyPr lIns="91425" tIns="91425" rIns="91425" bIns="91425" anchor="b" anchorCtr="0">
            <a:noAutofit/>
          </a:bodyPr>
          <a:lstStyle/>
          <a:p>
            <a:pPr lvl="0">
              <a:spcBef>
                <a:spcPts val="0"/>
              </a:spcBef>
              <a:buNone/>
            </a:pPr>
            <a:r>
              <a:rPr lang="en" dirty="0" smtClean="0"/>
              <a:t>ITIL Subjects</a:t>
            </a:r>
            <a:endParaRPr lang="en" dirty="0">
              <a:solidFill>
                <a:srgbClr val="003DC7"/>
              </a:solidFill>
            </a:endParaRPr>
          </a:p>
        </p:txBody>
      </p:sp>
      <p:sp>
        <p:nvSpPr>
          <p:cNvPr id="3" name="TextBox 2"/>
          <p:cNvSpPr txBox="1"/>
          <p:nvPr/>
        </p:nvSpPr>
        <p:spPr>
          <a:xfrm>
            <a:off x="844296" y="1475078"/>
            <a:ext cx="8407749" cy="3065455"/>
          </a:xfrm>
          <a:prstGeom prst="rect">
            <a:avLst/>
          </a:prstGeom>
          <a:noFill/>
        </p:spPr>
        <p:txBody>
          <a:bodyPr wrap="square" rtlCol="0">
            <a:spAutoFit/>
          </a:bodyPr>
          <a:lstStyle/>
          <a:p>
            <a:pPr marL="457200" indent="-304800">
              <a:lnSpc>
                <a:spcPct val="115000"/>
              </a:lnSpc>
              <a:buClr>
                <a:srgbClr val="1432E4"/>
              </a:buClr>
              <a:buSzPct val="66666"/>
              <a:buFont typeface="Proxima Nova"/>
              <a:buChar char="●"/>
            </a:pPr>
            <a:r>
              <a:rPr lang="en-US" sz="2800" dirty="0" smtClean="0"/>
              <a:t>Customer</a:t>
            </a:r>
          </a:p>
          <a:p>
            <a:pPr marL="152400">
              <a:lnSpc>
                <a:spcPct val="115000"/>
              </a:lnSpc>
              <a:buClr>
                <a:srgbClr val="1432E4"/>
              </a:buClr>
              <a:buSzPct val="66666"/>
            </a:pPr>
            <a:endParaRPr lang="en-US" sz="2800" dirty="0" smtClean="0"/>
          </a:p>
          <a:p>
            <a:pPr marL="457200" indent="-304800">
              <a:lnSpc>
                <a:spcPct val="115000"/>
              </a:lnSpc>
              <a:buClr>
                <a:srgbClr val="1432E4"/>
              </a:buClr>
              <a:buSzPct val="66666"/>
              <a:buFont typeface="Proxima Nova"/>
              <a:buChar char="●"/>
            </a:pPr>
            <a:r>
              <a:rPr lang="en-US" sz="2800" dirty="0" smtClean="0"/>
              <a:t>Service Provider</a:t>
            </a:r>
          </a:p>
          <a:p>
            <a:pPr marL="152400">
              <a:lnSpc>
                <a:spcPct val="115000"/>
              </a:lnSpc>
              <a:buClr>
                <a:srgbClr val="1432E4"/>
              </a:buClr>
              <a:buSzPct val="66666"/>
            </a:pPr>
            <a:endParaRPr lang="en-US" sz="2800" dirty="0" smtClean="0"/>
          </a:p>
          <a:p>
            <a:pPr marL="457200" indent="-304800">
              <a:lnSpc>
                <a:spcPct val="115000"/>
              </a:lnSpc>
              <a:buClr>
                <a:srgbClr val="1432E4"/>
              </a:buClr>
              <a:buSzPct val="66666"/>
              <a:buFont typeface="Proxima Nova"/>
              <a:buChar char="●"/>
            </a:pPr>
            <a:r>
              <a:rPr lang="en-US" sz="2800" dirty="0" smtClean="0"/>
              <a:t>User</a:t>
            </a:r>
          </a:p>
          <a:p>
            <a:pPr marL="152400">
              <a:lnSpc>
                <a:spcPct val="115000"/>
              </a:lnSpc>
              <a:buClr>
                <a:srgbClr val="1432E4"/>
              </a:buClr>
              <a:buSzPct val="66666"/>
            </a:pPr>
            <a:endParaRPr lang="en-US" sz="2800" dirty="0" smtClean="0"/>
          </a:p>
        </p:txBody>
      </p:sp>
    </p:spTree>
    <p:extLst>
      <p:ext uri="{BB962C8B-B14F-4D97-AF65-F5344CB8AC3E}">
        <p14:creationId xmlns:p14="http://schemas.microsoft.com/office/powerpoint/2010/main" val="393038532"/>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Shape 69"/>
          <p:cNvSpPr txBox="1">
            <a:spLocks noGrp="1"/>
          </p:cNvSpPr>
          <p:nvPr>
            <p:ph type="title"/>
          </p:nvPr>
        </p:nvSpPr>
        <p:spPr>
          <a:xfrm>
            <a:off x="320040" y="144780"/>
            <a:ext cx="8691530" cy="590788"/>
          </a:xfrm>
          <a:prstGeom prst="rect">
            <a:avLst/>
          </a:prstGeom>
        </p:spPr>
        <p:txBody>
          <a:bodyPr lIns="91425" tIns="91425" rIns="91425" bIns="91425" anchor="b" anchorCtr="0">
            <a:noAutofit/>
          </a:bodyPr>
          <a:lstStyle/>
          <a:p>
            <a:pPr lvl="0">
              <a:spcBef>
                <a:spcPts val="0"/>
              </a:spcBef>
              <a:buNone/>
            </a:pPr>
            <a:r>
              <a:rPr lang="en" sz="3200" dirty="0" smtClean="0"/>
              <a:t>ITIL Service Value</a:t>
            </a:r>
            <a:endParaRPr lang="en" sz="3200" dirty="0">
              <a:solidFill>
                <a:srgbClr val="003DC7"/>
              </a:solidFill>
            </a:endParaRPr>
          </a:p>
        </p:txBody>
      </p:sp>
      <p:pic>
        <p:nvPicPr>
          <p:cNvPr id="6" name="Content Placeholder 3"/>
          <p:cNvPicPr>
            <a:picLocks/>
          </p:cNvPicPr>
          <p:nvPr/>
        </p:nvPicPr>
        <p:blipFill>
          <a:blip r:embed="rId3"/>
          <a:stretch>
            <a:fillRect/>
          </a:stretch>
        </p:blipFill>
        <p:spPr>
          <a:xfrm>
            <a:off x="988921" y="735568"/>
            <a:ext cx="7353767" cy="4292522"/>
          </a:xfrm>
          <a:prstGeom prst="rect">
            <a:avLst/>
          </a:prstGeom>
        </p:spPr>
      </p:pic>
    </p:spTree>
    <p:extLst>
      <p:ext uri="{BB962C8B-B14F-4D97-AF65-F5344CB8AC3E}">
        <p14:creationId xmlns:p14="http://schemas.microsoft.com/office/powerpoint/2010/main" val="2527831902"/>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Shape 69"/>
          <p:cNvSpPr txBox="1">
            <a:spLocks noGrp="1"/>
          </p:cNvSpPr>
          <p:nvPr>
            <p:ph type="title"/>
          </p:nvPr>
        </p:nvSpPr>
        <p:spPr>
          <a:xfrm>
            <a:off x="320040" y="144780"/>
            <a:ext cx="8691530" cy="590788"/>
          </a:xfrm>
          <a:prstGeom prst="rect">
            <a:avLst/>
          </a:prstGeom>
        </p:spPr>
        <p:txBody>
          <a:bodyPr lIns="91425" tIns="91425" rIns="91425" bIns="91425" anchor="b" anchorCtr="0">
            <a:noAutofit/>
          </a:bodyPr>
          <a:lstStyle/>
          <a:p>
            <a:pPr lvl="0">
              <a:spcBef>
                <a:spcPts val="0"/>
              </a:spcBef>
              <a:buNone/>
            </a:pPr>
            <a:r>
              <a:rPr lang="en" sz="3200" dirty="0" smtClean="0"/>
              <a:t>ITIL Service lifecycle</a:t>
            </a:r>
            <a:endParaRPr lang="en" sz="3200" dirty="0">
              <a:solidFill>
                <a:srgbClr val="003DC7"/>
              </a:solidFill>
            </a:endParaRPr>
          </a:p>
        </p:txBody>
      </p:sp>
      <p:pic>
        <p:nvPicPr>
          <p:cNvPr id="4" name="Picture 2" descr="6e70315ec88061de91251e4b0e6103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074" y="594270"/>
            <a:ext cx="6731461" cy="4549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3288943"/>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4" name="Picture 2" descr="003-components-phases-of-a-service-lifecy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124" y="56109"/>
            <a:ext cx="6835241" cy="508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2636294"/>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Eleks - Presentation">
  <a:themeElements>
    <a:clrScheme name="Custom 2">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00B0F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13059</TotalTime>
  <Words>432</Words>
  <Application>Microsoft Office PowerPoint</Application>
  <PresentationFormat>On-screen Show (16:9)</PresentationFormat>
  <Paragraphs>92</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Anonymous Pro</vt:lpstr>
      <vt:lpstr>Arial</vt:lpstr>
      <vt:lpstr>Proxima Nova</vt:lpstr>
      <vt:lpstr>Ubuntu</vt:lpstr>
      <vt:lpstr>Eleks - Presentation</vt:lpstr>
      <vt:lpstr>ITIL fundamentals</vt:lpstr>
      <vt:lpstr>Agenda</vt:lpstr>
      <vt:lpstr>ITSM Definition</vt:lpstr>
      <vt:lpstr>ITSM Frameworks</vt:lpstr>
      <vt:lpstr>ITIL Definition</vt:lpstr>
      <vt:lpstr>ITIL Subjects</vt:lpstr>
      <vt:lpstr>ITIL Service Value</vt:lpstr>
      <vt:lpstr>ITIL Service lifecycle</vt:lpstr>
      <vt:lpstr>PowerPoint Presentation</vt:lpstr>
      <vt:lpstr>ITIL agreement levels</vt:lpstr>
      <vt:lpstr>Agreements representation</vt:lpstr>
      <vt:lpstr>SLA structure</vt:lpstr>
      <vt:lpstr>Disaster Recovery Plan</vt:lpstr>
      <vt:lpstr>DRP key points</vt:lpstr>
      <vt:lpstr>RTO vs RPO vs PTO</vt:lpstr>
      <vt:lpstr>Problems and incidents</vt:lpstr>
      <vt:lpstr>More widely used terms </vt:lpstr>
      <vt:lpstr>What is DevOps?</vt:lpstr>
      <vt:lpstr>DevOps and ITIL</vt:lpstr>
      <vt:lpstr>PowerPoint Presentation</vt:lpstr>
      <vt:lpstr>Inspired by Technology. Driven by Value.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Topic on Light Background</dc:title>
  <dc:creator>Halyna Hlynska</dc:creator>
  <cp:lastModifiedBy>Vitalii Boldin</cp:lastModifiedBy>
  <cp:revision>96</cp:revision>
  <dcterms:modified xsi:type="dcterms:W3CDTF">2017-07-13T09:30:25Z</dcterms:modified>
</cp:coreProperties>
</file>