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783A-7AB0-4258-A53F-BBB32AF7F4A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D265-53C6-4B6F-8E29-0001BC21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6: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a finished </a:t>
            </a:r>
            <a:r>
              <a:rPr lang="en-US" dirty="0" smtClean="0"/>
              <a:t>product</a:t>
            </a:r>
            <a:endParaRPr lang="ru-RU" dirty="0" smtClean="0"/>
          </a:p>
          <a:p>
            <a:r>
              <a:rPr lang="en-US" dirty="0" smtClean="0"/>
              <a:t>Help a Customer</a:t>
            </a:r>
            <a:endParaRPr lang="ru-RU" dirty="0" smtClean="0"/>
          </a:p>
          <a:p>
            <a:r>
              <a:rPr lang="en-US" dirty="0" smtClean="0"/>
              <a:t>Bug-fix</a:t>
            </a:r>
          </a:p>
          <a:p>
            <a:r>
              <a:rPr lang="en-US" dirty="0" smtClean="0"/>
              <a:t>Satisfy changing needs</a:t>
            </a:r>
          </a:p>
          <a:p>
            <a:r>
              <a:rPr lang="en-US" dirty="0" smtClean="0"/>
              <a:t>Enhance performance</a:t>
            </a:r>
          </a:p>
          <a:p>
            <a:r>
              <a:rPr lang="en-US" dirty="0" smtClean="0"/>
              <a:t>Fix potential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version of the product is known in advance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3644"/>
            <a:ext cx="5969685" cy="4477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7885" y="2446638"/>
            <a:ext cx="2512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Strength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Accurate planning of time and </a:t>
            </a:r>
            <a:r>
              <a:rPr lang="en-US" dirty="0" smtClean="0"/>
              <a:t>costs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Transparency of processes for the customer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31178" y="2438400"/>
            <a:ext cx="2306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need to approve the full amount of requirements for the system at the first </a:t>
            </a:r>
            <a:r>
              <a:rPr lang="en-US" dirty="0" smtClean="0"/>
              <a:t>stage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a need to make changes to the requirements later - return to the first stage and re-do all the work done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8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the number of parallel tasks greatly reduces the execution time of each individual </a:t>
            </a:r>
            <a:r>
              <a:rPr lang="en-US" dirty="0" smtClean="0"/>
              <a:t>task</a:t>
            </a:r>
          </a:p>
          <a:p>
            <a:r>
              <a:rPr lang="en-US" dirty="0"/>
              <a:t>A limited number of tasks in </a:t>
            </a:r>
            <a:r>
              <a:rPr lang="en-US" dirty="0" smtClean="0"/>
              <a:t>“In Progress”</a:t>
            </a:r>
            <a:endParaRPr lang="ru-RU" dirty="0" smtClean="0"/>
          </a:p>
          <a:p>
            <a:r>
              <a:rPr lang="en-US" dirty="0"/>
              <a:t>No timetable for implementation</a:t>
            </a:r>
            <a:endParaRPr lang="ru-RU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Best </a:t>
            </a:r>
            <a:r>
              <a:rPr lang="en-US" dirty="0">
                <a:solidFill>
                  <a:srgbClr val="FF0000"/>
                </a:solidFill>
              </a:rPr>
              <a:t>methodology for DevOps stream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42" y="3138616"/>
            <a:ext cx="5034537" cy="35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7" y="1690375"/>
            <a:ext cx="6413412" cy="4486588"/>
          </a:xfrm>
        </p:spPr>
      </p:pic>
    </p:spTree>
    <p:extLst>
      <p:ext uri="{BB962C8B-B14F-4D97-AF65-F5344CB8AC3E}">
        <p14:creationId xmlns:p14="http://schemas.microsoft.com/office/powerpoint/2010/main" val="17007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XP: Test-driven development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turned into very specific test cases, then the software is improved to pass the new tests,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this </a:t>
            </a:r>
            <a:r>
              <a:rPr lang="en-US" dirty="0"/>
              <a:t>is opposed to software development that allows software to be added that is not proven to meet requirements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10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XP: Test-driven development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68" y="1285103"/>
            <a:ext cx="9083664" cy="5369654"/>
          </a:xfrm>
        </p:spPr>
      </p:pic>
    </p:spTree>
    <p:extLst>
      <p:ext uri="{BB962C8B-B14F-4D97-AF65-F5344CB8AC3E}">
        <p14:creationId xmlns:p14="http://schemas.microsoft.com/office/powerpoint/2010/main" val="38331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XP: Refactoring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restructuring </a:t>
            </a:r>
            <a:r>
              <a:rPr lang="en-US" dirty="0" smtClean="0"/>
              <a:t>existing </a:t>
            </a:r>
            <a:r>
              <a:rPr lang="en-US" dirty="0"/>
              <a:t>code—changing the factoring—without changing its external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improves </a:t>
            </a:r>
            <a:r>
              <a:rPr lang="en-US" dirty="0"/>
              <a:t>nonfunctional attributes of the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usually </a:t>
            </a:r>
            <a:r>
              <a:rPr lang="en-US" dirty="0"/>
              <a:t>motivated by noticing a code smell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34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XP: Simple Design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"simple is best" approach to software </a:t>
            </a:r>
            <a:r>
              <a:rPr lang="en-US" dirty="0" smtClean="0"/>
              <a:t>design</a:t>
            </a:r>
          </a:p>
          <a:p>
            <a:r>
              <a:rPr lang="en-US" dirty="0"/>
              <a:t>Whenever a new piece of code is written, the author should ask themselves 'is there a simpler way to introduce the same functionality?'. If the answer is yes, the simpler course should be chosen.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9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XP: Pair Programming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programmers work together at one </a:t>
            </a:r>
            <a:r>
              <a:rPr lang="en-US" dirty="0" smtClean="0"/>
              <a:t>workstation</a:t>
            </a:r>
          </a:p>
          <a:p>
            <a:r>
              <a:rPr lang="en-US" dirty="0" smtClean="0"/>
              <a:t>one</a:t>
            </a:r>
            <a:r>
              <a:rPr lang="en-US" dirty="0"/>
              <a:t>, the driver, writes code while the other, the observer or navigator</a:t>
            </a:r>
            <a:r>
              <a:rPr lang="en-US" dirty="0" smtClean="0"/>
              <a:t>, </a:t>
            </a:r>
            <a:r>
              <a:rPr lang="en-US" dirty="0"/>
              <a:t>reviews each line of code as it is typed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the </a:t>
            </a:r>
            <a:r>
              <a:rPr lang="en-US" dirty="0"/>
              <a:t>two programmers switch roles frequently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3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process for planning, creating, testing, and deploying an information </a:t>
            </a:r>
            <a:r>
              <a:rPr lang="en-US" dirty="0" smtClean="0"/>
              <a:t>system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78" y="2265406"/>
            <a:ext cx="4394886" cy="43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  <a:p>
            <a:r>
              <a:rPr lang="en-US" dirty="0" smtClean="0"/>
              <a:t>There </a:t>
            </a:r>
            <a:r>
              <a:rPr lang="en-US" dirty="0"/>
              <a:t>will be </a:t>
            </a:r>
            <a:r>
              <a:rPr lang="en-US" dirty="0" smtClean="0"/>
              <a:t>“Thank you”. Maybe.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7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47" y="1402481"/>
            <a:ext cx="8112105" cy="5293465"/>
          </a:xfrm>
        </p:spPr>
      </p:pic>
    </p:spTree>
    <p:extLst>
      <p:ext uri="{BB962C8B-B14F-4D97-AF65-F5344CB8AC3E}">
        <p14:creationId xmlns:p14="http://schemas.microsoft.com/office/powerpoint/2010/main" val="202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Objectives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SDLC has three primary objectives:</a:t>
            </a:r>
          </a:p>
          <a:p>
            <a:r>
              <a:rPr lang="en-US" dirty="0" smtClean="0"/>
              <a:t>Ensure the delivery of high quality systems</a:t>
            </a:r>
          </a:p>
          <a:p>
            <a:r>
              <a:rPr lang="en-US" dirty="0" smtClean="0"/>
              <a:t>Provide strong management control</a:t>
            </a:r>
          </a:p>
          <a:p>
            <a:r>
              <a:rPr lang="en-US" dirty="0" smtClean="0"/>
              <a:t>Maximize productivity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21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1: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from </a:t>
            </a:r>
            <a:r>
              <a:rPr lang="en-US" dirty="0"/>
              <a:t>the </a:t>
            </a:r>
            <a:r>
              <a:rPr lang="en-US" dirty="0" smtClean="0"/>
              <a:t>customer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Plan </a:t>
            </a:r>
            <a:r>
              <a:rPr lang="en-US" dirty="0"/>
              <a:t>the </a:t>
            </a:r>
            <a:r>
              <a:rPr lang="en-US" dirty="0" smtClean="0"/>
              <a:t>basic </a:t>
            </a:r>
            <a:r>
              <a:rPr lang="en-US" dirty="0"/>
              <a:t>project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Defining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</a:t>
            </a:r>
            <a:r>
              <a:rPr lang="en-US" dirty="0"/>
              <a:t>define and document the product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Get </a:t>
            </a:r>
            <a:r>
              <a:rPr lang="en-US" dirty="0"/>
              <a:t>them approved from </a:t>
            </a:r>
            <a:r>
              <a:rPr lang="en-US" dirty="0" smtClean="0"/>
              <a:t>the customer</a:t>
            </a:r>
            <a:endParaRPr lang="en-US" dirty="0"/>
          </a:p>
          <a:p>
            <a:r>
              <a:rPr lang="en-US" dirty="0" smtClean="0"/>
              <a:t>Create ‘SRS’ – Software </a:t>
            </a:r>
            <a:r>
              <a:rPr lang="en-US" dirty="0"/>
              <a:t>Requirement </a:t>
            </a:r>
            <a:r>
              <a:rPr lang="en-US" dirty="0" smtClean="0"/>
              <a:t>Specification document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how the system will be implemented</a:t>
            </a:r>
          </a:p>
          <a:p>
            <a:r>
              <a:rPr lang="en-US" dirty="0" smtClean="0"/>
              <a:t>Designing the </a:t>
            </a:r>
            <a:r>
              <a:rPr lang="en-US" dirty="0"/>
              <a:t>product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Create ‘DDS’ – Design Document Specification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Developing, Building, Deploying</a:t>
            </a:r>
          </a:p>
          <a:p>
            <a:r>
              <a:rPr lang="en-US" dirty="0" smtClean="0"/>
              <a:t>Development starts </a:t>
            </a:r>
            <a:r>
              <a:rPr lang="en-US" dirty="0"/>
              <a:t>and the product is built</a:t>
            </a:r>
          </a:p>
          <a:p>
            <a:r>
              <a:rPr lang="en-US" dirty="0" smtClean="0"/>
              <a:t>CI/CD and 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quality </a:t>
            </a:r>
            <a:r>
              <a:rPr lang="en-US" dirty="0" smtClean="0"/>
              <a:t>control</a:t>
            </a:r>
            <a:endParaRPr lang="ru-RU" dirty="0" smtClean="0"/>
          </a:p>
          <a:p>
            <a:r>
              <a:rPr lang="en-US" dirty="0"/>
              <a:t>Product compliance with the claimed </a:t>
            </a:r>
            <a:r>
              <a:rPr lang="en-US" dirty="0" smtClean="0"/>
              <a:t>requirements</a:t>
            </a:r>
          </a:p>
          <a:p>
            <a:r>
              <a:rPr lang="en-US" dirty="0"/>
              <a:t>Fixing errors in the </a:t>
            </a:r>
            <a:r>
              <a:rPr lang="en-US" dirty="0" smtClean="0"/>
              <a:t>bug control system</a:t>
            </a:r>
            <a:endParaRPr lang="ru-RU" dirty="0" smtClean="0"/>
          </a:p>
          <a:p>
            <a:r>
              <a:rPr lang="en-US" dirty="0"/>
              <a:t>Bug fixes by developers</a:t>
            </a:r>
          </a:p>
        </p:txBody>
      </p:sp>
    </p:spTree>
    <p:extLst>
      <p:ext uri="{BB962C8B-B14F-4D97-AF65-F5344CB8AC3E}">
        <p14:creationId xmlns:p14="http://schemas.microsoft.com/office/powerpoint/2010/main" val="12842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452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SDLC</vt:lpstr>
      <vt:lpstr>SDLC</vt:lpstr>
      <vt:lpstr>SDLC</vt:lpstr>
      <vt:lpstr>SDLC Objectives</vt:lpstr>
      <vt:lpstr>Stage 1: Planning</vt:lpstr>
      <vt:lpstr>Stage 2: Defining</vt:lpstr>
      <vt:lpstr>Stage 3: Designing</vt:lpstr>
      <vt:lpstr>Stage 4: Implementation</vt:lpstr>
      <vt:lpstr>Stage 5: Testing</vt:lpstr>
      <vt:lpstr>Stage 6: Maintenance</vt:lpstr>
      <vt:lpstr>Software Development Methodology</vt:lpstr>
      <vt:lpstr>Waterfall</vt:lpstr>
      <vt:lpstr>Kanban</vt:lpstr>
      <vt:lpstr>XP</vt:lpstr>
      <vt:lpstr>XP: Test-driven development</vt:lpstr>
      <vt:lpstr>XP: Test-driven development</vt:lpstr>
      <vt:lpstr>XP: Refactoring</vt:lpstr>
      <vt:lpstr>XP: Simple Design</vt:lpstr>
      <vt:lpstr>XP: Pair Programming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main</dc:creator>
  <cp:lastModifiedBy>Ilya Fitsula</cp:lastModifiedBy>
  <cp:revision>21</cp:revision>
  <dcterms:created xsi:type="dcterms:W3CDTF">2017-04-27T06:20:25Z</dcterms:created>
  <dcterms:modified xsi:type="dcterms:W3CDTF">2017-05-11T09:28:54Z</dcterms:modified>
</cp:coreProperties>
</file>