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CACD-A4F8-4A72-B8EC-E41BB9706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7159A-9DEE-4A96-9AAC-067E602A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6339F-2F8C-437A-806A-740FE59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4F70-9D34-4FD9-AB8F-E1B3D99FBC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55C80-DA0B-4AD0-94CF-648D85F1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F791-00A7-4B46-8F21-761CBC25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4C88-297E-4829-8303-9723B6FE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7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4721-9F31-4EE7-A42C-FED9DEE9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E069E-FE11-4428-8C10-4803FEC40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7F47-9476-4FE7-A278-E87A1CBE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4F70-9D34-4FD9-AB8F-E1B3D99FBC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46594-52C4-4062-8D8F-288F4313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0FC90-4BFD-4469-9785-1260885D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4C88-297E-4829-8303-9723B6FE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9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AC711-34C7-4775-8951-DC3A87DCE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00FC9-82C9-40BE-9DC6-4328D8D8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9F3E-E313-4B17-B23E-2FA3BFA0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4F70-9D34-4FD9-AB8F-E1B3D99FBC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157E-C866-47BC-9E3E-9C213629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36F27-EADE-4BFA-A4C9-88E6A4D5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4C88-297E-4829-8303-9723B6FE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3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0BD4-9E12-4086-881C-B4D674B7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CA62-C9DA-4FFC-8ED0-B3B32921E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2EF75-0947-481A-B2B6-57C8C5DE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4F70-9D34-4FD9-AB8F-E1B3D99FBC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702F8-AEAB-4CFB-8989-6F6E2C2C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A8F0-509E-41E5-9D16-C150FDF8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4C88-297E-4829-8303-9723B6FE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1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945C-C1B6-467D-829A-0A44CABF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AE5C1-BD33-4F33-A57F-9E375F2D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309CE-1F7C-4350-A95C-3141EF8A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4F70-9D34-4FD9-AB8F-E1B3D99FBC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D19A-6153-4AEF-A823-E01C558F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B354E-3C43-4A6C-B876-1CDA752E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4C88-297E-4829-8303-9723B6FE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6B2F-4977-453E-902D-BCD42246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79D2-B900-495D-BF1A-ADB389097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D5EE-942C-4414-9591-B715E76E9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43387-1E6D-44CA-A68B-C1E29503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4F70-9D34-4FD9-AB8F-E1B3D99FBC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71DEE-5487-4184-926C-BDBF46A8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A2019-06FA-47AA-B447-00FC6445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4C88-297E-4829-8303-9723B6FE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5423-6B0D-49F3-8678-04BF4577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C5515-BBD4-4E7B-AEDD-2C9D389F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504A5-0CDD-4E2E-9426-FD51385E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84B74-B6B9-44A7-A133-3E18BA640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EFD7F-FA4E-48FC-819F-E83E920EF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503CC-C8BE-4E84-943E-F3A8B110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4F70-9D34-4FD9-AB8F-E1B3D99FBC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7B5F8-4441-4EFD-B544-5A514166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53033-BC54-4720-A5A5-9150C3E4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4C88-297E-4829-8303-9723B6FE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3022-AE3B-4347-AD8F-44A8ED1D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157CC-A28D-451D-8081-34CB2341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4F70-9D34-4FD9-AB8F-E1B3D99FBC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11B2C-0125-4443-9EB4-965C3699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D9EC3-3761-49BF-A037-4ED0EE09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4C88-297E-4829-8303-9723B6FE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5B0AE-7919-4AF4-8C2A-B57AFEBE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4F70-9D34-4FD9-AB8F-E1B3D99FBC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91E82-0D91-4A4C-A163-66CE8295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F127D-B29B-40E8-BF80-128071A3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4C88-297E-4829-8303-9723B6FE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AF1D-D885-4DF8-9A90-A6F62D19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7980-CF6C-4C93-BD24-E203CDB4F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8FC06-EC0F-49AD-8C0F-76F433E2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5E454-6B9C-4B7D-A919-B6343CD9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4F70-9D34-4FD9-AB8F-E1B3D99FBC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29547-C0B1-47AA-A36F-2CB06EAF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15342-9F36-48B3-ABDC-694FC789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4C88-297E-4829-8303-9723B6FE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49AF-C0F0-465D-A283-2F4A9B96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94C6C-E648-4096-877A-12633E563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CBA89-AE76-43D3-B7F4-2C17CA4D2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EDFCA-5287-417E-91B8-B2E5C30B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4F70-9D34-4FD9-AB8F-E1B3D99FBC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E9435-7EB8-4C67-AD7F-378407F5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4875-5875-41DE-B734-C9D5F46B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4C88-297E-4829-8303-9723B6FE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E2B35-75E8-4F43-B0EF-EB892824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75AAD-2FD7-4E22-B638-417D2FB7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8BF4-C849-42EB-BF50-31D62EE40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C4F70-9D34-4FD9-AB8F-E1B3D99FBC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51EC-C2E7-4448-B723-C78E0E3A2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42D1-AB99-409E-80B5-B9AEEE11A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4C88-297E-4829-8303-9723B6FE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CF18-01DE-4689-A354-7D6B8AEA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64" y="0"/>
            <a:ext cx="10515600" cy="1325563"/>
          </a:xfrm>
        </p:spPr>
        <p:txBody>
          <a:bodyPr/>
          <a:lstStyle/>
          <a:p>
            <a:r>
              <a:rPr lang="zh-TW" altLang="en-US" dirty="0"/>
              <a:t>成果展示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F8D76-4DA4-4D4B-823C-071DFD9A1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378" y="0"/>
            <a:ext cx="25543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824C0C-EE9B-452D-9AA9-3939DB35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134" y="1076642"/>
            <a:ext cx="4019550" cy="54768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B5269-A42E-47BB-B58A-CE8DEA2C497C}"/>
              </a:ext>
            </a:extLst>
          </p:cNvPr>
          <p:cNvCxnSpPr/>
          <p:nvPr/>
        </p:nvCxnSpPr>
        <p:spPr>
          <a:xfrm>
            <a:off x="6418684" y="1178560"/>
            <a:ext cx="1353716" cy="1463040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24213E-1369-4082-B0AF-C49EEC5110E3}"/>
              </a:ext>
            </a:extLst>
          </p:cNvPr>
          <p:cNvCxnSpPr>
            <a:cxnSpLocks/>
          </p:cNvCxnSpPr>
          <p:nvPr/>
        </p:nvCxnSpPr>
        <p:spPr>
          <a:xfrm flipV="1">
            <a:off x="6339840" y="5242560"/>
            <a:ext cx="1432560" cy="1239520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02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311A0-9D1F-4CB6-B622-5B1811BDA40E}"/>
              </a:ext>
            </a:extLst>
          </p:cNvPr>
          <p:cNvSpPr txBox="1"/>
          <p:nvPr/>
        </p:nvSpPr>
        <p:spPr>
          <a:xfrm>
            <a:off x="1257300" y="7874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包裝內容物</a:t>
            </a:r>
            <a:endParaRPr lang="en-US" sz="4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E2EFD2-F261-4B23-B1FF-AAD8221708A5}"/>
              </a:ext>
            </a:extLst>
          </p:cNvPr>
          <p:cNvGrpSpPr/>
          <p:nvPr/>
        </p:nvGrpSpPr>
        <p:grpSpPr>
          <a:xfrm>
            <a:off x="5726282" y="2026418"/>
            <a:ext cx="5971623" cy="2633663"/>
            <a:chOff x="4386580" y="2782383"/>
            <a:chExt cx="5971623" cy="263366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0ED079D-1079-4DFF-94E4-D5507C383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654"/>
            <a:stretch/>
          </p:blipFill>
          <p:spPr>
            <a:xfrm>
              <a:off x="4386580" y="2782383"/>
              <a:ext cx="5971623" cy="263366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52054E-A69B-40D2-9553-9748848D0F8D}"/>
                </a:ext>
              </a:extLst>
            </p:cNvPr>
            <p:cNvSpPr/>
            <p:nvPr/>
          </p:nvSpPr>
          <p:spPr>
            <a:xfrm>
              <a:off x="4486442" y="3183288"/>
              <a:ext cx="1848051" cy="847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0D3D58-398E-4BC2-9787-F339AC4144C3}"/>
                </a:ext>
              </a:extLst>
            </p:cNvPr>
            <p:cNvSpPr/>
            <p:nvPr/>
          </p:nvSpPr>
          <p:spPr>
            <a:xfrm>
              <a:off x="4486441" y="4030312"/>
              <a:ext cx="1848051" cy="262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18584E-8583-46C0-90BC-3AC656EC947F}"/>
                </a:ext>
              </a:extLst>
            </p:cNvPr>
            <p:cNvSpPr/>
            <p:nvPr/>
          </p:nvSpPr>
          <p:spPr>
            <a:xfrm>
              <a:off x="4486441" y="4290727"/>
              <a:ext cx="1848051" cy="5288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43C13E-3186-47BB-8163-9CB871EC786C}"/>
                </a:ext>
              </a:extLst>
            </p:cNvPr>
            <p:cNvSpPr/>
            <p:nvPr/>
          </p:nvSpPr>
          <p:spPr>
            <a:xfrm>
              <a:off x="4486440" y="4820936"/>
              <a:ext cx="1848051" cy="3186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77996E-764D-4625-8E82-429078635AC0}"/>
              </a:ext>
            </a:extLst>
          </p:cNvPr>
          <p:cNvSpPr txBox="1"/>
          <p:nvPr/>
        </p:nvSpPr>
        <p:spPr>
          <a:xfrm>
            <a:off x="619220" y="197857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  <a:r>
              <a:rPr lang="zh-TW" altLang="en-US" dirty="0"/>
              <a:t>不用管不用動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51A05-1D07-421D-B7E1-F3F610A0C6AB}"/>
              </a:ext>
            </a:extLst>
          </p:cNvPr>
          <p:cNvSpPr txBox="1"/>
          <p:nvPr/>
        </p:nvSpPr>
        <p:spPr>
          <a:xfrm>
            <a:off x="619220" y="295273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  <a:r>
              <a:rPr lang="zh-TW" altLang="en-US" dirty="0"/>
              <a:t>補充資料，刪了也不影響程式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80224-EDD4-4A2D-B1C1-1401FBCCE2B5}"/>
              </a:ext>
            </a:extLst>
          </p:cNvPr>
          <p:cNvSpPr txBox="1"/>
          <p:nvPr/>
        </p:nvSpPr>
        <p:spPr>
          <a:xfrm>
            <a:off x="619220" y="3686262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  <a:r>
              <a:rPr lang="zh-TW" altLang="en-US" dirty="0"/>
              <a:t>主程式，點兩下用</a:t>
            </a:r>
            <a:r>
              <a:rPr lang="en-US" altLang="zh-TW" dirty="0"/>
              <a:t>chrome</a:t>
            </a:r>
            <a:r>
              <a:rPr lang="zh-TW" altLang="en-US" dirty="0"/>
              <a:t>瀏覽器開啟</a:t>
            </a:r>
            <a:endParaRPr lang="en-US" altLang="zh-TW" dirty="0"/>
          </a:p>
          <a:p>
            <a:r>
              <a:rPr lang="zh-TW" altLang="en-US" dirty="0"/>
              <a:t>分別是</a:t>
            </a:r>
            <a:r>
              <a:rPr lang="en-US" altLang="zh-TW" dirty="0"/>
              <a:t>(</a:t>
            </a:r>
            <a:r>
              <a:rPr lang="zh-TW" altLang="en-US" dirty="0"/>
              <a:t>評量單產生器</a:t>
            </a:r>
            <a:r>
              <a:rPr lang="en-US" altLang="zh-TW" dirty="0"/>
              <a:t>)</a:t>
            </a:r>
            <a:r>
              <a:rPr lang="zh-TW" altLang="en-US" dirty="0"/>
              <a:t>和</a:t>
            </a:r>
            <a:r>
              <a:rPr lang="en-US" altLang="zh-TW" dirty="0"/>
              <a:t>(</a:t>
            </a:r>
            <a:r>
              <a:rPr lang="zh-TW" altLang="en-US" dirty="0"/>
              <a:t>題目產生器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239DC-1E84-4B93-B782-582C81B5B222}"/>
              </a:ext>
            </a:extLst>
          </p:cNvPr>
          <p:cNvSpPr txBox="1"/>
          <p:nvPr/>
        </p:nvSpPr>
        <p:spPr>
          <a:xfrm>
            <a:off x="619220" y="4947052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  <a:r>
              <a:rPr lang="zh-TW" altLang="en-US" dirty="0"/>
              <a:t>說明文件，刪了也不影響程式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C7F3B4-34B5-40D4-BCFE-F5CE5421C304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2357196" y="2163237"/>
            <a:ext cx="3468948" cy="687598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22E564F-B8F1-4CD1-BC1F-0F19B8FF1AE7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984244" y="3137399"/>
            <a:ext cx="1841899" cy="268092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051D3A7-8030-4113-822C-4DAA4FB78DA9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779333" y="3799183"/>
            <a:ext cx="1046810" cy="210245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708B27C-8F48-49BF-B14A-C1B09B10BAB0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3984244" y="4224315"/>
            <a:ext cx="1841898" cy="907403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7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B541-6F07-40DE-BC52-1A9CF804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83FE3-55BF-4EF0-A4FD-B7C1889495CD}"/>
              </a:ext>
            </a:extLst>
          </p:cNvPr>
          <p:cNvSpPr txBox="1"/>
          <p:nvPr/>
        </p:nvSpPr>
        <p:spPr>
          <a:xfrm>
            <a:off x="838200" y="2371061"/>
            <a:ext cx="3416320" cy="2783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最終成績單由成績單產生器製作</a:t>
            </a:r>
            <a:endParaRPr lang="en-US" altLang="zh-TW" dirty="0"/>
          </a:p>
          <a:p>
            <a:r>
              <a:rPr lang="zh-TW" altLang="en-US" dirty="0"/>
              <a:t>請打開</a:t>
            </a:r>
            <a:r>
              <a:rPr lang="en-US" altLang="zh-TW" dirty="0"/>
              <a:t>analyze.html</a:t>
            </a:r>
          </a:p>
          <a:p>
            <a:pPr>
              <a:lnSpc>
                <a:spcPct val="200000"/>
              </a:lnSpc>
            </a:pPr>
            <a:r>
              <a:rPr lang="en-US" dirty="0"/>
              <a:t>1.</a:t>
            </a:r>
            <a:r>
              <a:rPr lang="zh-TW" altLang="en-US" dirty="0"/>
              <a:t>輸入資訊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en-US" dirty="0"/>
              <a:t>2.</a:t>
            </a:r>
            <a:r>
              <a:rPr lang="zh-TW" altLang="en-US" dirty="0"/>
              <a:t>按下按鈕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en-US" dirty="0"/>
              <a:t>3.</a:t>
            </a:r>
            <a:r>
              <a:rPr lang="zh-TW" altLang="en-US" dirty="0"/>
              <a:t>列印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zh-TW" altLang="en-US" dirty="0"/>
              <a:t>即可完成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A3F1B-EA84-4FBE-B487-6D1042EE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92075"/>
            <a:ext cx="5362575" cy="64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C3E975-6655-4006-AA1B-C9E61A695B73}"/>
              </a:ext>
            </a:extLst>
          </p:cNvPr>
          <p:cNvSpPr/>
          <p:nvPr/>
        </p:nvSpPr>
        <p:spPr>
          <a:xfrm>
            <a:off x="861235" y="3125975"/>
            <a:ext cx="1297172" cy="3668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06E962-3C1B-4430-828D-F52616AD43F5}"/>
              </a:ext>
            </a:extLst>
          </p:cNvPr>
          <p:cNvSpPr/>
          <p:nvPr/>
        </p:nvSpPr>
        <p:spPr>
          <a:xfrm>
            <a:off x="861235" y="3672075"/>
            <a:ext cx="1297172" cy="3668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717EBE-F020-4C15-AB11-63239D488BD9}"/>
              </a:ext>
            </a:extLst>
          </p:cNvPr>
          <p:cNvSpPr/>
          <p:nvPr/>
        </p:nvSpPr>
        <p:spPr>
          <a:xfrm>
            <a:off x="861235" y="4229915"/>
            <a:ext cx="1297172" cy="3668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526EDDB-4BEF-4C6B-BF6D-E027CBF2F04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158407" y="3309387"/>
            <a:ext cx="5063521" cy="210171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B33CCD-D6B5-4B69-B03C-027D168B7E7A}"/>
              </a:ext>
            </a:extLst>
          </p:cNvPr>
          <p:cNvSpPr/>
          <p:nvPr/>
        </p:nvSpPr>
        <p:spPr>
          <a:xfrm>
            <a:off x="7221928" y="2912952"/>
            <a:ext cx="2884597" cy="12132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5D0E3-E52A-4661-8EFC-CE75E9AE29F5}"/>
              </a:ext>
            </a:extLst>
          </p:cNvPr>
          <p:cNvSpPr/>
          <p:nvPr/>
        </p:nvSpPr>
        <p:spPr>
          <a:xfrm>
            <a:off x="6573341" y="4176963"/>
            <a:ext cx="3937445" cy="419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E64774-0E64-4C2E-BA02-5C2205F1E6C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158407" y="3855487"/>
            <a:ext cx="4414934" cy="531364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6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B541-6F07-40DE-BC52-1A9CF804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使用流程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83FE3-55BF-4EF0-A4FD-B7C1889495CD}"/>
              </a:ext>
            </a:extLst>
          </p:cNvPr>
          <p:cNvSpPr txBox="1"/>
          <p:nvPr/>
        </p:nvSpPr>
        <p:spPr>
          <a:xfrm>
            <a:off x="838200" y="2371061"/>
            <a:ext cx="1282723" cy="1122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1.</a:t>
            </a:r>
            <a:r>
              <a:rPr lang="zh-TW" altLang="en-US" dirty="0"/>
              <a:t>輸入資訊</a:t>
            </a:r>
            <a:endParaRPr lang="en-US" altLang="zh-TW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A3F1B-EA84-4FBE-B487-6D1042EE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92075"/>
            <a:ext cx="5362575" cy="64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C3E975-6655-4006-AA1B-C9E61A695B73}"/>
              </a:ext>
            </a:extLst>
          </p:cNvPr>
          <p:cNvSpPr/>
          <p:nvPr/>
        </p:nvSpPr>
        <p:spPr>
          <a:xfrm>
            <a:off x="861235" y="2567002"/>
            <a:ext cx="1297172" cy="3668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526EDDB-4BEF-4C6B-BF6D-E027CBF2F04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158407" y="2750414"/>
            <a:ext cx="5063521" cy="769144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B33CCD-D6B5-4B69-B03C-027D168B7E7A}"/>
              </a:ext>
            </a:extLst>
          </p:cNvPr>
          <p:cNvSpPr/>
          <p:nvPr/>
        </p:nvSpPr>
        <p:spPr>
          <a:xfrm>
            <a:off x="7221928" y="2912952"/>
            <a:ext cx="2884597" cy="12132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成果展示</vt:lpstr>
      <vt:lpstr>PowerPoint Presentation</vt:lpstr>
      <vt:lpstr>使用流程</vt:lpstr>
      <vt:lpstr>使用流程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Jui-ting Chien</dc:creator>
  <cp:lastModifiedBy>Jui-ting Chien</cp:lastModifiedBy>
  <cp:revision>4</cp:revision>
  <dcterms:created xsi:type="dcterms:W3CDTF">2018-12-20T07:13:19Z</dcterms:created>
  <dcterms:modified xsi:type="dcterms:W3CDTF">2018-12-20T07:32:44Z</dcterms:modified>
</cp:coreProperties>
</file>