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333333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65D9-7C1A-C16D-E35B-FF91A9AA6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52120B-7DC9-2E33-1FD1-9FFE67E9A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08552-F601-3B0F-D14B-A5FB3A8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C96B4-7473-6061-9696-9A0ACB1F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04D19-4853-6457-B942-57CEAC67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F0D6-9D3D-C09F-87AE-8C98A21B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EBB147-3AA4-EA9B-312B-E82D930C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CC81E-BAE2-D062-F51A-2E44EA6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3F61-20D9-045B-AEE7-D3DC20F2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DC6E2-F27B-2593-5F0E-B086EF7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4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27615-1077-BF26-32F9-FDE98661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9DC7F-84A5-462F-4E5A-DA24F5D1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41C82-08A5-2EBF-FB29-46D2A4B6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AFF95-9B3B-42C9-F494-89374F26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1276B-1C60-E6A4-3918-9A2AFF2F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3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58AB-4F9F-CD73-2559-63306973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F6D76-4E5E-7FE4-0C32-66B989FB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B57C0-E0C3-3478-D7C2-8789D354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DFC04-9706-2326-2A4E-B0A604D9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04625-FA63-73E1-5E99-E8436A6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9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3DE65-7627-7A0A-8964-D6672691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55C82-BEB1-40C2-2753-F647FEA0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B36A3-A1D3-2A71-AFD3-07C3A9CC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DB1FB-11CD-6361-EAD9-011540CA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0E966-D0EC-CAA4-5465-FA2A6E2E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FC781-CA29-0ED6-9306-7E1427B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F13BC-B427-05F2-DE9B-E938AD4A1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B44B5-5D99-0F91-3DD5-53F32F97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3437B-96EA-FB73-915F-51D2D262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C94B5-D18F-BB36-FF1A-F643264F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5C005-35A3-B580-89CE-DF6C7AB2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94622-55CF-EF4D-CAC9-E550CAAE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3473F-2B0B-4050-5008-547C3154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5BC6F-6CC1-6FF5-67DE-B7ACD449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C1113-4232-4AAB-A2C2-7519E6DDE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442925-FD17-F15A-DFD7-64BB12895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5B276C-7395-C61E-855E-0BA4B3EE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1EA082-E064-7158-3FF2-E901487A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6295E-4A29-CD30-F979-975C5866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4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BFEA2-E9EB-A11E-6491-E47B1997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AC6D0-31CB-3C61-4012-113ED4BA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1EDE4F-798C-86B2-14C1-3EC351EA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74208B-6379-C422-BF5C-24E6C822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0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17E9D-2E35-3CF6-3B65-68D8B2F7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B5F6C2-4DAC-F67B-ABC5-A7D37CF7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5D866-8D6B-8789-3024-688E519E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833C-F4B5-9852-F0C1-20513C0D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A4265-E49A-FF8B-8E2A-46164EFB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5AD5B-2355-CC94-61EE-96C5DD6A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4B2FB-35C4-E903-F200-8691AFC9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3956C-63D1-4147-BA3F-E825196A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08314-FC66-3041-7516-DFB7645E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BF6AC-9B2C-BDA8-8FF4-E70EE609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A8C2AF-F790-23CF-70C7-6BB492E17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B2D7A-2C5C-20FA-5D92-2F1673DF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2A50F-EE86-D42F-2FFE-2F0C9EDD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BDD59-C631-3DD8-963F-89DCDEBE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6A9D2-46E3-4F61-4A5D-2B7139DB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ED7344-4C37-9E20-0086-D0DEEAF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77BF-864D-4A35-02D3-7612B0E0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98F2D-3337-3002-A69C-5F6E61494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91A9-F630-4A14-B0C9-2C2CDB400412}" type="datetimeFigureOut">
              <a:rPr lang="zh-CN" altLang="en-US" smtClean="0"/>
              <a:t>2023-07-17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1DE58-CE21-CDBC-1EA4-C88CA316E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48317-FF70-7EE2-436D-B3749091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2F85-A1FA-4EE1-99CD-BEF9D7F1F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背景">
            <a:extLst>
              <a:ext uri="{FF2B5EF4-FFF2-40B4-BE49-F238E27FC236}">
                <a16:creationId xmlns:a16="http://schemas.microsoft.com/office/drawing/2014/main" id="{3F0243B1-1C5F-9C1A-D3AF-F82E485B8B74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-1200" y="-2496780"/>
            <a:ext cx="12617135" cy="10800000"/>
            <a:chOff x="-1200" y="-2496780"/>
            <a:chExt cx="12617135" cy="10800000"/>
          </a:xfrm>
        </p:grpSpPr>
        <p:sp>
          <p:nvSpPr>
            <p:cNvPr id="4" name="背景色块">
              <a:extLst>
                <a:ext uri="{FF2B5EF4-FFF2-40B4-BE49-F238E27FC236}">
                  <a16:creationId xmlns:a16="http://schemas.microsoft.com/office/drawing/2014/main" id="{EC993F77-2752-3538-8F56-D31D4EC4B713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-1200" y="2257200"/>
              <a:ext cx="12193200" cy="2343600"/>
            </a:xfrm>
            <a:prstGeom prst="roundRect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Obsidian 路径图标">
              <a:extLst>
                <a:ext uri="{FF2B5EF4-FFF2-40B4-BE49-F238E27FC236}">
                  <a16:creationId xmlns:a16="http://schemas.microsoft.com/office/drawing/2014/main" id="{18A41A4A-43ED-7E8A-6095-61AB7ED321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00000">
              <a:off x="1815935" y="-2496780"/>
              <a:ext cx="10800000" cy="10800000"/>
            </a:xfrm>
            <a:prstGeom prst="rect">
              <a:avLst/>
            </a:prstGeom>
          </p:spPr>
        </p:pic>
      </p:grpSp>
      <p:grpSp>
        <p:nvGrpSpPr>
          <p:cNvPr id="39" name="技术栈">
            <a:extLst>
              <a:ext uri="{FF2B5EF4-FFF2-40B4-BE49-F238E27FC236}">
                <a16:creationId xmlns:a16="http://schemas.microsoft.com/office/drawing/2014/main" id="{72DA2281-154A-F599-1354-3C93D088B113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255304" y="3671668"/>
            <a:ext cx="7113572" cy="369332"/>
            <a:chOff x="2255304" y="3671668"/>
            <a:chExt cx="7113572" cy="369332"/>
          </a:xfrm>
        </p:grpSpPr>
        <p:grpSp>
          <p:nvGrpSpPr>
            <p:cNvPr id="34" name="ESbuild">
              <a:extLst>
                <a:ext uri="{FF2B5EF4-FFF2-40B4-BE49-F238E27FC236}">
                  <a16:creationId xmlns:a16="http://schemas.microsoft.com/office/drawing/2014/main" id="{45DC6845-A49D-966D-3700-3DA5DDB835A4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8062649" y="3671668"/>
              <a:ext cx="1306227" cy="369332"/>
              <a:chOff x="3448050" y="3671668"/>
              <a:chExt cx="1306227" cy="369332"/>
            </a:xfrm>
          </p:grpSpPr>
          <p:sp>
            <p:nvSpPr>
              <p:cNvPr id="35" name="ESbuild 名称">
                <a:extLst>
                  <a:ext uri="{FF2B5EF4-FFF2-40B4-BE49-F238E27FC236}">
                    <a16:creationId xmlns:a16="http://schemas.microsoft.com/office/drawing/2014/main" id="{A62E0136-9B08-3E08-4F97-95515248A29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36050" y="3671668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>
                    <a:solidFill>
                      <a:schemeClr val="bg1">
                        <a:lumMod val="95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ESbuild</a:t>
                </a:r>
                <a:endParaRPr lang="zh-CN" altLang="en-US" b="1" dirty="0">
                  <a:solidFill>
                    <a:schemeClr val="bg1">
                      <a:lumMod val="95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pic>
            <p:nvPicPr>
              <p:cNvPr id="36" name="ESbuild 单色图标">
                <a:extLst>
                  <a:ext uri="{FF2B5EF4-FFF2-40B4-BE49-F238E27FC236}">
                    <a16:creationId xmlns:a16="http://schemas.microsoft.com/office/drawing/2014/main" id="{60595CB2-115E-AD36-0F0C-ACFB08C7A5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448050" y="3712334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31" name="Vue">
              <a:extLst>
                <a:ext uri="{FF2B5EF4-FFF2-40B4-BE49-F238E27FC236}">
                  <a16:creationId xmlns:a16="http://schemas.microsoft.com/office/drawing/2014/main" id="{290AC2CD-1357-6DE1-9BB5-3710774DA4FB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6563952" y="3671668"/>
              <a:ext cx="905477" cy="369332"/>
              <a:chOff x="3448050" y="3671668"/>
              <a:chExt cx="905477" cy="369332"/>
            </a:xfrm>
          </p:grpSpPr>
          <p:sp>
            <p:nvSpPr>
              <p:cNvPr id="32" name="Vue 名称">
                <a:extLst>
                  <a:ext uri="{FF2B5EF4-FFF2-40B4-BE49-F238E27FC236}">
                    <a16:creationId xmlns:a16="http://schemas.microsoft.com/office/drawing/2014/main" id="{0A174B52-5636-90EF-FA80-F9090A16278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36050" y="3671668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>
                        <a:lumMod val="95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Vue</a:t>
                </a:r>
                <a:endParaRPr lang="zh-CN" altLang="en-US" b="1" dirty="0">
                  <a:solidFill>
                    <a:schemeClr val="bg1">
                      <a:lumMod val="95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pic>
            <p:nvPicPr>
              <p:cNvPr id="33" name="Vue 单色图标">
                <a:extLst>
                  <a:ext uri="{FF2B5EF4-FFF2-40B4-BE49-F238E27FC236}">
                    <a16:creationId xmlns:a16="http://schemas.microsoft.com/office/drawing/2014/main" id="{59E43E9F-37AD-EC28-17F5-B00B3B224E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448050" y="3712334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28" name="TypeScript">
              <a:extLst>
                <a:ext uri="{FF2B5EF4-FFF2-40B4-BE49-F238E27FC236}">
                  <a16:creationId xmlns:a16="http://schemas.microsoft.com/office/drawing/2014/main" id="{13CB9DA7-6651-AED6-0B3A-A39387C14728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4295815" y="3671668"/>
              <a:ext cx="1674918" cy="369332"/>
              <a:chOff x="3448050" y="3671668"/>
              <a:chExt cx="1674918" cy="369332"/>
            </a:xfrm>
          </p:grpSpPr>
          <p:sp>
            <p:nvSpPr>
              <p:cNvPr id="29" name="TypeScript 名称">
                <a:extLst>
                  <a:ext uri="{FF2B5EF4-FFF2-40B4-BE49-F238E27FC236}">
                    <a16:creationId xmlns:a16="http://schemas.microsoft.com/office/drawing/2014/main" id="{B9A40260-F154-20EE-7358-37A3916AEE2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36050" y="3671668"/>
                <a:ext cx="1386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>
                        <a:lumMod val="95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TypeScript</a:t>
                </a:r>
                <a:endParaRPr lang="zh-CN" altLang="en-US" b="1" dirty="0">
                  <a:solidFill>
                    <a:schemeClr val="bg1">
                      <a:lumMod val="95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pic>
            <p:nvPicPr>
              <p:cNvPr id="30" name="TypeScript 单色图标">
                <a:extLst>
                  <a:ext uri="{FF2B5EF4-FFF2-40B4-BE49-F238E27FC236}">
                    <a16:creationId xmlns:a16="http://schemas.microsoft.com/office/drawing/2014/main" id="{0ACDF912-E79F-9F54-BC90-B1B49E5CD2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448050" y="3712334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25" name="Obsidian">
              <a:extLst>
                <a:ext uri="{FF2B5EF4-FFF2-40B4-BE49-F238E27FC236}">
                  <a16:creationId xmlns:a16="http://schemas.microsoft.com/office/drawing/2014/main" id="{44C6884D-283F-6191-7AFB-0AEA2CA3A927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2255304" y="3671668"/>
              <a:ext cx="1447292" cy="369332"/>
              <a:chOff x="3448050" y="3671668"/>
              <a:chExt cx="1447292" cy="369332"/>
            </a:xfrm>
          </p:grpSpPr>
          <p:sp>
            <p:nvSpPr>
              <p:cNvPr id="22" name="Obsidian 名称">
                <a:extLst>
                  <a:ext uri="{FF2B5EF4-FFF2-40B4-BE49-F238E27FC236}">
                    <a16:creationId xmlns:a16="http://schemas.microsoft.com/office/drawing/2014/main" id="{3D113321-A629-99A3-BB0C-CE4DD8F0E25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736050" y="3671668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>
                        <a:lumMod val="95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Obsidian</a:t>
                </a:r>
                <a:endParaRPr lang="zh-CN" altLang="en-US" b="1" dirty="0">
                  <a:solidFill>
                    <a:schemeClr val="bg1">
                      <a:lumMod val="95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pic>
            <p:nvPicPr>
              <p:cNvPr id="24" name="Obsidian 单色图标">
                <a:extLst>
                  <a:ext uri="{FF2B5EF4-FFF2-40B4-BE49-F238E27FC236}">
                    <a16:creationId xmlns:a16="http://schemas.microsoft.com/office/drawing/2014/main" id="{CDCBEB3A-00AF-FD9F-F2BA-F344F34455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448050" y="3712334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21" name="仓库名称">
            <a:extLst>
              <a:ext uri="{FF2B5EF4-FFF2-40B4-BE49-F238E27FC236}">
                <a16:creationId xmlns:a16="http://schemas.microsoft.com/office/drawing/2014/main" id="{6011B6BD-0903-160B-2986-569EEE811E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67200" y="2817000"/>
            <a:ext cx="932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OBSIDIAN-VUE-SAMPLE-PLUGIN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20" name="仓库彩色图标">
            <a:extLst>
              <a:ext uri="{FF2B5EF4-FFF2-40B4-BE49-F238E27FC236}">
                <a16:creationId xmlns:a16="http://schemas.microsoft.com/office/drawing/2014/main" id="{E8978C5A-E703-D90C-D12D-2D890D660AC5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542122" y="2817000"/>
            <a:ext cx="1416739" cy="1224000"/>
            <a:chOff x="542122" y="2817000"/>
            <a:chExt cx="1416739" cy="1224000"/>
          </a:xfrm>
        </p:grpSpPr>
        <p:pic>
          <p:nvPicPr>
            <p:cNvPr id="6" name="Obsidian 彩色图标">
              <a:extLst>
                <a:ext uri="{FF2B5EF4-FFF2-40B4-BE49-F238E27FC236}">
                  <a16:creationId xmlns:a16="http://schemas.microsoft.com/office/drawing/2014/main" id="{E4B0364B-89F2-EF23-1D5B-F289EFD19A9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1371" y="2817000"/>
              <a:ext cx="1224000" cy="1224000"/>
            </a:xfrm>
            <a:prstGeom prst="rect">
              <a:avLst/>
            </a:prstGeom>
          </p:spPr>
        </p:pic>
        <p:grpSp>
          <p:nvGrpSpPr>
            <p:cNvPr id="19" name="被球围绕的圆环">
              <a:extLst>
                <a:ext uri="{FF2B5EF4-FFF2-40B4-BE49-F238E27FC236}">
                  <a16:creationId xmlns:a16="http://schemas.microsoft.com/office/drawing/2014/main" id="{726C92DE-F3F7-9255-0A52-A8ACF2461F7D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>
            <a:xfrm>
              <a:off x="542122" y="3211287"/>
              <a:ext cx="1416739" cy="712615"/>
              <a:chOff x="542122" y="3211287"/>
              <a:chExt cx="1416739" cy="712615"/>
            </a:xfrm>
          </p:grpSpPr>
          <p:grpSp>
            <p:nvGrpSpPr>
              <p:cNvPr id="3" name="圆环">
                <a:extLst>
                  <a:ext uri="{FF2B5EF4-FFF2-40B4-BE49-F238E27FC236}">
                    <a16:creationId xmlns:a16="http://schemas.microsoft.com/office/drawing/2014/main" id="{323D4812-C1DC-AB7E-706E-1A6D5A9BB0E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 rot="20700000" flipH="1">
                <a:off x="542122" y="3244248"/>
                <a:ext cx="1394033" cy="350087"/>
                <a:chOff x="2320658" y="1750650"/>
                <a:chExt cx="4073293" cy="1022937"/>
              </a:xfrm>
            </p:grpSpPr>
            <p:sp>
              <p:nvSpPr>
                <p:cNvPr id="15" name="右侧圆环">
                  <a:extLst>
                    <a:ext uri="{FF2B5EF4-FFF2-40B4-BE49-F238E27FC236}">
                      <a16:creationId xmlns:a16="http://schemas.microsoft.com/office/drawing/2014/main" id="{85C70883-51AB-D70A-A70A-8362B9EA86E5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320658" y="1764941"/>
                  <a:ext cx="1575738" cy="988083"/>
                </a:xfrm>
                <a:custGeom>
                  <a:avLst/>
                  <a:gdLst>
                    <a:gd name="connsiteX0" fmla="*/ 1707724 w 1707724"/>
                    <a:gd name="connsiteY0" fmla="*/ 0 h 994295"/>
                    <a:gd name="connsiteX1" fmla="*/ 1575738 w 1707724"/>
                    <a:gd name="connsiteY1" fmla="*/ 994295 h 994295"/>
                    <a:gd name="connsiteX2" fmla="*/ 1258394 w 1707724"/>
                    <a:gd name="connsiteY2" fmla="*/ 964544 h 994295"/>
                    <a:gd name="connsiteX3" fmla="*/ 0 w 1707724"/>
                    <a:gd name="connsiteY3" fmla="*/ 391190 h 994295"/>
                    <a:gd name="connsiteX4" fmla="*/ 351882 w 1707724"/>
                    <a:gd name="connsiteY4" fmla="*/ 43282 h 994295"/>
                    <a:gd name="connsiteX5" fmla="*/ 453158 w 1707724"/>
                    <a:gd name="connsiteY5" fmla="*/ 6212 h 994295"/>
                    <a:gd name="connsiteX0" fmla="*/ 453158 w 1575738"/>
                    <a:gd name="connsiteY0" fmla="*/ 0 h 988083"/>
                    <a:gd name="connsiteX1" fmla="*/ 1575738 w 1575738"/>
                    <a:gd name="connsiteY1" fmla="*/ 988083 h 988083"/>
                    <a:gd name="connsiteX2" fmla="*/ 1258394 w 1575738"/>
                    <a:gd name="connsiteY2" fmla="*/ 958332 h 988083"/>
                    <a:gd name="connsiteX3" fmla="*/ 0 w 1575738"/>
                    <a:gd name="connsiteY3" fmla="*/ 384978 h 988083"/>
                    <a:gd name="connsiteX4" fmla="*/ 351882 w 1575738"/>
                    <a:gd name="connsiteY4" fmla="*/ 37070 h 988083"/>
                    <a:gd name="connsiteX5" fmla="*/ 453158 w 1575738"/>
                    <a:gd name="connsiteY5" fmla="*/ 0 h 988083"/>
                    <a:gd name="connsiteX0" fmla="*/ 1575738 w 1667178"/>
                    <a:gd name="connsiteY0" fmla="*/ 988083 h 1079523"/>
                    <a:gd name="connsiteX1" fmla="*/ 1258394 w 1667178"/>
                    <a:gd name="connsiteY1" fmla="*/ 958332 h 1079523"/>
                    <a:gd name="connsiteX2" fmla="*/ 0 w 1667178"/>
                    <a:gd name="connsiteY2" fmla="*/ 384978 h 1079523"/>
                    <a:gd name="connsiteX3" fmla="*/ 351882 w 1667178"/>
                    <a:gd name="connsiteY3" fmla="*/ 37070 h 1079523"/>
                    <a:gd name="connsiteX4" fmla="*/ 453158 w 1667178"/>
                    <a:gd name="connsiteY4" fmla="*/ 0 h 1079523"/>
                    <a:gd name="connsiteX5" fmla="*/ 1667178 w 1667178"/>
                    <a:gd name="connsiteY5" fmla="*/ 1079523 h 1079523"/>
                    <a:gd name="connsiteX0" fmla="*/ 1575738 w 1575738"/>
                    <a:gd name="connsiteY0" fmla="*/ 988083 h 988083"/>
                    <a:gd name="connsiteX1" fmla="*/ 1258394 w 1575738"/>
                    <a:gd name="connsiteY1" fmla="*/ 958332 h 988083"/>
                    <a:gd name="connsiteX2" fmla="*/ 0 w 1575738"/>
                    <a:gd name="connsiteY2" fmla="*/ 384978 h 988083"/>
                    <a:gd name="connsiteX3" fmla="*/ 351882 w 1575738"/>
                    <a:gd name="connsiteY3" fmla="*/ 37070 h 988083"/>
                    <a:gd name="connsiteX4" fmla="*/ 453158 w 1575738"/>
                    <a:gd name="connsiteY4" fmla="*/ 0 h 988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5738" h="988083">
                      <a:moveTo>
                        <a:pt x="1575738" y="988083"/>
                      </a:moveTo>
                      <a:lnTo>
                        <a:pt x="1258394" y="958332"/>
                      </a:lnTo>
                      <a:cubicBezTo>
                        <a:pt x="518888" y="863869"/>
                        <a:pt x="0" y="642724"/>
                        <a:pt x="0" y="384978"/>
                      </a:cubicBezTo>
                      <a:cubicBezTo>
                        <a:pt x="0" y="256105"/>
                        <a:pt x="129722" y="136383"/>
                        <a:pt x="351882" y="37070"/>
                      </a:cubicBezTo>
                      <a:lnTo>
                        <a:pt x="453158" y="0"/>
                      </a:lnTo>
                    </a:path>
                  </a:pathLst>
                </a:custGeom>
                <a:noFill/>
                <a:ln w="19050" cap="rnd">
                  <a:solidFill>
                    <a:srgbClr val="FF738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左侧圆环">
                  <a:extLst>
                    <a:ext uri="{FF2B5EF4-FFF2-40B4-BE49-F238E27FC236}">
                      <a16:creationId xmlns:a16="http://schemas.microsoft.com/office/drawing/2014/main" id="{3289C996-F65D-E73B-F5CC-7739E1E80BB2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4333560" y="1750650"/>
                  <a:ext cx="2060391" cy="1022937"/>
                </a:xfrm>
                <a:custGeom>
                  <a:avLst/>
                  <a:gdLst>
                    <a:gd name="connsiteX0" fmla="*/ 1706411 w 2202474"/>
                    <a:gd name="connsiteY0" fmla="*/ 0 h 1022937"/>
                    <a:gd name="connsiteX1" fmla="*/ 1850592 w 2202474"/>
                    <a:gd name="connsiteY1" fmla="*/ 52775 h 1022937"/>
                    <a:gd name="connsiteX2" fmla="*/ 2202474 w 2202474"/>
                    <a:gd name="connsiteY2" fmla="*/ 400683 h 1022937"/>
                    <a:gd name="connsiteX3" fmla="*/ 142083 w 2202474"/>
                    <a:gd name="connsiteY3" fmla="*/ 1022937 h 1022937"/>
                    <a:gd name="connsiteX4" fmla="*/ 92935 w 2202474"/>
                    <a:gd name="connsiteY4" fmla="*/ 1021441 h 1022937"/>
                    <a:gd name="connsiteX5" fmla="*/ 0 w 2202474"/>
                    <a:gd name="connsiteY5" fmla="*/ 8450 h 1022937"/>
                    <a:gd name="connsiteX0" fmla="*/ 92935 w 2202474"/>
                    <a:gd name="connsiteY0" fmla="*/ 1021441 h 1112881"/>
                    <a:gd name="connsiteX1" fmla="*/ 0 w 2202474"/>
                    <a:gd name="connsiteY1" fmla="*/ 8450 h 1112881"/>
                    <a:gd name="connsiteX2" fmla="*/ 1706411 w 2202474"/>
                    <a:gd name="connsiteY2" fmla="*/ 0 h 1112881"/>
                    <a:gd name="connsiteX3" fmla="*/ 1850592 w 2202474"/>
                    <a:gd name="connsiteY3" fmla="*/ 52775 h 1112881"/>
                    <a:gd name="connsiteX4" fmla="*/ 2202474 w 2202474"/>
                    <a:gd name="connsiteY4" fmla="*/ 400683 h 1112881"/>
                    <a:gd name="connsiteX5" fmla="*/ 142083 w 2202474"/>
                    <a:gd name="connsiteY5" fmla="*/ 1022937 h 1112881"/>
                    <a:gd name="connsiteX6" fmla="*/ 184375 w 2202474"/>
                    <a:gd name="connsiteY6" fmla="*/ 1112881 h 1112881"/>
                    <a:gd name="connsiteX0" fmla="*/ 92935 w 2202474"/>
                    <a:gd name="connsiteY0" fmla="*/ 1021441 h 1022937"/>
                    <a:gd name="connsiteX1" fmla="*/ 0 w 2202474"/>
                    <a:gd name="connsiteY1" fmla="*/ 8450 h 1022937"/>
                    <a:gd name="connsiteX2" fmla="*/ 1706411 w 2202474"/>
                    <a:gd name="connsiteY2" fmla="*/ 0 h 1022937"/>
                    <a:gd name="connsiteX3" fmla="*/ 1850592 w 2202474"/>
                    <a:gd name="connsiteY3" fmla="*/ 52775 h 1022937"/>
                    <a:gd name="connsiteX4" fmla="*/ 2202474 w 2202474"/>
                    <a:gd name="connsiteY4" fmla="*/ 400683 h 1022937"/>
                    <a:gd name="connsiteX5" fmla="*/ 142083 w 2202474"/>
                    <a:gd name="connsiteY5" fmla="*/ 1022937 h 1022937"/>
                    <a:gd name="connsiteX0" fmla="*/ 0 w 2109539"/>
                    <a:gd name="connsiteY0" fmla="*/ 1021441 h 1022937"/>
                    <a:gd name="connsiteX1" fmla="*/ 1613476 w 2109539"/>
                    <a:gd name="connsiteY1" fmla="*/ 0 h 1022937"/>
                    <a:gd name="connsiteX2" fmla="*/ 1757657 w 2109539"/>
                    <a:gd name="connsiteY2" fmla="*/ 52775 h 1022937"/>
                    <a:gd name="connsiteX3" fmla="*/ 2109539 w 2109539"/>
                    <a:gd name="connsiteY3" fmla="*/ 400683 h 1022937"/>
                    <a:gd name="connsiteX4" fmla="*/ 49148 w 2109539"/>
                    <a:gd name="connsiteY4" fmla="*/ 1022937 h 1022937"/>
                    <a:gd name="connsiteX0" fmla="*/ 1564328 w 2060391"/>
                    <a:gd name="connsiteY0" fmla="*/ 0 h 1022937"/>
                    <a:gd name="connsiteX1" fmla="*/ 1708509 w 2060391"/>
                    <a:gd name="connsiteY1" fmla="*/ 52775 h 1022937"/>
                    <a:gd name="connsiteX2" fmla="*/ 2060391 w 2060391"/>
                    <a:gd name="connsiteY2" fmla="*/ 400683 h 1022937"/>
                    <a:gd name="connsiteX3" fmla="*/ 0 w 2060391"/>
                    <a:gd name="connsiteY3" fmla="*/ 1022937 h 1022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60391" h="1022937">
                      <a:moveTo>
                        <a:pt x="1564328" y="0"/>
                      </a:moveTo>
                      <a:lnTo>
                        <a:pt x="1708509" y="52775"/>
                      </a:lnTo>
                      <a:cubicBezTo>
                        <a:pt x="1930669" y="152088"/>
                        <a:pt x="2060391" y="271810"/>
                        <a:pt x="2060391" y="400683"/>
                      </a:cubicBezTo>
                      <a:cubicBezTo>
                        <a:pt x="2060391" y="744344"/>
                        <a:pt x="1137923" y="1022937"/>
                        <a:pt x="0" y="1022937"/>
                      </a:cubicBezTo>
                    </a:path>
                  </a:pathLst>
                </a:custGeom>
                <a:noFill/>
                <a:ln w="19050" cap="rnd">
                  <a:solidFill>
                    <a:srgbClr val="FF738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右侧球">
                <a:extLst>
                  <a:ext uri="{FF2B5EF4-FFF2-40B4-BE49-F238E27FC236}">
                    <a16:creationId xmlns:a16="http://schemas.microsoft.com/office/drawing/2014/main" id="{883BA35F-20A1-C84E-9899-0491971CF26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 rot="20700000" flipH="1">
                <a:off x="1847976" y="3424472"/>
                <a:ext cx="110885" cy="110885"/>
                <a:chOff x="1521040" y="1928603"/>
                <a:chExt cx="362610" cy="362610"/>
              </a:xfrm>
            </p:grpSpPr>
            <p:sp>
              <p:nvSpPr>
                <p:cNvPr id="13" name="右侧球球体">
                  <a:extLst>
                    <a:ext uri="{FF2B5EF4-FFF2-40B4-BE49-F238E27FC236}">
                      <a16:creationId xmlns:a16="http://schemas.microsoft.com/office/drawing/2014/main" id="{E595049D-E8C9-5E54-F22C-D1BD992798A2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521040" y="1928603"/>
                  <a:ext cx="362610" cy="362610"/>
                </a:xfrm>
                <a:prstGeom prst="ellipse">
                  <a:avLst/>
                </a:prstGeom>
                <a:solidFill>
                  <a:srgbClr val="FCCB8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右侧球高光">
                  <a:extLst>
                    <a:ext uri="{FF2B5EF4-FFF2-40B4-BE49-F238E27FC236}">
                      <a16:creationId xmlns:a16="http://schemas.microsoft.com/office/drawing/2014/main" id="{ED5472F6-4986-5EFA-02BE-9F665463757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544329" y="1928603"/>
                  <a:ext cx="316032" cy="194646"/>
                </a:xfrm>
                <a:custGeom>
                  <a:avLst/>
                  <a:gdLst>
                    <a:gd name="connsiteX0" fmla="*/ 158016 w 316032"/>
                    <a:gd name="connsiteY0" fmla="*/ 0 h 194646"/>
                    <a:gd name="connsiteX1" fmla="*/ 286218 w 316032"/>
                    <a:gd name="connsiteY1" fmla="*/ 53103 h 194646"/>
                    <a:gd name="connsiteX2" fmla="*/ 316032 w 316032"/>
                    <a:gd name="connsiteY2" fmla="*/ 97323 h 194646"/>
                    <a:gd name="connsiteX3" fmla="*/ 286218 w 316032"/>
                    <a:gd name="connsiteY3" fmla="*/ 141543 h 194646"/>
                    <a:gd name="connsiteX4" fmla="*/ 158016 w 316032"/>
                    <a:gd name="connsiteY4" fmla="*/ 194646 h 194646"/>
                    <a:gd name="connsiteX5" fmla="*/ 29814 w 316032"/>
                    <a:gd name="connsiteY5" fmla="*/ 141543 h 194646"/>
                    <a:gd name="connsiteX6" fmla="*/ 0 w 316032"/>
                    <a:gd name="connsiteY6" fmla="*/ 97323 h 194646"/>
                    <a:gd name="connsiteX7" fmla="*/ 29814 w 316032"/>
                    <a:gd name="connsiteY7" fmla="*/ 53103 h 194646"/>
                    <a:gd name="connsiteX8" fmla="*/ 158016 w 316032"/>
                    <a:gd name="connsiteY8" fmla="*/ 0 h 194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6032" h="194646">
                      <a:moveTo>
                        <a:pt x="158016" y="0"/>
                      </a:moveTo>
                      <a:cubicBezTo>
                        <a:pt x="208082" y="0"/>
                        <a:pt x="253408" y="20293"/>
                        <a:pt x="286218" y="53103"/>
                      </a:cubicBezTo>
                      <a:lnTo>
                        <a:pt x="316032" y="97323"/>
                      </a:lnTo>
                      <a:lnTo>
                        <a:pt x="286218" y="141543"/>
                      </a:lnTo>
                      <a:cubicBezTo>
                        <a:pt x="253408" y="174353"/>
                        <a:pt x="208082" y="194646"/>
                        <a:pt x="158016" y="194646"/>
                      </a:cubicBezTo>
                      <a:cubicBezTo>
                        <a:pt x="107950" y="194646"/>
                        <a:pt x="62624" y="174353"/>
                        <a:pt x="29814" y="141543"/>
                      </a:cubicBezTo>
                      <a:lnTo>
                        <a:pt x="0" y="97323"/>
                      </a:lnTo>
                      <a:lnTo>
                        <a:pt x="29814" y="53103"/>
                      </a:lnTo>
                      <a:cubicBezTo>
                        <a:pt x="62624" y="20293"/>
                        <a:pt x="107950" y="0"/>
                        <a:pt x="158016" y="0"/>
                      </a:cubicBezTo>
                      <a:close/>
                    </a:path>
                  </a:pathLst>
                </a:custGeom>
                <a:solidFill>
                  <a:srgbClr val="F9ED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左侧球">
                <a:extLst>
                  <a:ext uri="{FF2B5EF4-FFF2-40B4-BE49-F238E27FC236}">
                    <a16:creationId xmlns:a16="http://schemas.microsoft.com/office/drawing/2014/main" id="{4A1AF4D7-1229-87B7-0293-E9444F3F884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 rot="20700000" flipH="1">
                <a:off x="631785" y="3813017"/>
                <a:ext cx="110885" cy="110885"/>
                <a:chOff x="1521040" y="1928603"/>
                <a:chExt cx="362610" cy="362610"/>
              </a:xfrm>
            </p:grpSpPr>
            <p:sp>
              <p:nvSpPr>
                <p:cNvPr id="11" name="左侧球球体">
                  <a:extLst>
                    <a:ext uri="{FF2B5EF4-FFF2-40B4-BE49-F238E27FC236}">
                      <a16:creationId xmlns:a16="http://schemas.microsoft.com/office/drawing/2014/main" id="{E1DAD7AA-DB22-BBDF-DD11-958DA4FFFF6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521040" y="1928603"/>
                  <a:ext cx="362610" cy="362610"/>
                </a:xfrm>
                <a:prstGeom prst="ellipse">
                  <a:avLst/>
                </a:prstGeom>
                <a:solidFill>
                  <a:srgbClr val="FCCB8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左侧球高光">
                  <a:extLst>
                    <a:ext uri="{FF2B5EF4-FFF2-40B4-BE49-F238E27FC236}">
                      <a16:creationId xmlns:a16="http://schemas.microsoft.com/office/drawing/2014/main" id="{E6EF2479-A323-EA56-3128-8CAD5C799CB7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544329" y="1928603"/>
                  <a:ext cx="316032" cy="194646"/>
                </a:xfrm>
                <a:custGeom>
                  <a:avLst/>
                  <a:gdLst>
                    <a:gd name="connsiteX0" fmla="*/ 158016 w 316032"/>
                    <a:gd name="connsiteY0" fmla="*/ 0 h 194646"/>
                    <a:gd name="connsiteX1" fmla="*/ 286218 w 316032"/>
                    <a:gd name="connsiteY1" fmla="*/ 53103 h 194646"/>
                    <a:gd name="connsiteX2" fmla="*/ 316032 w 316032"/>
                    <a:gd name="connsiteY2" fmla="*/ 97323 h 194646"/>
                    <a:gd name="connsiteX3" fmla="*/ 286218 w 316032"/>
                    <a:gd name="connsiteY3" fmla="*/ 141543 h 194646"/>
                    <a:gd name="connsiteX4" fmla="*/ 158016 w 316032"/>
                    <a:gd name="connsiteY4" fmla="*/ 194646 h 194646"/>
                    <a:gd name="connsiteX5" fmla="*/ 29814 w 316032"/>
                    <a:gd name="connsiteY5" fmla="*/ 141543 h 194646"/>
                    <a:gd name="connsiteX6" fmla="*/ 0 w 316032"/>
                    <a:gd name="connsiteY6" fmla="*/ 97323 h 194646"/>
                    <a:gd name="connsiteX7" fmla="*/ 29814 w 316032"/>
                    <a:gd name="connsiteY7" fmla="*/ 53103 h 194646"/>
                    <a:gd name="connsiteX8" fmla="*/ 158016 w 316032"/>
                    <a:gd name="connsiteY8" fmla="*/ 0 h 194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6032" h="194646">
                      <a:moveTo>
                        <a:pt x="158016" y="0"/>
                      </a:moveTo>
                      <a:cubicBezTo>
                        <a:pt x="208082" y="0"/>
                        <a:pt x="253408" y="20293"/>
                        <a:pt x="286218" y="53103"/>
                      </a:cubicBezTo>
                      <a:lnTo>
                        <a:pt x="316032" y="97323"/>
                      </a:lnTo>
                      <a:lnTo>
                        <a:pt x="286218" y="141543"/>
                      </a:lnTo>
                      <a:cubicBezTo>
                        <a:pt x="253408" y="174353"/>
                        <a:pt x="208082" y="194646"/>
                        <a:pt x="158016" y="194646"/>
                      </a:cubicBezTo>
                      <a:cubicBezTo>
                        <a:pt x="107950" y="194646"/>
                        <a:pt x="62624" y="174353"/>
                        <a:pt x="29814" y="141543"/>
                      </a:cubicBezTo>
                      <a:lnTo>
                        <a:pt x="0" y="97323"/>
                      </a:lnTo>
                      <a:lnTo>
                        <a:pt x="29814" y="53103"/>
                      </a:lnTo>
                      <a:cubicBezTo>
                        <a:pt x="62624" y="20293"/>
                        <a:pt x="107950" y="0"/>
                        <a:pt x="158016" y="0"/>
                      </a:cubicBezTo>
                      <a:close/>
                    </a:path>
                  </a:pathLst>
                </a:custGeom>
                <a:solidFill>
                  <a:srgbClr val="F9ED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上侧球">
                <a:extLst>
                  <a:ext uri="{FF2B5EF4-FFF2-40B4-BE49-F238E27FC236}">
                    <a16:creationId xmlns:a16="http://schemas.microsoft.com/office/drawing/2014/main" id="{BB9DB74F-0F4F-3D21-E284-26268F0EF13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 rot="20700000" flipH="1">
                <a:off x="691499" y="3211287"/>
                <a:ext cx="110885" cy="110885"/>
                <a:chOff x="1521040" y="1928603"/>
                <a:chExt cx="362610" cy="362610"/>
              </a:xfrm>
            </p:grpSpPr>
            <p:sp>
              <p:nvSpPr>
                <p:cNvPr id="9" name="上侧球球体">
                  <a:extLst>
                    <a:ext uri="{FF2B5EF4-FFF2-40B4-BE49-F238E27FC236}">
                      <a16:creationId xmlns:a16="http://schemas.microsoft.com/office/drawing/2014/main" id="{0D359E5D-671D-5B7B-6AE9-D1DA2CA95723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521040" y="1928603"/>
                  <a:ext cx="362610" cy="362610"/>
                </a:xfrm>
                <a:prstGeom prst="ellipse">
                  <a:avLst/>
                </a:prstGeom>
                <a:solidFill>
                  <a:srgbClr val="FCCB8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上侧球高光">
                  <a:extLst>
                    <a:ext uri="{FF2B5EF4-FFF2-40B4-BE49-F238E27FC236}">
                      <a16:creationId xmlns:a16="http://schemas.microsoft.com/office/drawing/2014/main" id="{678CC45F-5B7A-F01F-C903-B0D5824125D2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544329" y="1928603"/>
                  <a:ext cx="316032" cy="194646"/>
                </a:xfrm>
                <a:custGeom>
                  <a:avLst/>
                  <a:gdLst>
                    <a:gd name="connsiteX0" fmla="*/ 158016 w 316032"/>
                    <a:gd name="connsiteY0" fmla="*/ 0 h 194646"/>
                    <a:gd name="connsiteX1" fmla="*/ 286218 w 316032"/>
                    <a:gd name="connsiteY1" fmla="*/ 53103 h 194646"/>
                    <a:gd name="connsiteX2" fmla="*/ 316032 w 316032"/>
                    <a:gd name="connsiteY2" fmla="*/ 97323 h 194646"/>
                    <a:gd name="connsiteX3" fmla="*/ 286218 w 316032"/>
                    <a:gd name="connsiteY3" fmla="*/ 141543 h 194646"/>
                    <a:gd name="connsiteX4" fmla="*/ 158016 w 316032"/>
                    <a:gd name="connsiteY4" fmla="*/ 194646 h 194646"/>
                    <a:gd name="connsiteX5" fmla="*/ 29814 w 316032"/>
                    <a:gd name="connsiteY5" fmla="*/ 141543 h 194646"/>
                    <a:gd name="connsiteX6" fmla="*/ 0 w 316032"/>
                    <a:gd name="connsiteY6" fmla="*/ 97323 h 194646"/>
                    <a:gd name="connsiteX7" fmla="*/ 29814 w 316032"/>
                    <a:gd name="connsiteY7" fmla="*/ 53103 h 194646"/>
                    <a:gd name="connsiteX8" fmla="*/ 158016 w 316032"/>
                    <a:gd name="connsiteY8" fmla="*/ 0 h 194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6032" h="194646">
                      <a:moveTo>
                        <a:pt x="158016" y="0"/>
                      </a:moveTo>
                      <a:cubicBezTo>
                        <a:pt x="208082" y="0"/>
                        <a:pt x="253408" y="20293"/>
                        <a:pt x="286218" y="53103"/>
                      </a:cubicBezTo>
                      <a:lnTo>
                        <a:pt x="316032" y="97323"/>
                      </a:lnTo>
                      <a:lnTo>
                        <a:pt x="286218" y="141543"/>
                      </a:lnTo>
                      <a:cubicBezTo>
                        <a:pt x="253408" y="174353"/>
                        <a:pt x="208082" y="194646"/>
                        <a:pt x="158016" y="194646"/>
                      </a:cubicBezTo>
                      <a:cubicBezTo>
                        <a:pt x="107950" y="194646"/>
                        <a:pt x="62624" y="174353"/>
                        <a:pt x="29814" y="141543"/>
                      </a:cubicBezTo>
                      <a:lnTo>
                        <a:pt x="0" y="97323"/>
                      </a:lnTo>
                      <a:lnTo>
                        <a:pt x="29814" y="53103"/>
                      </a:lnTo>
                      <a:cubicBezTo>
                        <a:pt x="62624" y="20293"/>
                        <a:pt x="107950" y="0"/>
                        <a:pt x="158016" y="0"/>
                      </a:cubicBezTo>
                      <a:close/>
                    </a:path>
                  </a:pathLst>
                </a:custGeom>
                <a:solidFill>
                  <a:srgbClr val="F9ED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74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成片">
            <a:extLst>
              <a:ext uri="{FF2B5EF4-FFF2-40B4-BE49-F238E27FC236}">
                <a16:creationId xmlns:a16="http://schemas.microsoft.com/office/drawing/2014/main" id="{CD4C19FE-6898-2102-B2D6-35076E1FCF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1111" t="45612" r="16279" b="38510"/>
          <a:stretch>
            <a:fillRect/>
          </a:stretch>
        </p:blipFill>
        <p:spPr>
          <a:xfrm>
            <a:off x="-1200" y="2257200"/>
            <a:ext cx="12193200" cy="2343600"/>
          </a:xfrm>
          <a:custGeom>
            <a:avLst/>
            <a:gdLst>
              <a:gd name="connsiteX0" fmla="*/ 390608 w 12193200"/>
              <a:gd name="connsiteY0" fmla="*/ 0 h 2343600"/>
              <a:gd name="connsiteX1" fmla="*/ 11802592 w 12193200"/>
              <a:gd name="connsiteY1" fmla="*/ 0 h 2343600"/>
              <a:gd name="connsiteX2" fmla="*/ 12193200 w 12193200"/>
              <a:gd name="connsiteY2" fmla="*/ 390608 h 2343600"/>
              <a:gd name="connsiteX3" fmla="*/ 12193200 w 12193200"/>
              <a:gd name="connsiteY3" fmla="*/ 1952992 h 2343600"/>
              <a:gd name="connsiteX4" fmla="*/ 11802592 w 12193200"/>
              <a:gd name="connsiteY4" fmla="*/ 2343600 h 2343600"/>
              <a:gd name="connsiteX5" fmla="*/ 390608 w 12193200"/>
              <a:gd name="connsiteY5" fmla="*/ 2343600 h 2343600"/>
              <a:gd name="connsiteX6" fmla="*/ 0 w 12193200"/>
              <a:gd name="connsiteY6" fmla="*/ 1952992 h 2343600"/>
              <a:gd name="connsiteX7" fmla="*/ 0 w 12193200"/>
              <a:gd name="connsiteY7" fmla="*/ 390608 h 2343600"/>
              <a:gd name="connsiteX8" fmla="*/ 390608 w 12193200"/>
              <a:gd name="connsiteY8" fmla="*/ 0 h 23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3200" h="2343600">
                <a:moveTo>
                  <a:pt x="390608" y="0"/>
                </a:moveTo>
                <a:lnTo>
                  <a:pt x="11802592" y="0"/>
                </a:lnTo>
                <a:cubicBezTo>
                  <a:pt x="12018319" y="0"/>
                  <a:pt x="12193200" y="174881"/>
                  <a:pt x="12193200" y="390608"/>
                </a:cubicBezTo>
                <a:lnTo>
                  <a:pt x="12193200" y="1952992"/>
                </a:lnTo>
                <a:cubicBezTo>
                  <a:pt x="12193200" y="2168719"/>
                  <a:pt x="12018319" y="2343600"/>
                  <a:pt x="11802592" y="2343600"/>
                </a:cubicBezTo>
                <a:lnTo>
                  <a:pt x="390608" y="2343600"/>
                </a:lnTo>
                <a:cubicBezTo>
                  <a:pt x="174881" y="2343600"/>
                  <a:pt x="0" y="2168719"/>
                  <a:pt x="0" y="1952992"/>
                </a:cubicBezTo>
                <a:lnTo>
                  <a:pt x="0" y="390608"/>
                </a:lnTo>
                <a:cubicBezTo>
                  <a:pt x="0" y="174881"/>
                  <a:pt x="174881" y="0"/>
                  <a:pt x="390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9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HarmonyOS Sans SC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 熊</dc:creator>
  <cp:lastModifiedBy>海 熊</cp:lastModifiedBy>
  <cp:revision>4</cp:revision>
  <dcterms:created xsi:type="dcterms:W3CDTF">2023-07-17T13:20:44Z</dcterms:created>
  <dcterms:modified xsi:type="dcterms:W3CDTF">2023-07-17T14:22:31Z</dcterms:modified>
</cp:coreProperties>
</file>