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2" r:id="rId4"/>
    <p:sldId id="263" r:id="rId5"/>
    <p:sldId id="261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6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6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2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1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0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2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6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8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8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705F-F524-4D2E-9D24-0CF08523BE7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8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76039" y="1714209"/>
            <a:ext cx="9039922" cy="3391684"/>
          </a:xfrm>
        </p:spPr>
        <p:txBody>
          <a:bodyPr anchor="ctr" anchorCtr="0">
            <a:normAutofit/>
          </a:bodyPr>
          <a:lstStyle/>
          <a:p>
            <a:r>
              <a:rPr lang="en-US" altLang="ko-KR" sz="5400" b="1" dirty="0" smtClean="0">
                <a:latin typeface="+mn-ea"/>
                <a:ea typeface="+mn-ea"/>
              </a:rPr>
              <a:t>[</a:t>
            </a:r>
            <a:r>
              <a:rPr lang="ko-KR" altLang="en-US" sz="5400" b="1" dirty="0" smtClean="0">
                <a:latin typeface="+mn-ea"/>
                <a:ea typeface="+mn-ea"/>
              </a:rPr>
              <a:t>서울시 </a:t>
            </a:r>
            <a:r>
              <a:rPr lang="ko-KR" altLang="en-US" sz="5400" b="1" dirty="0" smtClean="0">
                <a:latin typeface="+mn-ea"/>
                <a:ea typeface="+mn-ea"/>
              </a:rPr>
              <a:t>근린시설 검색 </a:t>
            </a:r>
            <a:r>
              <a:rPr lang="en-US" altLang="ko-KR" sz="5400" b="1" dirty="0" smtClean="0">
                <a:latin typeface="+mn-ea"/>
                <a:ea typeface="+mn-ea"/>
              </a:rPr>
              <a:t>APP]</a:t>
            </a:r>
            <a:r>
              <a:rPr lang="en-US" altLang="ko-KR" sz="4800" b="1" dirty="0" smtClean="0">
                <a:latin typeface="+mn-ea"/>
                <a:ea typeface="+mn-ea"/>
              </a:rPr>
              <a:t/>
            </a:r>
            <a:br>
              <a:rPr lang="en-US" altLang="ko-KR" sz="4800" b="1" dirty="0" smtClean="0">
                <a:latin typeface="+mn-ea"/>
                <a:ea typeface="+mn-ea"/>
              </a:rPr>
            </a:br>
            <a:r>
              <a:rPr lang="en-US" altLang="ko-KR" sz="2800" b="1" dirty="0">
                <a:latin typeface="+mn-ea"/>
                <a:ea typeface="+mn-ea"/>
              </a:rPr>
              <a:t/>
            </a:r>
            <a:br>
              <a:rPr lang="en-US" altLang="ko-KR" sz="2800" b="1" dirty="0">
                <a:latin typeface="+mn-ea"/>
                <a:ea typeface="+mn-ea"/>
              </a:rPr>
            </a:br>
            <a:r>
              <a:rPr lang="ko-KR" altLang="en-US" sz="4800" b="1" dirty="0" smtClean="0">
                <a:latin typeface="+mn-ea"/>
                <a:ea typeface="+mn-ea"/>
              </a:rPr>
              <a:t>기획안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71665" y="4871110"/>
            <a:ext cx="6858000" cy="1212995"/>
          </a:xfrm>
        </p:spPr>
        <p:txBody>
          <a:bodyPr>
            <a:noAutofit/>
          </a:bodyPr>
          <a:lstStyle/>
          <a:p>
            <a:pPr algn="r"/>
            <a:endParaRPr lang="en-US" altLang="ko-KR" b="1" dirty="0">
              <a:latin typeface="+mn-ea"/>
            </a:endParaRPr>
          </a:p>
          <a:p>
            <a:pPr algn="r"/>
            <a:r>
              <a:rPr lang="en-US" altLang="ko-KR" b="1" dirty="0">
                <a:latin typeface="+mn-ea"/>
              </a:rPr>
              <a:t>2009180021 </a:t>
            </a:r>
            <a:r>
              <a:rPr lang="ko-KR" altLang="en-US" b="1" dirty="0" smtClean="0">
                <a:latin typeface="+mn-ea"/>
              </a:rPr>
              <a:t>백길상</a:t>
            </a:r>
            <a:endParaRPr lang="en-US" altLang="ko-KR" b="1" dirty="0" smtClean="0">
              <a:latin typeface="+mn-ea"/>
            </a:endParaRPr>
          </a:p>
          <a:p>
            <a:pPr algn="r"/>
            <a:r>
              <a:rPr lang="en-US" altLang="ko-KR" b="1" dirty="0" smtClean="0">
                <a:latin typeface="+mn-ea"/>
              </a:rPr>
              <a:t>2009180035 </a:t>
            </a:r>
            <a:r>
              <a:rPr lang="ko-KR" altLang="en-US" b="1" dirty="0" smtClean="0">
                <a:latin typeface="+mn-ea"/>
              </a:rPr>
              <a:t>이동렬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26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709" y="209194"/>
            <a:ext cx="8307532" cy="706581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애플리케이션 개요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0022" y="1155032"/>
            <a:ext cx="10684042" cy="5456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APP</a:t>
            </a:r>
            <a:r>
              <a:rPr lang="ko-KR" altLang="en-US" b="1" dirty="0" smtClean="0">
                <a:latin typeface="+mn-ea"/>
              </a:rPr>
              <a:t> 이름</a:t>
            </a:r>
            <a:r>
              <a:rPr lang="en-US" altLang="ko-KR" b="1" dirty="0" smtClean="0">
                <a:latin typeface="+mn-ea"/>
              </a:rPr>
              <a:t>: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서울시 </a:t>
            </a:r>
            <a:r>
              <a:rPr lang="ko-KR" altLang="en-US" sz="2400" b="1" dirty="0" smtClean="0">
                <a:latin typeface="+mn-ea"/>
              </a:rPr>
              <a:t>근린시설 검색 </a:t>
            </a:r>
            <a:r>
              <a:rPr lang="en-US" altLang="ko-KR" sz="2400" b="1" dirty="0" smtClean="0">
                <a:latin typeface="+mn-ea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APP </a:t>
            </a:r>
            <a:r>
              <a:rPr lang="ko-KR" altLang="en-US" b="1" dirty="0" smtClean="0">
                <a:latin typeface="+mn-ea"/>
              </a:rPr>
              <a:t>소개</a:t>
            </a:r>
            <a:r>
              <a:rPr lang="en-US" altLang="ko-KR" b="1" dirty="0" smtClean="0">
                <a:latin typeface="+mn-ea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b="1" spc="-90" dirty="0" smtClean="0">
                <a:latin typeface="+mn-ea"/>
              </a:rPr>
              <a:t>서울시</a:t>
            </a:r>
            <a:r>
              <a:rPr lang="en-US" altLang="ko-KR" b="1" spc="-90" dirty="0" smtClean="0">
                <a:latin typeface="+mn-ea"/>
              </a:rPr>
              <a:t> </a:t>
            </a:r>
            <a:r>
              <a:rPr lang="ko-KR" altLang="en-US" b="1" spc="-90" dirty="0" smtClean="0">
                <a:latin typeface="+mn-ea"/>
              </a:rPr>
              <a:t>내에 위치한 다양한 근린시설의 위치를 제공해주는 애플리케이션</a:t>
            </a:r>
            <a:endParaRPr lang="en-US" altLang="ko-KR" b="1" spc="-9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다음과 같은 </a:t>
            </a:r>
            <a:r>
              <a:rPr lang="en-US" altLang="ko-KR" b="1" dirty="0" smtClean="0">
                <a:latin typeface="+mn-ea"/>
              </a:rPr>
              <a:t>4</a:t>
            </a:r>
            <a:r>
              <a:rPr lang="ko-KR" altLang="en-US" b="1" dirty="0" smtClean="0">
                <a:latin typeface="+mn-ea"/>
              </a:rPr>
              <a:t>종류의 근린시설 관련 정보를 제공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도서관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모범 음식점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 err="1" smtClean="0">
                <a:latin typeface="+mn-ea"/>
              </a:rPr>
              <a:t>마트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문화 공간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43" y="882010"/>
            <a:ext cx="12192000" cy="542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21214" y="6251510"/>
            <a:ext cx="4124131" cy="50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800" b="1" smtClean="0">
                <a:latin typeface="+mn-ea"/>
              </a:rPr>
              <a:t>1/4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86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709" y="209194"/>
            <a:ext cx="8307532" cy="706581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현재까지의 구현 내용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0022" y="1155032"/>
            <a:ext cx="10684042" cy="5456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90" dirty="0" smtClean="0">
                <a:latin typeface="+mn-ea"/>
              </a:rPr>
              <a:t>GUI</a:t>
            </a:r>
            <a:r>
              <a:rPr lang="ko-KR" altLang="en-US" b="1" spc="-90" dirty="0" smtClean="0">
                <a:latin typeface="+mn-ea"/>
              </a:rPr>
              <a:t>를 이용한 출력 기능</a:t>
            </a:r>
            <a:endParaRPr lang="en-US" altLang="ko-KR" b="1" spc="-9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90" dirty="0" smtClean="0">
                <a:latin typeface="+mn-ea"/>
              </a:rPr>
              <a:t>4</a:t>
            </a:r>
            <a:r>
              <a:rPr lang="ko-KR" altLang="en-US" b="1" spc="-90" dirty="0" smtClean="0">
                <a:latin typeface="+mn-ea"/>
              </a:rPr>
              <a:t>가지 근린시설에 대한 검색 및 출력 기능</a:t>
            </a:r>
            <a:endParaRPr lang="en-US" altLang="ko-KR" b="1" spc="-9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43" y="882010"/>
            <a:ext cx="12192000" cy="542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21214" y="6251510"/>
            <a:ext cx="4124131" cy="50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+mn-ea"/>
              </a:rPr>
              <a:t>2/4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9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709" y="209194"/>
            <a:ext cx="8307532" cy="706581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검색 방법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0022" y="1155032"/>
            <a:ext cx="10684042" cy="5456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입력 라벨에 구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또는 동 이름을 입력하고 검색 버튼을 눌러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다음과 같이 </a:t>
            </a:r>
            <a:r>
              <a:rPr lang="ko-KR" altLang="en-US" b="1" dirty="0" err="1" smtClean="0">
                <a:latin typeface="+mn-ea"/>
              </a:rPr>
              <a:t>시설명</a:t>
            </a:r>
            <a:r>
              <a:rPr lang="ko-KR" altLang="en-US" b="1" dirty="0" smtClean="0">
                <a:latin typeface="+mn-ea"/>
              </a:rPr>
              <a:t> 및 주소를 알아낼 수 있다</a:t>
            </a:r>
            <a:r>
              <a:rPr lang="en-US" altLang="ko-KR" b="1" dirty="0" smtClean="0">
                <a:latin typeface="+mn-ea"/>
              </a:rPr>
              <a:t>.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43" y="882010"/>
            <a:ext cx="12192000" cy="542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21214" y="6251510"/>
            <a:ext cx="4124131" cy="50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+mn-ea"/>
              </a:rPr>
              <a:t>3/4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9" r="13158"/>
          <a:stretch/>
        </p:blipFill>
        <p:spPr>
          <a:xfrm>
            <a:off x="5935740" y="2639577"/>
            <a:ext cx="4780548" cy="365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709" y="209194"/>
            <a:ext cx="8307532" cy="706581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실행 예시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16043" y="882010"/>
            <a:ext cx="12192000" cy="542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21214" y="6251510"/>
            <a:ext cx="4124131" cy="50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+mn-ea"/>
              </a:rPr>
              <a:t>4/4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r="49342"/>
          <a:stretch/>
        </p:blipFill>
        <p:spPr>
          <a:xfrm>
            <a:off x="753979" y="1134591"/>
            <a:ext cx="4560000" cy="54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r="49212"/>
          <a:stretch/>
        </p:blipFill>
        <p:spPr>
          <a:xfrm>
            <a:off x="5722266" y="1134591"/>
            <a:ext cx="459789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426749" y="1975467"/>
            <a:ext cx="9039922" cy="33916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b="1" smtClean="0">
                <a:latin typeface="+mn-ea"/>
                <a:ea typeface="+mn-ea"/>
              </a:rPr>
              <a:t>감사합니다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5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80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[서울시 근린시설 검색 APP]  기획안</vt:lpstr>
      <vt:lpstr>애플리케이션 개요</vt:lpstr>
      <vt:lpstr>현재까지의 구현 내용</vt:lpstr>
      <vt:lpstr>검색 방법</vt:lpstr>
      <vt:lpstr>실행 예시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 최종 프로젝트</dc:title>
  <dc:creator>Ssenilen</dc:creator>
  <cp:lastModifiedBy>Ssenilen</cp:lastModifiedBy>
  <cp:revision>21</cp:revision>
  <dcterms:created xsi:type="dcterms:W3CDTF">2015-12-13T01:58:11Z</dcterms:created>
  <dcterms:modified xsi:type="dcterms:W3CDTF">2016-05-29T15:13:04Z</dcterms:modified>
</cp:coreProperties>
</file>