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8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705F-F524-4D2E-9D24-0CF08523BE73}" type="datetimeFigureOut">
              <a:rPr lang="ko-KR" altLang="en-US" smtClean="0"/>
              <a:t>2016-05-07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8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g.go.k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6039" y="1714209"/>
            <a:ext cx="9039922" cy="3391684"/>
          </a:xfrm>
        </p:spPr>
        <p:txBody>
          <a:bodyPr anchor="ctr" anchorCtr="0">
            <a:normAutofit/>
          </a:bodyPr>
          <a:lstStyle/>
          <a:p>
            <a:r>
              <a:rPr lang="en-US" altLang="ko-KR" sz="5400" b="1" dirty="0" smtClean="0">
                <a:latin typeface="+mn-ea"/>
                <a:ea typeface="+mn-ea"/>
              </a:rPr>
              <a:t>[</a:t>
            </a:r>
            <a:r>
              <a:rPr lang="ko-KR" altLang="en-US" sz="5400" b="1" dirty="0" smtClean="0">
                <a:latin typeface="+mn-ea"/>
                <a:ea typeface="+mn-ea"/>
              </a:rPr>
              <a:t>경기도 근린시설 검색 </a:t>
            </a:r>
            <a:r>
              <a:rPr lang="en-US" altLang="ko-KR" sz="5400" b="1" dirty="0" smtClean="0">
                <a:latin typeface="+mn-ea"/>
                <a:ea typeface="+mn-ea"/>
              </a:rPr>
              <a:t>APP]</a:t>
            </a:r>
            <a:r>
              <a:rPr lang="en-US" altLang="ko-KR" sz="4800" b="1" dirty="0" smtClean="0">
                <a:latin typeface="+mn-ea"/>
                <a:ea typeface="+mn-ea"/>
              </a:rPr>
              <a:t/>
            </a:r>
            <a:br>
              <a:rPr lang="en-US" altLang="ko-KR" sz="4800" b="1" dirty="0" smtClean="0">
                <a:latin typeface="+mn-ea"/>
                <a:ea typeface="+mn-ea"/>
              </a:rPr>
            </a:br>
            <a:r>
              <a:rPr lang="en-US" altLang="ko-KR" sz="2800" b="1" dirty="0">
                <a:latin typeface="+mn-ea"/>
                <a:ea typeface="+mn-ea"/>
              </a:rPr>
              <a:t/>
            </a:r>
            <a:br>
              <a:rPr lang="en-US" altLang="ko-KR" sz="2800" b="1" dirty="0">
                <a:latin typeface="+mn-ea"/>
                <a:ea typeface="+mn-ea"/>
              </a:rPr>
            </a:br>
            <a:r>
              <a:rPr lang="ko-KR" altLang="en-US" sz="4800" b="1" dirty="0" smtClean="0">
                <a:latin typeface="+mn-ea"/>
                <a:ea typeface="+mn-ea"/>
              </a:rPr>
              <a:t>기획안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71665" y="4871110"/>
            <a:ext cx="6858000" cy="1212995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2009180021 </a:t>
            </a:r>
            <a:r>
              <a:rPr lang="ko-KR" altLang="en-US" b="1" dirty="0" smtClean="0">
                <a:latin typeface="+mn-ea"/>
              </a:rPr>
              <a:t>백길상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en-US" altLang="ko-KR" b="1" dirty="0" smtClean="0">
                <a:latin typeface="+mn-ea"/>
              </a:rPr>
              <a:t>2009180035 </a:t>
            </a:r>
            <a:r>
              <a:rPr lang="ko-KR" altLang="en-US" b="1" dirty="0" smtClean="0">
                <a:latin typeface="+mn-ea"/>
              </a:rPr>
              <a:t>이동렬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애플리케이션 상세 기능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APP</a:t>
            </a:r>
            <a:r>
              <a:rPr lang="ko-KR" altLang="en-US" b="1" dirty="0" smtClean="0">
                <a:latin typeface="+mn-ea"/>
              </a:rPr>
              <a:t> 이름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경기도 근린시설 검색 </a:t>
            </a:r>
            <a:r>
              <a:rPr lang="en-US" altLang="ko-KR" sz="2400" b="1" dirty="0" smtClean="0">
                <a:latin typeface="+mn-ea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APP </a:t>
            </a:r>
            <a:r>
              <a:rPr lang="ko-KR" altLang="en-US" b="1" dirty="0" smtClean="0">
                <a:latin typeface="+mn-ea"/>
              </a:rPr>
              <a:t>소개</a:t>
            </a:r>
            <a:r>
              <a:rPr lang="en-US" altLang="ko-KR" b="1" dirty="0" smtClean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경기도</a:t>
            </a:r>
            <a:r>
              <a:rPr lang="en-US" altLang="ko-KR" b="1" spc="-90" dirty="0" smtClean="0">
                <a:latin typeface="+mn-ea"/>
              </a:rPr>
              <a:t> </a:t>
            </a:r>
            <a:r>
              <a:rPr lang="ko-KR" altLang="en-US" b="1" spc="-90" dirty="0" smtClean="0">
                <a:latin typeface="+mn-ea"/>
              </a:rPr>
              <a:t>내에 위치한 다양한 근린시설의 위치를 제공해주는 애플리케이션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다음과 같은 </a:t>
            </a:r>
            <a:r>
              <a:rPr lang="en-US" altLang="ko-KR" b="1" dirty="0" smtClean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종류의 근린시설 관련 정보를 제공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무료 </a:t>
            </a:r>
            <a:r>
              <a:rPr lang="en-US" altLang="ko-KR" b="1" dirty="0" smtClean="0">
                <a:latin typeface="+mn-ea"/>
              </a:rPr>
              <a:t>WIFI </a:t>
            </a:r>
            <a:r>
              <a:rPr lang="ko-KR" altLang="en-US" b="1" dirty="0" smtClean="0">
                <a:latin typeface="+mn-ea"/>
              </a:rPr>
              <a:t>존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공중 화장실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PC</a:t>
            </a:r>
            <a:r>
              <a:rPr lang="ko-KR" altLang="en-US" b="1" dirty="0" smtClean="0">
                <a:latin typeface="+mn-ea"/>
              </a:rPr>
              <a:t>방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인터넷 컴퓨터게임 시설제공업체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모범 음식점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1/5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애플리케이션 상세 기능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사용 방법</a:t>
            </a:r>
            <a:r>
              <a:rPr lang="en-US" altLang="ko-KR" b="1" dirty="0" smtClean="0">
                <a:latin typeface="+mn-e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사용자가 </a:t>
            </a:r>
            <a:r>
              <a:rPr lang="ko-KR" altLang="en-US" b="1" spc="-90" dirty="0" err="1" smtClean="0">
                <a:latin typeface="+mn-ea"/>
              </a:rPr>
              <a:t>검색하고자하는</a:t>
            </a:r>
            <a:r>
              <a:rPr lang="ko-KR" altLang="en-US" b="1" spc="-90" dirty="0" smtClean="0">
                <a:latin typeface="+mn-ea"/>
              </a:rPr>
              <a:t> 근린 시설의 종류를 선택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이후 검색을 원하는 시 이름과 </a:t>
            </a:r>
            <a:r>
              <a:rPr lang="ko-KR" altLang="en-US" b="1" spc="-90" dirty="0" err="1" smtClean="0">
                <a:latin typeface="+mn-ea"/>
              </a:rPr>
              <a:t>도로명을</a:t>
            </a:r>
            <a:r>
              <a:rPr lang="ko-KR" altLang="en-US" b="1" spc="-90" dirty="0" smtClean="0">
                <a:latin typeface="+mn-ea"/>
              </a:rPr>
              <a:t> 입력하여 검색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해당 지역에 속한 근린시설의 카테고리 값들을 얻어와 기능을 수행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각 근린 시설</a:t>
            </a:r>
            <a:r>
              <a:rPr lang="en-US" altLang="ko-KR" b="1" spc="-90" dirty="0" smtClean="0">
                <a:latin typeface="+mn-ea"/>
              </a:rPr>
              <a:t>(4</a:t>
            </a:r>
            <a:r>
              <a:rPr lang="ko-KR" altLang="en-US" b="1" spc="-90" dirty="0" smtClean="0">
                <a:latin typeface="+mn-ea"/>
              </a:rPr>
              <a:t>종</a:t>
            </a:r>
            <a:r>
              <a:rPr lang="en-US" altLang="ko-KR" b="1" spc="-90" dirty="0" smtClean="0">
                <a:latin typeface="+mn-ea"/>
              </a:rPr>
              <a:t>)</a:t>
            </a:r>
            <a:r>
              <a:rPr lang="ko-KR" altLang="en-US" b="1" spc="-90" dirty="0" smtClean="0">
                <a:latin typeface="+mn-ea"/>
              </a:rPr>
              <a:t>에 대한 수행 기능</a:t>
            </a:r>
            <a:endParaRPr lang="en-US" altLang="ko-KR" b="1" spc="-9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검색 기능</a:t>
            </a:r>
            <a:endParaRPr lang="en-US" altLang="ko-KR" b="1" spc="-9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출력</a:t>
            </a:r>
            <a:r>
              <a:rPr lang="en-US" altLang="ko-KR" b="1" spc="-90" dirty="0">
                <a:latin typeface="+mn-ea"/>
              </a:rPr>
              <a:t> </a:t>
            </a:r>
            <a:r>
              <a:rPr lang="ko-KR" altLang="en-US" b="1" spc="-90" dirty="0" smtClean="0">
                <a:latin typeface="+mn-ea"/>
              </a:rPr>
              <a:t>기능</a:t>
            </a:r>
            <a:endParaRPr lang="en-US" altLang="ko-KR" b="1" spc="-9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카테고리 별 정렬 기능</a:t>
            </a:r>
            <a:endParaRPr lang="en-US" altLang="ko-KR" b="1" spc="-9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spc="-90" dirty="0" err="1" smtClean="0">
                <a:latin typeface="+mn-ea"/>
              </a:rPr>
              <a:t>이메일</a:t>
            </a:r>
            <a:r>
              <a:rPr lang="ko-KR" altLang="en-US" b="1" spc="-90" dirty="0" smtClean="0">
                <a:latin typeface="+mn-ea"/>
              </a:rPr>
              <a:t> 발송 기능</a:t>
            </a:r>
            <a:endParaRPr lang="en-US" altLang="ko-KR" b="1" spc="-9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2/5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9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구현 방법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경기데이터드림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smtClean="0">
                <a:latin typeface="+mn-ea"/>
                <a:hlinkClick r:id="rId3"/>
              </a:rPr>
              <a:t>http://data.gg.go.kr/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에서 제공하는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경기도 </a:t>
            </a:r>
            <a:r>
              <a:rPr lang="en-US" altLang="ko-KR" b="1" dirty="0" err="1" smtClean="0">
                <a:latin typeface="+mn-ea"/>
              </a:rPr>
              <a:t>OpenAPI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데이터를 활용하여 다음 데이터에 접근한다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무료 </a:t>
            </a:r>
            <a:r>
              <a:rPr lang="en-US" altLang="ko-KR" b="1" dirty="0" smtClean="0">
                <a:latin typeface="+mn-ea"/>
              </a:rPr>
              <a:t>WIFI </a:t>
            </a:r>
            <a:r>
              <a:rPr lang="ko-KR" altLang="en-US" b="1" dirty="0" smtClean="0">
                <a:latin typeface="+mn-ea"/>
              </a:rPr>
              <a:t>존 </a:t>
            </a:r>
            <a:r>
              <a:rPr lang="en-US" altLang="ko-KR" b="1" dirty="0" smtClean="0">
                <a:latin typeface="+mn-ea"/>
              </a:rPr>
              <a:t>/ </a:t>
            </a:r>
            <a:r>
              <a:rPr lang="ko-KR" altLang="en-US" b="1" dirty="0" smtClean="0">
                <a:latin typeface="+mn-ea"/>
              </a:rPr>
              <a:t>공중 화장실 </a:t>
            </a:r>
            <a:r>
              <a:rPr lang="en-US" altLang="ko-KR" b="1" dirty="0" smtClean="0">
                <a:latin typeface="+mn-ea"/>
              </a:rPr>
              <a:t>/ PC</a:t>
            </a:r>
            <a:r>
              <a:rPr lang="ko-KR" altLang="en-US" b="1" dirty="0" smtClean="0">
                <a:latin typeface="+mn-ea"/>
              </a:rPr>
              <a:t>방 </a:t>
            </a:r>
            <a:r>
              <a:rPr lang="en-US" altLang="ko-KR" b="1" dirty="0" smtClean="0">
                <a:latin typeface="+mn-ea"/>
              </a:rPr>
              <a:t>/ </a:t>
            </a:r>
            <a:r>
              <a:rPr lang="ko-KR" altLang="en-US" b="1" dirty="0" smtClean="0">
                <a:latin typeface="+mn-ea"/>
              </a:rPr>
              <a:t>모범 음식점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사용자에게서 시 이름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도로명을</a:t>
            </a:r>
            <a:r>
              <a:rPr lang="ko-KR" altLang="en-US" b="1" dirty="0" smtClean="0">
                <a:latin typeface="+mn-ea"/>
              </a:rPr>
              <a:t> 입력 받고</a:t>
            </a:r>
            <a:r>
              <a:rPr lang="en-US" altLang="ko-KR" b="1" dirty="0" smtClean="0">
                <a:latin typeface="+mn-ea"/>
              </a:rPr>
              <a:t>,</a:t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해당 데이터에 접근할 수 있도록 구현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카테고리 별로 데이터를 출력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원하는 카테고리 기준 정렬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결과 값 </a:t>
            </a:r>
            <a:r>
              <a:rPr lang="ko-KR" altLang="en-US" b="1" dirty="0" err="1" smtClean="0">
                <a:latin typeface="+mn-ea"/>
              </a:rPr>
              <a:t>이메일</a:t>
            </a:r>
            <a:r>
              <a:rPr lang="ko-KR" altLang="en-US" b="1" dirty="0" smtClean="0">
                <a:latin typeface="+mn-ea"/>
              </a:rPr>
              <a:t> 발송 기능을 순차적으로 구현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3/5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역할 분담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이동렬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경기도 내 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PC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방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공중 화장실</a:t>
            </a:r>
            <a:r>
              <a:rPr lang="ko-KR" altLang="en-US" b="1" dirty="0" smtClean="0">
                <a:latin typeface="+mn-ea"/>
              </a:rPr>
              <a:t>에 대한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 –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검색</a:t>
            </a:r>
            <a:r>
              <a:rPr lang="en-US" altLang="ko-KR" b="1" dirty="0">
                <a:latin typeface="+mn-ea"/>
              </a:rPr>
              <a:t> / </a:t>
            </a:r>
            <a:r>
              <a:rPr lang="ko-KR" altLang="en-US" b="1" dirty="0">
                <a:latin typeface="+mn-ea"/>
              </a:rPr>
              <a:t>출력 </a:t>
            </a:r>
            <a:r>
              <a:rPr lang="en-US" altLang="ko-KR" b="1" dirty="0">
                <a:latin typeface="+mn-ea"/>
              </a:rPr>
              <a:t>/ </a:t>
            </a:r>
            <a:r>
              <a:rPr lang="ko-KR" altLang="en-US" b="1" dirty="0">
                <a:latin typeface="+mn-ea"/>
              </a:rPr>
              <a:t>카테고리 별 정렬 </a:t>
            </a:r>
            <a:r>
              <a:rPr lang="en-US" altLang="ko-KR" b="1" dirty="0">
                <a:latin typeface="+mn-ea"/>
              </a:rPr>
              <a:t>/ </a:t>
            </a:r>
            <a:r>
              <a:rPr lang="ko-KR" altLang="en-US" b="1" dirty="0" err="1">
                <a:latin typeface="+mn-ea"/>
              </a:rPr>
              <a:t>이메일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발송 </a:t>
            </a:r>
            <a:r>
              <a:rPr lang="ko-KR" altLang="en-US" b="1" dirty="0">
                <a:latin typeface="+mn-ea"/>
              </a:rPr>
              <a:t>구현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백길상</a:t>
            </a:r>
            <a:endParaRPr lang="en-US" altLang="ko-KR" b="1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경기도 내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무료 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WIFI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모범 음식점</a:t>
            </a:r>
            <a:r>
              <a:rPr lang="ko-KR" altLang="en-US" b="1" dirty="0" smtClean="0">
                <a:latin typeface="+mn-ea"/>
              </a:rPr>
              <a:t>에 대한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 –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검색</a:t>
            </a:r>
            <a:r>
              <a:rPr lang="en-US" altLang="ko-KR" b="1" dirty="0">
                <a:latin typeface="+mn-ea"/>
              </a:rPr>
              <a:t> / </a:t>
            </a:r>
            <a:r>
              <a:rPr lang="ko-KR" altLang="en-US" b="1" dirty="0">
                <a:latin typeface="+mn-ea"/>
              </a:rPr>
              <a:t>출력 </a:t>
            </a:r>
            <a:r>
              <a:rPr lang="en-US" altLang="ko-KR" b="1" dirty="0">
                <a:latin typeface="+mn-ea"/>
              </a:rPr>
              <a:t>/ </a:t>
            </a:r>
            <a:r>
              <a:rPr lang="ko-KR" altLang="en-US" b="1" dirty="0">
                <a:latin typeface="+mn-ea"/>
              </a:rPr>
              <a:t>카테고리 별 정렬 </a:t>
            </a:r>
            <a:r>
              <a:rPr lang="en-US" altLang="ko-KR" b="1" dirty="0">
                <a:latin typeface="+mn-ea"/>
              </a:rPr>
              <a:t>/ </a:t>
            </a:r>
            <a:r>
              <a:rPr lang="ko-KR" altLang="en-US" b="1" dirty="0" err="1">
                <a:latin typeface="+mn-ea"/>
              </a:rPr>
              <a:t>이메일</a:t>
            </a:r>
            <a:r>
              <a:rPr lang="ko-KR" altLang="en-US" b="1" dirty="0">
                <a:latin typeface="+mn-ea"/>
              </a:rPr>
              <a:t> 기능 </a:t>
            </a:r>
            <a:r>
              <a:rPr lang="ko-KR" altLang="en-US" b="1" dirty="0" smtClean="0">
                <a:latin typeface="+mn-ea"/>
              </a:rPr>
              <a:t>구현</a:t>
            </a:r>
            <a:endParaRPr lang="en-US" altLang="ko-KR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4/5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6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역할 분담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5/5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06933"/>
              </p:ext>
            </p:extLst>
          </p:nvPr>
        </p:nvGraphicFramePr>
        <p:xfrm>
          <a:off x="838200" y="1825625"/>
          <a:ext cx="10515603" cy="347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618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800" b="0" dirty="0" smtClean="0"/>
                        <a:t>(5.12</a:t>
                      </a:r>
                      <a:r>
                        <a:rPr lang="en-US" altLang="ko-KR" sz="1800" b="0" baseline="0" dirty="0" smtClean="0"/>
                        <a:t> ~ 5.18)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800" b="0" dirty="0" smtClean="0"/>
                        <a:t>(5.19 ~</a:t>
                      </a:r>
                      <a:r>
                        <a:rPr lang="en-US" altLang="ko-KR" sz="1800" b="0" baseline="0" dirty="0" smtClean="0"/>
                        <a:t> 5.25)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800" b="0" dirty="0" smtClean="0"/>
                        <a:t>(5.26 ~ 6.1)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800" b="0" dirty="0" smtClean="0"/>
                        <a:t>(6.2 ~ 6.8)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800" b="0" dirty="0" smtClean="0"/>
                        <a:t>(6.9</a:t>
                      </a:r>
                      <a:r>
                        <a:rPr lang="en-US" altLang="ko-KR" sz="1800" b="0" baseline="0" dirty="0" smtClean="0"/>
                        <a:t> ~ 6.15)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800" b="0" dirty="0" smtClean="0"/>
                        <a:t>(6.16 </a:t>
                      </a:r>
                      <a:r>
                        <a:rPr lang="en-US" altLang="ko-KR" sz="1800" b="0" dirty="0" smtClean="0"/>
                        <a:t>~ </a:t>
                      </a:r>
                      <a:r>
                        <a:rPr lang="en-US" altLang="ko-KR" sz="1800" b="0" dirty="0" smtClean="0"/>
                        <a:t>6.22)</a:t>
                      </a:r>
                      <a:endParaRPr lang="ko-KR" altLang="en-US" sz="1800" b="0" dirty="0"/>
                    </a:p>
                  </a:txBody>
                  <a:tcPr anchor="ctr"/>
                </a:tc>
              </a:tr>
              <a:tr h="1419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spc="-80" baseline="0" dirty="0" smtClean="0"/>
                        <a:t>(PC</a:t>
                      </a:r>
                      <a:r>
                        <a:rPr lang="ko-KR" altLang="en-US" sz="1400" spc="-80" baseline="0" dirty="0" smtClean="0"/>
                        <a:t>방</a:t>
                      </a:r>
                      <a:r>
                        <a:rPr lang="en-US" altLang="ko-KR" sz="1400" spc="-80" baseline="0" dirty="0" smtClean="0"/>
                        <a:t>, </a:t>
                      </a:r>
                      <a:r>
                        <a:rPr lang="ko-KR" altLang="en-US" sz="1400" spc="-80" baseline="0" dirty="0" smtClean="0"/>
                        <a:t>공중 화장실</a:t>
                      </a:r>
                      <a:r>
                        <a:rPr lang="en-US" altLang="ko-KR" sz="1400" spc="-80" baseline="0" dirty="0" smtClean="0"/>
                        <a:t>)</a:t>
                      </a:r>
                      <a:endParaRPr lang="en-US" altLang="ko-KR" sz="2000" spc="-80" baseline="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spc="-110" dirty="0" smtClean="0"/>
                        <a:t>- </a:t>
                      </a:r>
                      <a:r>
                        <a:rPr lang="ko-KR" altLang="en-US" sz="1400" spc="-110" dirty="0" smtClean="0"/>
                        <a:t>경기데이터드림</a:t>
                      </a:r>
                      <a:endParaRPr lang="en-US" altLang="ko-KR" sz="1400" spc="-110" dirty="0" smtClean="0"/>
                    </a:p>
                    <a:p>
                      <a:pPr latinLnBrk="1"/>
                      <a:r>
                        <a:rPr lang="en-US" altLang="ko-KR" sz="1400" spc="-110" baseline="0" dirty="0" err="1" smtClean="0"/>
                        <a:t>OpenAPI</a:t>
                      </a:r>
                      <a:r>
                        <a:rPr lang="en-US" altLang="ko-KR" sz="1400" spc="-110" baseline="0" dirty="0" smtClean="0"/>
                        <a:t> </a:t>
                      </a:r>
                      <a:r>
                        <a:rPr lang="ko-KR" altLang="en-US" sz="1400" spc="-110" baseline="0" dirty="0" smtClean="0"/>
                        <a:t>연동 구현</a:t>
                      </a:r>
                      <a:endParaRPr lang="ko-KR" altLang="en-US" sz="1400" spc="-110" baseline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pc="-110" dirty="0" smtClean="0"/>
                        <a:t>- PC</a:t>
                      </a:r>
                      <a:r>
                        <a:rPr lang="ko-KR" altLang="en-US" sz="1400" b="0" spc="-110" dirty="0" smtClean="0"/>
                        <a:t>방</a:t>
                      </a:r>
                      <a:r>
                        <a:rPr lang="en-US" altLang="ko-KR" sz="1400" b="0" spc="-110" dirty="0" smtClean="0"/>
                        <a:t/>
                      </a:r>
                      <a:br>
                        <a:rPr lang="en-US" altLang="ko-KR" sz="1400" b="0" spc="-110" dirty="0" smtClean="0"/>
                      </a:br>
                      <a:r>
                        <a:rPr lang="en-US" altLang="ko-KR" sz="1400" b="0" spc="-110" dirty="0" smtClean="0"/>
                        <a:t>-</a:t>
                      </a:r>
                      <a:r>
                        <a:rPr lang="en-US" altLang="ko-KR" sz="1400" b="0" spc="-110" baseline="0" dirty="0" smtClean="0"/>
                        <a:t> </a:t>
                      </a:r>
                      <a:r>
                        <a:rPr lang="ko-KR" altLang="en-US" sz="1400" b="0" spc="-110" baseline="0" dirty="0" smtClean="0"/>
                        <a:t>공중 </a:t>
                      </a:r>
                      <a:r>
                        <a:rPr lang="ko-KR" altLang="en-US" sz="1400" b="0" spc="-110" dirty="0" smtClean="0"/>
                        <a:t>화장실</a:t>
                      </a:r>
                      <a:r>
                        <a:rPr lang="en-US" altLang="ko-KR" sz="1400" b="0" spc="-110" dirty="0" smtClean="0"/>
                        <a:t/>
                      </a:r>
                      <a:br>
                        <a:rPr lang="en-US" altLang="ko-KR" sz="1400" b="0" spc="-110" dirty="0" smtClean="0"/>
                      </a:br>
                      <a:r>
                        <a:rPr lang="en-US" altLang="ko-KR" sz="1400" b="0" spc="-110" dirty="0" smtClean="0"/>
                        <a:t>&gt; </a:t>
                      </a:r>
                      <a:r>
                        <a:rPr lang="ko-KR" altLang="en-US" sz="1400" b="0" spc="-110" dirty="0" smtClean="0"/>
                        <a:t>검색 기능 구현</a:t>
                      </a:r>
                      <a:endParaRPr lang="ko-KR" altLang="en-US" sz="1400" b="0" spc="-11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spc="-110" dirty="0" smtClean="0"/>
                        <a:t>- </a:t>
                      </a:r>
                      <a:r>
                        <a:rPr lang="en-US" altLang="ko-KR" sz="1400" spc="-110" dirty="0" err="1" smtClean="0"/>
                        <a:t>Youtube</a:t>
                      </a:r>
                      <a:r>
                        <a:rPr lang="en-US" altLang="ko-KR" sz="1400" spc="-110" baseline="0" dirty="0" smtClean="0"/>
                        <a:t> </a:t>
                      </a:r>
                      <a:br>
                        <a:rPr lang="en-US" altLang="ko-KR" sz="1400" spc="-110" baseline="0" dirty="0" smtClean="0"/>
                      </a:br>
                      <a:r>
                        <a:rPr lang="en-US" altLang="ko-KR" sz="1400" spc="-110" baseline="0" dirty="0" smtClean="0"/>
                        <a:t>  </a:t>
                      </a:r>
                      <a:r>
                        <a:rPr lang="ko-KR" altLang="en-US" sz="1400" spc="-110" baseline="0" dirty="0" smtClean="0"/>
                        <a:t>발표 영상 촬영</a:t>
                      </a:r>
                      <a:endParaRPr lang="en-US" altLang="ko-KR" sz="1400" spc="-110" baseline="0" dirty="0" smtClean="0"/>
                    </a:p>
                    <a:p>
                      <a:pPr latinLnBrk="1"/>
                      <a:endParaRPr lang="en-US" altLang="ko-KR" sz="500" spc="-110" baseline="0" dirty="0" smtClean="0"/>
                    </a:p>
                    <a:p>
                      <a:pPr latinLnBrk="1"/>
                      <a:r>
                        <a:rPr lang="en-US" altLang="ko-KR" sz="1400" spc="-110" dirty="0" smtClean="0"/>
                        <a:t>- </a:t>
                      </a:r>
                      <a:r>
                        <a:rPr lang="ko-KR" altLang="en-US" sz="1400" spc="-110" dirty="0" smtClean="0"/>
                        <a:t>중간 시연 발표</a:t>
                      </a:r>
                      <a:endParaRPr lang="ko-KR" altLang="en-US" sz="1400" spc="-11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pc="-110" dirty="0" smtClean="0"/>
                        <a:t>- PC</a:t>
                      </a:r>
                      <a:r>
                        <a:rPr lang="ko-KR" altLang="en-US" sz="1400" b="0" spc="-110" dirty="0" smtClean="0"/>
                        <a:t>방</a:t>
                      </a:r>
                      <a:r>
                        <a:rPr lang="en-US" altLang="ko-KR" sz="1400" b="0" spc="-110" dirty="0" smtClean="0"/>
                        <a:t/>
                      </a:r>
                      <a:br>
                        <a:rPr lang="en-US" altLang="ko-KR" sz="1400" b="0" spc="-110" dirty="0" smtClean="0"/>
                      </a:br>
                      <a:r>
                        <a:rPr lang="en-US" altLang="ko-KR" sz="1400" b="0" spc="-110" dirty="0" smtClean="0"/>
                        <a:t>-</a:t>
                      </a:r>
                      <a:r>
                        <a:rPr lang="en-US" altLang="ko-KR" sz="1400" b="0" spc="-110" baseline="0" dirty="0" smtClean="0"/>
                        <a:t> </a:t>
                      </a:r>
                      <a:r>
                        <a:rPr lang="ko-KR" altLang="en-US" sz="1400" b="0" spc="-110" baseline="0" dirty="0" smtClean="0"/>
                        <a:t>공중 </a:t>
                      </a:r>
                      <a:r>
                        <a:rPr lang="ko-KR" altLang="en-US" sz="1400" b="0" spc="-110" dirty="0" smtClean="0"/>
                        <a:t>화장실</a:t>
                      </a:r>
                      <a:r>
                        <a:rPr lang="en-US" altLang="ko-KR" sz="1400" b="0" spc="-110" dirty="0" smtClean="0"/>
                        <a:t/>
                      </a:r>
                      <a:br>
                        <a:rPr lang="en-US" altLang="ko-KR" sz="1400" b="0" spc="-110" dirty="0" smtClean="0"/>
                      </a:br>
                      <a:r>
                        <a:rPr lang="en-US" altLang="ko-KR" sz="1400" b="0" spc="-110" dirty="0" smtClean="0"/>
                        <a:t>&gt; </a:t>
                      </a:r>
                      <a:r>
                        <a:rPr lang="ko-KR" altLang="en-US" sz="1400" b="0" spc="-110" dirty="0" smtClean="0"/>
                        <a:t>다양한 카테고리에 대한 정렬 구현</a:t>
                      </a:r>
                      <a:endParaRPr lang="en-US" altLang="ko-KR" sz="1400" b="0" spc="-110" dirty="0" smtClean="0"/>
                    </a:p>
                    <a:p>
                      <a:pPr latinLnBrk="1"/>
                      <a:r>
                        <a:rPr lang="en-US" altLang="ko-KR" sz="1350" b="0" spc="-110" dirty="0" smtClean="0"/>
                        <a:t>(ex.</a:t>
                      </a:r>
                      <a:r>
                        <a:rPr lang="en-US" altLang="ko-KR" sz="1350" b="0" spc="-110" baseline="0" dirty="0" smtClean="0"/>
                        <a:t>  PC </a:t>
                      </a:r>
                      <a:r>
                        <a:rPr lang="ko-KR" altLang="en-US" sz="1350" b="0" spc="-110" baseline="0" dirty="0" smtClean="0"/>
                        <a:t>대수</a:t>
                      </a:r>
                      <a:r>
                        <a:rPr lang="en-US" altLang="ko-KR" sz="1350" b="0" spc="-110" baseline="0" dirty="0" smtClean="0"/>
                        <a:t>,  </a:t>
                      </a:r>
                      <a:br>
                        <a:rPr lang="en-US" altLang="ko-KR" sz="1350" b="0" spc="-110" baseline="0" dirty="0" smtClean="0"/>
                      </a:br>
                      <a:r>
                        <a:rPr lang="ko-KR" altLang="en-US" sz="1350" b="0" spc="-110" baseline="0" dirty="0" smtClean="0"/>
                        <a:t>         변기 개수 등</a:t>
                      </a:r>
                      <a:r>
                        <a:rPr lang="en-US" altLang="ko-KR" sz="1350" b="0" spc="-110" baseline="0" dirty="0" smtClean="0"/>
                        <a:t>)</a:t>
                      </a:r>
                      <a:endParaRPr lang="ko-KR" altLang="en-US" sz="1350" b="0" spc="-11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pc="-110" dirty="0" smtClean="0"/>
                        <a:t>- PC</a:t>
                      </a:r>
                      <a:r>
                        <a:rPr lang="ko-KR" altLang="en-US" sz="1400" b="0" spc="-110" dirty="0" smtClean="0"/>
                        <a:t>방</a:t>
                      </a:r>
                      <a:r>
                        <a:rPr lang="en-US" altLang="ko-KR" sz="1400" b="0" spc="-110" dirty="0" smtClean="0"/>
                        <a:t/>
                      </a:r>
                      <a:br>
                        <a:rPr lang="en-US" altLang="ko-KR" sz="1400" b="0" spc="-110" dirty="0" smtClean="0"/>
                      </a:br>
                      <a:r>
                        <a:rPr lang="en-US" altLang="ko-KR" sz="1400" b="0" spc="-110" dirty="0" smtClean="0"/>
                        <a:t>-</a:t>
                      </a:r>
                      <a:r>
                        <a:rPr lang="en-US" altLang="ko-KR" sz="1400" b="0" spc="-110" baseline="0" dirty="0" smtClean="0"/>
                        <a:t> </a:t>
                      </a:r>
                      <a:r>
                        <a:rPr lang="ko-KR" altLang="en-US" sz="1400" b="0" spc="-110" baseline="0" dirty="0" smtClean="0"/>
                        <a:t>공중 </a:t>
                      </a:r>
                      <a:r>
                        <a:rPr lang="ko-KR" altLang="en-US" sz="1400" b="0" spc="-110" dirty="0" smtClean="0"/>
                        <a:t>화장실</a:t>
                      </a:r>
                      <a:r>
                        <a:rPr lang="en-US" altLang="ko-KR" sz="1400" b="0" spc="-110" dirty="0" smtClean="0"/>
                        <a:t/>
                      </a:r>
                      <a:br>
                        <a:rPr lang="en-US" altLang="ko-KR" sz="1400" b="0" spc="-110" dirty="0" smtClean="0"/>
                      </a:br>
                      <a:r>
                        <a:rPr lang="en-US" altLang="ko-KR" sz="1400" b="0" spc="-110" dirty="0" smtClean="0"/>
                        <a:t>&gt; </a:t>
                      </a:r>
                      <a:r>
                        <a:rPr lang="ko-KR" altLang="en-US" sz="1400" b="0" spc="-110" dirty="0" smtClean="0"/>
                        <a:t>검색 내용에 대한</a:t>
                      </a:r>
                      <a:r>
                        <a:rPr lang="en-US" altLang="ko-KR" sz="1400" b="0" spc="-110" dirty="0" smtClean="0"/>
                        <a:t/>
                      </a:r>
                      <a:br>
                        <a:rPr lang="en-US" altLang="ko-KR" sz="1400" b="0" spc="-110" dirty="0" smtClean="0"/>
                      </a:br>
                      <a:r>
                        <a:rPr lang="ko-KR" altLang="en-US" sz="1400" b="0" spc="-110" dirty="0" err="1" smtClean="0"/>
                        <a:t>이메일</a:t>
                      </a:r>
                      <a:r>
                        <a:rPr lang="ko-KR" altLang="en-US" sz="1400" b="0" spc="-110" dirty="0" smtClean="0"/>
                        <a:t> 발송 구현</a:t>
                      </a:r>
                      <a:endParaRPr lang="ko-KR" altLang="en-US" sz="1400" b="0" spc="-11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spc="-110" dirty="0" smtClean="0"/>
                        <a:t>- </a:t>
                      </a:r>
                      <a:r>
                        <a:rPr lang="en-US" altLang="ko-KR" sz="1400" spc="-110" dirty="0" err="1" smtClean="0"/>
                        <a:t>Distutils</a:t>
                      </a:r>
                      <a:r>
                        <a:rPr lang="en-US" altLang="ko-KR" sz="1400" spc="-110" baseline="0" dirty="0" smtClean="0"/>
                        <a:t> </a:t>
                      </a:r>
                      <a:r>
                        <a:rPr lang="ko-KR" altLang="en-US" sz="1400" spc="-110" baseline="0" dirty="0" smtClean="0"/>
                        <a:t>모듈을</a:t>
                      </a:r>
                      <a:r>
                        <a:rPr lang="en-US" altLang="ko-KR" sz="1400" spc="-110" baseline="0" dirty="0" smtClean="0"/>
                        <a:t/>
                      </a:r>
                      <a:br>
                        <a:rPr lang="en-US" altLang="ko-KR" sz="1400" spc="-110" baseline="0" dirty="0" smtClean="0"/>
                      </a:br>
                      <a:r>
                        <a:rPr lang="ko-KR" altLang="en-US" sz="1400" spc="-110" baseline="0" dirty="0" smtClean="0"/>
                        <a:t> 활용한 최종 배포</a:t>
                      </a:r>
                      <a:r>
                        <a:rPr lang="en-US" altLang="ko-KR" sz="1400" spc="-110" baseline="0" dirty="0" smtClean="0"/>
                        <a:t/>
                      </a:r>
                      <a:br>
                        <a:rPr lang="en-US" altLang="ko-KR" sz="1400" spc="-110" baseline="0" dirty="0" smtClean="0"/>
                      </a:br>
                      <a:r>
                        <a:rPr lang="ko-KR" altLang="en-US" sz="1400" spc="-110" baseline="0" dirty="0" smtClean="0"/>
                        <a:t> 파일 제작</a:t>
                      </a:r>
                      <a:endParaRPr lang="en-US" altLang="ko-KR" sz="1400" spc="-110" baseline="0" dirty="0" smtClean="0"/>
                    </a:p>
                    <a:p>
                      <a:pPr latinLnBrk="1"/>
                      <a:endParaRPr lang="en-US" altLang="ko-KR" sz="500" spc="-110" baseline="0" dirty="0" smtClean="0"/>
                    </a:p>
                    <a:p>
                      <a:pPr latinLnBrk="1"/>
                      <a:r>
                        <a:rPr lang="en-US" altLang="ko-KR" sz="1400" spc="-110" dirty="0" smtClean="0"/>
                        <a:t>- </a:t>
                      </a:r>
                      <a:r>
                        <a:rPr lang="en-US" altLang="ko-KR" sz="1400" spc="-110" dirty="0" err="1" smtClean="0"/>
                        <a:t>Youtube</a:t>
                      </a:r>
                      <a:r>
                        <a:rPr lang="en-US" altLang="ko-KR" sz="1400" spc="-110" baseline="0" dirty="0" smtClean="0"/>
                        <a:t> </a:t>
                      </a:r>
                      <a:br>
                        <a:rPr lang="en-US" altLang="ko-KR" sz="1400" spc="-110" baseline="0" dirty="0" smtClean="0"/>
                      </a:br>
                      <a:r>
                        <a:rPr lang="en-US" altLang="ko-KR" sz="1400" spc="-110" baseline="0" dirty="0" smtClean="0"/>
                        <a:t>  </a:t>
                      </a:r>
                      <a:r>
                        <a:rPr lang="ko-KR" altLang="en-US" sz="1400" spc="-110" baseline="0" dirty="0" smtClean="0"/>
                        <a:t>발표 영상 촬영</a:t>
                      </a:r>
                      <a:endParaRPr lang="en-US" altLang="ko-KR" sz="1400" spc="-110" baseline="0" dirty="0" smtClean="0"/>
                    </a:p>
                    <a:p>
                      <a:pPr latinLnBrk="1"/>
                      <a:endParaRPr lang="en-US" altLang="ko-KR" sz="500" spc="-110" baseline="0" dirty="0" smtClean="0"/>
                    </a:p>
                    <a:p>
                      <a:pPr latinLnBrk="1"/>
                      <a:r>
                        <a:rPr lang="en-US" altLang="ko-KR" sz="1400" spc="-110" dirty="0" smtClean="0"/>
                        <a:t>- </a:t>
                      </a:r>
                      <a:r>
                        <a:rPr lang="ko-KR" altLang="en-US" sz="1400" spc="-110" dirty="0" smtClean="0"/>
                        <a:t>최종 구현 발표</a:t>
                      </a:r>
                      <a:endParaRPr lang="en-US" altLang="ko-KR" sz="1400" spc="-11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19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백길상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(WIFI</a:t>
                      </a:r>
                      <a:r>
                        <a:rPr lang="ko-KR" altLang="en-US" sz="1400" dirty="0" smtClean="0"/>
                        <a:t>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음식점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pc="-110" baseline="0" dirty="0" smtClean="0"/>
                        <a:t>- WIFI</a:t>
                      </a:r>
                      <a:r>
                        <a:rPr lang="ko-KR" altLang="en-US" sz="1400" b="0" spc="-110" baseline="0" dirty="0" smtClean="0"/>
                        <a:t>존</a:t>
                      </a:r>
                      <a:endParaRPr lang="en-US" altLang="ko-KR" sz="1400" b="0" spc="-110" baseline="0" dirty="0" smtClean="0"/>
                    </a:p>
                    <a:p>
                      <a:pPr latinLnBrk="1"/>
                      <a:r>
                        <a:rPr lang="en-US" altLang="ko-KR" sz="1400" b="0" spc="-110" baseline="0" dirty="0" smtClean="0"/>
                        <a:t>- </a:t>
                      </a:r>
                      <a:r>
                        <a:rPr lang="ko-KR" altLang="en-US" sz="1400" b="0" spc="-110" baseline="0" dirty="0" smtClean="0"/>
                        <a:t>모범 음식점</a:t>
                      </a:r>
                      <a:r>
                        <a:rPr lang="en-US" altLang="ko-KR" sz="1400" b="0" spc="-110" baseline="0" dirty="0" smtClean="0"/>
                        <a:t/>
                      </a:r>
                      <a:br>
                        <a:rPr lang="en-US" altLang="ko-KR" sz="1400" b="0" spc="-110" baseline="0" dirty="0" smtClean="0"/>
                      </a:br>
                      <a:r>
                        <a:rPr lang="en-US" altLang="ko-KR" sz="1400" b="0" spc="-110" baseline="0" dirty="0" smtClean="0"/>
                        <a:t>&gt;</a:t>
                      </a:r>
                      <a:r>
                        <a:rPr lang="ko-KR" altLang="en-US" sz="1400" b="0" spc="-110" baseline="0" dirty="0" smtClean="0"/>
                        <a:t> 검색 기능 구현</a:t>
                      </a:r>
                      <a:endParaRPr lang="ko-KR" altLang="en-US" sz="1400" b="0" spc="-110" baseline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pc="-110" baseline="0" dirty="0" smtClean="0"/>
                        <a:t>- WIFI</a:t>
                      </a:r>
                      <a:r>
                        <a:rPr lang="ko-KR" altLang="en-US" sz="1400" b="0" spc="-110" baseline="0" dirty="0" smtClean="0"/>
                        <a:t>존</a:t>
                      </a:r>
                      <a:endParaRPr lang="en-US" altLang="ko-KR" sz="1400" b="0" spc="-110" baseline="0" dirty="0" smtClean="0"/>
                    </a:p>
                    <a:p>
                      <a:pPr latinLnBrk="1"/>
                      <a:r>
                        <a:rPr lang="en-US" altLang="ko-KR" sz="1400" b="0" spc="-110" baseline="0" dirty="0" smtClean="0"/>
                        <a:t>- </a:t>
                      </a:r>
                      <a:r>
                        <a:rPr lang="ko-KR" altLang="en-US" sz="1400" b="0" spc="-110" baseline="0" dirty="0" smtClean="0"/>
                        <a:t>모범 </a:t>
                      </a:r>
                      <a:r>
                        <a:rPr lang="ko-KR" altLang="en-US" sz="1400" b="0" spc="-110" baseline="0" dirty="0" smtClean="0"/>
                        <a:t>음식점</a:t>
                      </a:r>
                      <a:r>
                        <a:rPr lang="en-US" altLang="ko-KR" sz="1400" b="0" spc="-110" baseline="0" dirty="0" smtClean="0"/>
                        <a:t/>
                      </a:r>
                      <a:br>
                        <a:rPr lang="en-US" altLang="ko-KR" sz="1400" b="0" spc="-110" baseline="0" dirty="0" smtClean="0"/>
                      </a:br>
                      <a:r>
                        <a:rPr lang="en-US" altLang="ko-KR" sz="1400" b="0" spc="-110" baseline="0" dirty="0" smtClean="0"/>
                        <a:t>&gt;</a:t>
                      </a:r>
                      <a:r>
                        <a:rPr lang="ko-KR" altLang="en-US" sz="1400" b="0" spc="-110" baseline="0" dirty="0" smtClean="0"/>
                        <a:t> </a:t>
                      </a:r>
                      <a:r>
                        <a:rPr lang="ko-KR" altLang="en-US" sz="1400" b="0" spc="-110" baseline="0" dirty="0" smtClean="0"/>
                        <a:t>다양한 카테고리에 대한 정렬 구현</a:t>
                      </a:r>
                      <a:endParaRPr lang="en-US" altLang="ko-KR" sz="1400" b="0" spc="-110" baseline="0" dirty="0" smtClean="0"/>
                    </a:p>
                    <a:p>
                      <a:pPr latinLnBrk="1"/>
                      <a:r>
                        <a:rPr lang="en-US" altLang="ko-KR" sz="1350" b="0" spc="-110" baseline="0" dirty="0" smtClean="0"/>
                        <a:t>(ex. </a:t>
                      </a:r>
                      <a:r>
                        <a:rPr lang="ko-KR" altLang="en-US" sz="1350" b="0" spc="-110" baseline="0" dirty="0" err="1" smtClean="0"/>
                        <a:t>와이파이</a:t>
                      </a:r>
                      <a:r>
                        <a:rPr lang="ko-KR" altLang="en-US" sz="1350" b="0" spc="-110" baseline="0" dirty="0" smtClean="0"/>
                        <a:t> </a:t>
                      </a:r>
                      <a:r>
                        <a:rPr lang="en-US" altLang="ko-KR" sz="1350" b="0" spc="-110" baseline="0" dirty="0" smtClean="0"/>
                        <a:t>SSID,</a:t>
                      </a:r>
                    </a:p>
                    <a:p>
                      <a:pPr latinLnBrk="1"/>
                      <a:r>
                        <a:rPr lang="ko-KR" altLang="en-US" sz="1350" b="0" spc="-110" baseline="0" dirty="0" smtClean="0"/>
                        <a:t>     음식 업태 정렬 등</a:t>
                      </a:r>
                      <a:r>
                        <a:rPr lang="en-US" altLang="ko-KR" sz="1350" b="0" spc="-110" baseline="0" dirty="0" smtClean="0"/>
                        <a:t>)</a:t>
                      </a:r>
                      <a:endParaRPr lang="ko-KR" altLang="en-US" sz="1350" b="0" spc="-110" baseline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pc="-110" baseline="0" dirty="0" smtClean="0"/>
                        <a:t>- WIFI</a:t>
                      </a:r>
                      <a:r>
                        <a:rPr lang="ko-KR" altLang="en-US" sz="1400" b="0" spc="-110" baseline="0" dirty="0" smtClean="0"/>
                        <a:t>존</a:t>
                      </a:r>
                      <a:endParaRPr lang="en-US" altLang="ko-KR" sz="1400" b="0" spc="-110" baseline="0" dirty="0" smtClean="0"/>
                    </a:p>
                    <a:p>
                      <a:pPr latinLnBrk="1"/>
                      <a:r>
                        <a:rPr lang="en-US" altLang="ko-KR" sz="1400" b="0" spc="-110" baseline="0" dirty="0" smtClean="0"/>
                        <a:t>- </a:t>
                      </a:r>
                      <a:r>
                        <a:rPr lang="ko-KR" altLang="en-US" sz="1400" b="0" spc="-110" baseline="0" dirty="0" smtClean="0"/>
                        <a:t>모범 음식점</a:t>
                      </a:r>
                      <a:r>
                        <a:rPr lang="en-US" altLang="ko-KR" sz="1400" b="0" spc="-110" baseline="0" dirty="0" smtClean="0"/>
                        <a:t/>
                      </a:r>
                      <a:br>
                        <a:rPr lang="en-US" altLang="ko-KR" sz="1400" b="0" spc="-110" baseline="0" dirty="0" smtClean="0"/>
                      </a:br>
                      <a:r>
                        <a:rPr lang="en-US" altLang="ko-KR" sz="1400" b="0" spc="-110" baseline="0" dirty="0" smtClean="0"/>
                        <a:t>&gt;</a:t>
                      </a:r>
                      <a:r>
                        <a:rPr lang="ko-KR" altLang="en-US" sz="1400" b="0" spc="-110" baseline="0" dirty="0" smtClean="0"/>
                        <a:t> 검색 </a:t>
                      </a:r>
                      <a:r>
                        <a:rPr lang="ko-KR" altLang="en-US" sz="1400" b="0" spc="-110" baseline="0" dirty="0" smtClean="0"/>
                        <a:t>내용에 대한</a:t>
                      </a:r>
                      <a:r>
                        <a:rPr lang="en-US" altLang="ko-KR" sz="1400" b="0" spc="-110" baseline="0" dirty="0" smtClean="0"/>
                        <a:t/>
                      </a:r>
                      <a:br>
                        <a:rPr lang="en-US" altLang="ko-KR" sz="1400" b="0" spc="-110" baseline="0" dirty="0" smtClean="0"/>
                      </a:br>
                      <a:r>
                        <a:rPr lang="ko-KR" altLang="en-US" sz="1400" b="0" spc="-110" baseline="0" dirty="0" err="1" smtClean="0"/>
                        <a:t>이메일</a:t>
                      </a:r>
                      <a:r>
                        <a:rPr lang="ko-KR" altLang="en-US" sz="1400" b="0" spc="-110" baseline="0" dirty="0" smtClean="0"/>
                        <a:t> 발송 구현</a:t>
                      </a:r>
                      <a:endParaRPr lang="ko-KR" altLang="en-US" sz="1400" b="0" spc="-110" baseline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426749" y="1975467"/>
            <a:ext cx="9039922" cy="33916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smtClean="0">
                <a:latin typeface="+mn-ea"/>
                <a:ea typeface="+mn-ea"/>
              </a:rPr>
              <a:t>감사합니다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5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228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[경기도 근린시설 검색 APP]  기획안</vt:lpstr>
      <vt:lpstr>애플리케이션 상세 기능</vt:lpstr>
      <vt:lpstr>애플리케이션 상세 기능</vt:lpstr>
      <vt:lpstr>구현 방법</vt:lpstr>
      <vt:lpstr>역할 분담</vt:lpstr>
      <vt:lpstr>역할 분담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 최종 프로젝트</dc:title>
  <dc:creator>Ssenilen</dc:creator>
  <cp:lastModifiedBy>Ssenilen</cp:lastModifiedBy>
  <cp:revision>19</cp:revision>
  <dcterms:created xsi:type="dcterms:W3CDTF">2015-12-13T01:58:11Z</dcterms:created>
  <dcterms:modified xsi:type="dcterms:W3CDTF">2016-05-07T11:11:29Z</dcterms:modified>
</cp:coreProperties>
</file>