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9" r:id="rId4"/>
    <p:sldId id="270" r:id="rId5"/>
    <p:sldId id="262" r:id="rId6"/>
    <p:sldId id="271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6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6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2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1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0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2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6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8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8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1705F-F524-4D2E-9D24-0CF08523BE73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8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76039" y="1714209"/>
            <a:ext cx="9039922" cy="3391684"/>
          </a:xfrm>
        </p:spPr>
        <p:txBody>
          <a:bodyPr anchor="ctr" anchorCtr="0">
            <a:normAutofit/>
          </a:bodyPr>
          <a:lstStyle/>
          <a:p>
            <a:r>
              <a:rPr lang="en-US" altLang="ko-KR" sz="5400" b="1" dirty="0" smtClean="0">
                <a:latin typeface="+mn-ea"/>
                <a:ea typeface="+mn-ea"/>
              </a:rPr>
              <a:t>[</a:t>
            </a:r>
            <a:r>
              <a:rPr lang="ko-KR" altLang="en-US" sz="5400" b="1" dirty="0" smtClean="0">
                <a:latin typeface="+mn-ea"/>
                <a:ea typeface="+mn-ea"/>
              </a:rPr>
              <a:t>서울시 근린시설 검색 </a:t>
            </a:r>
            <a:r>
              <a:rPr lang="en-US" altLang="ko-KR" sz="5400" b="1" dirty="0" smtClean="0">
                <a:latin typeface="+mn-ea"/>
                <a:ea typeface="+mn-ea"/>
              </a:rPr>
              <a:t>APP]</a:t>
            </a:r>
            <a:r>
              <a:rPr lang="en-US" altLang="ko-KR" sz="4800" b="1" dirty="0" smtClean="0">
                <a:latin typeface="+mn-ea"/>
                <a:ea typeface="+mn-ea"/>
              </a:rPr>
              <a:t/>
            </a:r>
            <a:br>
              <a:rPr lang="en-US" altLang="ko-KR" sz="4800" b="1" dirty="0" smtClean="0">
                <a:latin typeface="+mn-ea"/>
                <a:ea typeface="+mn-ea"/>
              </a:rPr>
            </a:br>
            <a:r>
              <a:rPr lang="en-US" altLang="ko-KR" sz="2800" b="1" dirty="0">
                <a:latin typeface="+mn-ea"/>
                <a:ea typeface="+mn-ea"/>
              </a:rPr>
              <a:t/>
            </a:r>
            <a:br>
              <a:rPr lang="en-US" altLang="ko-KR" sz="2800" b="1" dirty="0">
                <a:latin typeface="+mn-ea"/>
                <a:ea typeface="+mn-ea"/>
              </a:rPr>
            </a:br>
            <a:r>
              <a:rPr lang="ko-KR" altLang="en-US" sz="4800" b="1" dirty="0" smtClean="0">
                <a:latin typeface="+mn-ea"/>
                <a:ea typeface="+mn-ea"/>
              </a:rPr>
              <a:t>최종 보고서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71665" y="4871110"/>
            <a:ext cx="6858000" cy="1212995"/>
          </a:xfrm>
        </p:spPr>
        <p:txBody>
          <a:bodyPr>
            <a:noAutofit/>
          </a:bodyPr>
          <a:lstStyle/>
          <a:p>
            <a:pPr algn="r"/>
            <a:endParaRPr lang="en-US" altLang="ko-KR" b="1" dirty="0">
              <a:latin typeface="+mn-ea"/>
            </a:endParaRPr>
          </a:p>
          <a:p>
            <a:pPr algn="r"/>
            <a:r>
              <a:rPr lang="en-US" altLang="ko-KR" b="1" dirty="0">
                <a:latin typeface="+mn-ea"/>
              </a:rPr>
              <a:t>2009180021 </a:t>
            </a:r>
            <a:r>
              <a:rPr lang="ko-KR" altLang="en-US" b="1" dirty="0" smtClean="0">
                <a:latin typeface="+mn-ea"/>
              </a:rPr>
              <a:t>백길상</a:t>
            </a:r>
            <a:endParaRPr lang="en-US" altLang="ko-KR" b="1" dirty="0" smtClean="0">
              <a:latin typeface="+mn-ea"/>
            </a:endParaRPr>
          </a:p>
          <a:p>
            <a:pPr algn="r"/>
            <a:r>
              <a:rPr lang="en-US" altLang="ko-KR" b="1" dirty="0" smtClean="0">
                <a:latin typeface="+mn-ea"/>
              </a:rPr>
              <a:t>2009180035 </a:t>
            </a:r>
            <a:r>
              <a:rPr lang="ko-KR" altLang="en-US" b="1" dirty="0" smtClean="0">
                <a:latin typeface="+mn-ea"/>
              </a:rPr>
              <a:t>이동렬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26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709" y="209194"/>
            <a:ext cx="8307532" cy="706581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애플리케이션 개요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0022" y="1155032"/>
            <a:ext cx="10684042" cy="5456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APP</a:t>
            </a:r>
            <a:r>
              <a:rPr lang="ko-KR" altLang="en-US" b="1" dirty="0" smtClean="0">
                <a:latin typeface="+mn-ea"/>
              </a:rPr>
              <a:t> 이름</a:t>
            </a:r>
            <a:r>
              <a:rPr lang="en-US" altLang="ko-KR" b="1" dirty="0" smtClean="0">
                <a:latin typeface="+mn-ea"/>
              </a:rPr>
              <a:t>: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서울시 근린시설 검색 </a:t>
            </a:r>
            <a:r>
              <a:rPr lang="en-US" altLang="ko-KR" sz="2400" b="1" dirty="0" smtClean="0">
                <a:latin typeface="+mn-ea"/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APP </a:t>
            </a:r>
            <a:r>
              <a:rPr lang="ko-KR" altLang="en-US" b="1" dirty="0" smtClean="0">
                <a:latin typeface="+mn-ea"/>
              </a:rPr>
              <a:t>소개</a:t>
            </a:r>
            <a:r>
              <a:rPr lang="en-US" altLang="ko-KR" b="1" dirty="0" smtClean="0">
                <a:latin typeface="+mn-ea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b="1" spc="-90" dirty="0" smtClean="0">
                <a:latin typeface="+mn-ea"/>
              </a:rPr>
              <a:t>서울시</a:t>
            </a:r>
            <a:r>
              <a:rPr lang="en-US" altLang="ko-KR" b="1" spc="-90" dirty="0" smtClean="0">
                <a:latin typeface="+mn-ea"/>
              </a:rPr>
              <a:t> </a:t>
            </a:r>
            <a:r>
              <a:rPr lang="ko-KR" altLang="en-US" b="1" spc="-90" dirty="0" smtClean="0">
                <a:latin typeface="+mn-ea"/>
              </a:rPr>
              <a:t>내에 위치한 다양한 근린시설의 위치를 제공해주는 애플리케이션</a:t>
            </a:r>
            <a:endParaRPr lang="en-US" altLang="ko-KR" b="1" spc="-9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다음과 같은 </a:t>
            </a:r>
            <a:r>
              <a:rPr lang="en-US" altLang="ko-KR" b="1" dirty="0" smtClean="0">
                <a:latin typeface="+mn-ea"/>
              </a:rPr>
              <a:t>4</a:t>
            </a:r>
            <a:r>
              <a:rPr lang="ko-KR" altLang="en-US" b="1" dirty="0" smtClean="0">
                <a:latin typeface="+mn-ea"/>
              </a:rPr>
              <a:t>종류의 근린시설 관련 정보를 제공</a:t>
            </a:r>
            <a:endParaRPr lang="en-US" altLang="ko-KR" b="1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도서관</a:t>
            </a:r>
            <a:endParaRPr lang="en-US" altLang="ko-KR" b="1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모범 음식점</a:t>
            </a:r>
            <a:endParaRPr lang="en-US" altLang="ko-KR" b="1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 err="1" smtClean="0">
                <a:latin typeface="+mn-ea"/>
              </a:rPr>
              <a:t>마트</a:t>
            </a:r>
            <a:endParaRPr lang="en-US" altLang="ko-KR" b="1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문화 공간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43" y="882010"/>
            <a:ext cx="12192000" cy="542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21214" y="6251510"/>
            <a:ext cx="4124131" cy="50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800" b="1" dirty="0" smtClean="0">
                <a:latin typeface="+mn-ea"/>
              </a:rPr>
              <a:t>1/3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86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709" y="209194"/>
            <a:ext cx="8307532" cy="706581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최종 구현 내용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0022" y="1155032"/>
            <a:ext cx="10684042" cy="5456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90" dirty="0" smtClean="0">
                <a:latin typeface="+mn-ea"/>
              </a:rPr>
              <a:t>GUI</a:t>
            </a:r>
            <a:r>
              <a:rPr lang="ko-KR" altLang="en-US" b="1" spc="-90" dirty="0" smtClean="0">
                <a:latin typeface="+mn-ea"/>
              </a:rPr>
              <a:t>를 이용한 출력 기능</a:t>
            </a:r>
            <a:endParaRPr lang="en-US" altLang="ko-KR" b="1" spc="-9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90" dirty="0" smtClean="0">
                <a:latin typeface="+mn-ea"/>
              </a:rPr>
              <a:t>4</a:t>
            </a:r>
            <a:r>
              <a:rPr lang="ko-KR" altLang="en-US" b="1" spc="-90" dirty="0" smtClean="0">
                <a:latin typeface="+mn-ea"/>
              </a:rPr>
              <a:t>가지 근린시설에 대한 기능 구현</a:t>
            </a:r>
            <a:endParaRPr lang="en-US" altLang="ko-KR" b="1" spc="-9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90" dirty="0" smtClean="0">
                <a:latin typeface="+mn-ea"/>
              </a:rPr>
              <a:t>검색 및 출력 기능</a:t>
            </a:r>
            <a:endParaRPr lang="en-US" altLang="ko-KR" b="1" spc="-9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90" dirty="0" smtClean="0">
                <a:latin typeface="+mn-ea"/>
              </a:rPr>
              <a:t>카테고리 별 정렬 기능</a:t>
            </a:r>
            <a:endParaRPr lang="en-US" altLang="ko-KR" b="1" spc="-9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90" dirty="0" smtClean="0">
                <a:latin typeface="+mn-ea"/>
              </a:rPr>
              <a:t>결과 이메일 발송 기능</a:t>
            </a:r>
            <a:endParaRPr lang="en-US" altLang="ko-KR" b="1" spc="-9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90" dirty="0" smtClean="0">
                <a:latin typeface="+mn-ea"/>
              </a:rPr>
              <a:t>C/C++ </a:t>
            </a:r>
            <a:r>
              <a:rPr lang="ko-KR" altLang="en-US" b="1" spc="-90" dirty="0" smtClean="0">
                <a:latin typeface="+mn-ea"/>
              </a:rPr>
              <a:t>연동 </a:t>
            </a:r>
            <a:r>
              <a:rPr lang="en-US" altLang="ko-KR" sz="2000" b="1" spc="-9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(idle </a:t>
            </a:r>
            <a:r>
              <a:rPr lang="ko-KR" altLang="en-US" sz="2000" b="1" spc="-9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상에서 시도</a:t>
            </a:r>
            <a:r>
              <a:rPr lang="en-US" altLang="ko-KR" sz="2000" b="1" spc="-9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en-US" altLang="ko-KR" b="1" spc="-9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90" dirty="0" smtClean="0">
                <a:latin typeface="+mn-ea"/>
              </a:rPr>
              <a:t>Distutils </a:t>
            </a:r>
            <a:r>
              <a:rPr lang="ko-KR" altLang="en-US" b="1" spc="-90" dirty="0" smtClean="0">
                <a:latin typeface="+mn-ea"/>
              </a:rPr>
              <a:t>모듈을 이용한 배포 파일 제작</a:t>
            </a:r>
            <a:endParaRPr lang="en-US" altLang="ko-KR" b="1" spc="-90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43" y="882010"/>
            <a:ext cx="12192000" cy="542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21214" y="6251510"/>
            <a:ext cx="4124131" cy="50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800" b="1" dirty="0" smtClean="0">
                <a:latin typeface="+mn-ea"/>
              </a:rPr>
              <a:t>2/3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698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81709" y="209194"/>
            <a:ext cx="8307532" cy="706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smtClean="0"/>
              <a:t>사용 방법</a:t>
            </a:r>
            <a:endParaRPr lang="ko-KR" altLang="en-US" sz="36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70022" y="1155032"/>
            <a:ext cx="10684042" cy="545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검색하고자 하는 근린시설을 선택하고</a:t>
            </a:r>
            <a:r>
              <a:rPr lang="en-US" altLang="ko-KR" b="1" dirty="0" smtClean="0">
                <a:latin typeface="+mn-ea"/>
              </a:rPr>
              <a:t>,</a:t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구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또는 동 이름을 입력한다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검색한 결과를 원하는 카테고리에 대해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정렬할 수 있다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최종적으로 출력된 결과를 내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이메일로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전달받아 확인할 수 있다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en-US" altLang="ko-KR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3" y="882010"/>
            <a:ext cx="12192000" cy="542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8021214" y="6251510"/>
            <a:ext cx="4124131" cy="50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800" b="1" dirty="0" smtClean="0">
                <a:latin typeface="+mn-ea"/>
              </a:rPr>
              <a:t>3/3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14" y="586185"/>
            <a:ext cx="3600000" cy="552115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136249" y="1254495"/>
            <a:ext cx="2784764" cy="955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957525" y="1110324"/>
            <a:ext cx="357447" cy="35744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45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81709" y="209194"/>
            <a:ext cx="8307532" cy="706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smtClean="0"/>
              <a:t>사용 방법</a:t>
            </a:r>
            <a:endParaRPr lang="ko-KR" altLang="en-US" sz="36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70022" y="1155032"/>
            <a:ext cx="10684042" cy="545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검색하고자 하는 근린시설을 선택하고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b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구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또는 동 이름을 입력한다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검색한 결과를 원하는 카테고리에 대해</a:t>
            </a:r>
            <a:r>
              <a:rPr lang="en-US" altLang="ko-KR" b="1" dirty="0" smtClean="0">
                <a:latin typeface="+mn-ea"/>
              </a:rPr>
              <a:t/>
            </a:r>
            <a:br>
              <a:rPr lang="en-US" altLang="ko-KR" b="1" dirty="0" smtClean="0">
                <a:latin typeface="+mn-ea"/>
              </a:rPr>
            </a:br>
            <a:r>
              <a:rPr lang="ko-KR" altLang="en-US" b="1" dirty="0" smtClean="0">
                <a:latin typeface="+mn-ea"/>
              </a:rPr>
              <a:t>정렬할 수 있다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최종적으로 출력된 결과를 내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이메일로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전달받아 확인할 수 있다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en-US" altLang="ko-KR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43" y="882010"/>
            <a:ext cx="12192000" cy="542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8021214" y="6251510"/>
            <a:ext cx="4124131" cy="50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800" b="1" dirty="0" smtClean="0">
                <a:latin typeface="+mn-ea"/>
              </a:rPr>
              <a:t>3/3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14" y="586185"/>
            <a:ext cx="3600000" cy="552115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136249" y="2219497"/>
            <a:ext cx="3210624" cy="464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926968" y="2000681"/>
            <a:ext cx="357447" cy="35744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09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81709" y="209194"/>
            <a:ext cx="8307532" cy="706581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사용 방법</a:t>
            </a:r>
            <a:endParaRPr lang="ko-KR" altLang="en-US" sz="3600" b="1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770022" y="1155032"/>
            <a:ext cx="10684042" cy="545616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검색하고자 하는 근린시설을 선택하고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b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구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또는 동 이름을 입력한다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검색한 결과를 원하는 카테고리에 대해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정렬할 수 있다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 smtClean="0">
                <a:latin typeface="+mn-ea"/>
              </a:rPr>
              <a:t>최종적으로 출력된 결과를 내 </a:t>
            </a:r>
            <a:r>
              <a:rPr lang="ko-KR" altLang="en-US" b="1" dirty="0" err="1" smtClean="0">
                <a:latin typeface="+mn-ea"/>
              </a:rPr>
              <a:t>이메일로</a:t>
            </a:r>
            <a:r>
              <a:rPr lang="en-US" altLang="ko-KR" b="1" dirty="0">
                <a:latin typeface="+mn-ea"/>
              </a:rPr>
              <a:t/>
            </a:r>
            <a:br>
              <a:rPr lang="en-US" altLang="ko-KR" b="1" dirty="0">
                <a:latin typeface="+mn-ea"/>
              </a:rPr>
            </a:br>
            <a:r>
              <a:rPr lang="ko-KR" altLang="en-US" b="1" dirty="0" smtClean="0">
                <a:latin typeface="+mn-ea"/>
              </a:rPr>
              <a:t>전달받아 확인할 수 있다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en-US" altLang="ko-KR" b="1" dirty="0" smtClean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043" y="882010"/>
            <a:ext cx="12192000" cy="542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8021214" y="6251510"/>
            <a:ext cx="4124131" cy="50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800" b="1" dirty="0" smtClean="0">
                <a:latin typeface="+mn-ea"/>
              </a:rPr>
              <a:t>3/3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14" y="586185"/>
            <a:ext cx="3600000" cy="552115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692639" y="1232041"/>
            <a:ext cx="1623675" cy="464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9463767" y="1053317"/>
            <a:ext cx="357447" cy="35744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51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426749" y="1975467"/>
            <a:ext cx="9039922" cy="33916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b="1" smtClean="0">
                <a:latin typeface="+mn-ea"/>
                <a:ea typeface="+mn-ea"/>
              </a:rPr>
              <a:t>감사합니다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5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114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[서울시 근린시설 검색 APP]  최종 보고서</vt:lpstr>
      <vt:lpstr>애플리케이션 개요</vt:lpstr>
      <vt:lpstr>최종 구현 내용</vt:lpstr>
      <vt:lpstr>PowerPoint 프레젠테이션</vt:lpstr>
      <vt:lpstr>PowerPoint 프레젠테이션</vt:lpstr>
      <vt:lpstr>사용 방법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 최종 프로젝트</dc:title>
  <dc:creator>Ssenilen</dc:creator>
  <cp:lastModifiedBy>Ssenilen</cp:lastModifiedBy>
  <cp:revision>25</cp:revision>
  <dcterms:created xsi:type="dcterms:W3CDTF">2015-12-13T01:58:11Z</dcterms:created>
  <dcterms:modified xsi:type="dcterms:W3CDTF">2016-06-15T12:39:19Z</dcterms:modified>
</cp:coreProperties>
</file>