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53BF-73F9-4A72-B110-D293B8C1803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BD6-9FA8-4F5C-AA5A-CAD2775B8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72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53BF-73F9-4A72-B110-D293B8C1803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BD6-9FA8-4F5C-AA5A-CAD2775B8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7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53BF-73F9-4A72-B110-D293B8C1803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BD6-9FA8-4F5C-AA5A-CAD2775B8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60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53BF-73F9-4A72-B110-D293B8C1803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BD6-9FA8-4F5C-AA5A-CAD2775B8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58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53BF-73F9-4A72-B110-D293B8C1803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BD6-9FA8-4F5C-AA5A-CAD2775B8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06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53BF-73F9-4A72-B110-D293B8C1803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BD6-9FA8-4F5C-AA5A-CAD2775B8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96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53BF-73F9-4A72-B110-D293B8C1803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BD6-9FA8-4F5C-AA5A-CAD2775B8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1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53BF-73F9-4A72-B110-D293B8C1803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BD6-9FA8-4F5C-AA5A-CAD2775B8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0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53BF-73F9-4A72-B110-D293B8C1803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BD6-9FA8-4F5C-AA5A-CAD2775B8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7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53BF-73F9-4A72-B110-D293B8C1803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BD6-9FA8-4F5C-AA5A-CAD2775B8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1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53BF-73F9-4A72-B110-D293B8C1803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BD6-9FA8-4F5C-AA5A-CAD2775B8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2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253BF-73F9-4A72-B110-D293B8C1803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9DBD6-9FA8-4F5C-AA5A-CAD2775B8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35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325" y="185022"/>
            <a:ext cx="4320000" cy="64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0" name="직사각형 19"/>
          <p:cNvSpPr/>
          <p:nvPr/>
        </p:nvSpPr>
        <p:spPr>
          <a:xfrm>
            <a:off x="180754" y="1708757"/>
            <a:ext cx="4157330" cy="4862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0754" y="276441"/>
            <a:ext cx="4157330" cy="446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서울시 근린시설 검색 </a:t>
            </a:r>
            <a:r>
              <a:rPr lang="en-US" altLang="ko-KR" dirty="0" smtClean="0">
                <a:solidFill>
                  <a:schemeClr val="tx1"/>
                </a:solidFill>
              </a:rPr>
              <a:t>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0754" y="825055"/>
            <a:ext cx="4157330" cy="365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4551" y="903767"/>
            <a:ext cx="4008482" cy="207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ㅇ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WIFI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0754" y="1270592"/>
            <a:ext cx="4157330" cy="365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                        검색</a:t>
            </a:r>
            <a:r>
              <a:rPr lang="en-US" altLang="ko-KR" sz="1400" dirty="0" smtClean="0">
                <a:solidFill>
                  <a:schemeClr val="tx1"/>
                </a:solidFill>
              </a:rPr>
              <a:t>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22474" y="1350337"/>
            <a:ext cx="2530559" cy="191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6455" y="1347091"/>
            <a:ext cx="925032" cy="206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90" dirty="0" smtClean="0">
                <a:solidFill>
                  <a:schemeClr val="tx1"/>
                </a:solidFill>
              </a:rPr>
              <a:t>구 이름으로</a:t>
            </a:r>
            <a:endParaRPr lang="ko-KR" altLang="en-US" sz="1200" spc="-9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6455" y="1567276"/>
            <a:ext cx="925032" cy="206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90" dirty="0" smtClean="0">
                <a:solidFill>
                  <a:schemeClr val="tx1"/>
                </a:solidFill>
              </a:rPr>
              <a:t>동 이름으로</a:t>
            </a:r>
            <a:endParaRPr lang="ko-KR" altLang="en-US" sz="1200" spc="-9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6455" y="1788503"/>
            <a:ext cx="925032" cy="206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250" dirty="0" err="1" smtClean="0">
                <a:solidFill>
                  <a:schemeClr val="tx1"/>
                </a:solidFill>
              </a:rPr>
              <a:t>마트</a:t>
            </a:r>
            <a:r>
              <a:rPr lang="ko-KR" altLang="en-US" sz="1200" spc="-250" dirty="0" smtClean="0">
                <a:solidFill>
                  <a:schemeClr val="tx1"/>
                </a:solidFill>
              </a:rPr>
              <a:t> 이름으로</a:t>
            </a:r>
            <a:endParaRPr lang="ko-KR" altLang="en-US" sz="1200" spc="-2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513" y="6349296"/>
            <a:ext cx="861227" cy="32960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10267" y="185022"/>
            <a:ext cx="4320000" cy="64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6" name="직사각형 25"/>
          <p:cNvSpPr/>
          <p:nvPr/>
        </p:nvSpPr>
        <p:spPr>
          <a:xfrm>
            <a:off x="4684696" y="1708757"/>
            <a:ext cx="4157330" cy="4862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받을 메일 주소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84696" y="276441"/>
            <a:ext cx="4157330" cy="446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서울시 근린시설 검색 </a:t>
            </a:r>
            <a:r>
              <a:rPr lang="en-US" altLang="ko-KR" dirty="0" smtClean="0">
                <a:solidFill>
                  <a:schemeClr val="tx1"/>
                </a:solidFill>
              </a:rPr>
              <a:t>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84696" y="825055"/>
            <a:ext cx="4157330" cy="365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48494" y="903767"/>
            <a:ext cx="1981916" cy="207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WIFI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84696" y="1270592"/>
            <a:ext cx="4157330" cy="365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                        검색</a:t>
            </a:r>
            <a:r>
              <a:rPr lang="en-US" altLang="ko-KR" sz="1400" dirty="0" smtClean="0">
                <a:solidFill>
                  <a:schemeClr val="tx1"/>
                </a:solidFill>
              </a:rPr>
              <a:t>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26416" y="1350337"/>
            <a:ext cx="2530559" cy="191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80397" y="1347091"/>
            <a:ext cx="925032" cy="206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90" dirty="0" smtClean="0">
                <a:solidFill>
                  <a:schemeClr val="tx1"/>
                </a:solidFill>
              </a:rPr>
              <a:t>구 이름으로</a:t>
            </a:r>
            <a:endParaRPr lang="ko-KR" altLang="en-US" sz="1200" spc="-9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96455" y="6349296"/>
            <a:ext cx="861227" cy="32960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94208" y="903767"/>
            <a:ext cx="1981916" cy="207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Gmail</a:t>
            </a:r>
            <a:r>
              <a:rPr lang="ko-KR" altLang="en-US" sz="1200" dirty="0" smtClean="0">
                <a:solidFill>
                  <a:schemeClr val="tx1"/>
                </a:solidFill>
              </a:rPr>
              <a:t>로 보내기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748494" y="1118490"/>
            <a:ext cx="1981916" cy="207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공중 화장실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453963" y="1826743"/>
            <a:ext cx="2303011" cy="22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|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908504" y="2165956"/>
            <a:ext cx="848470" cy="265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전송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97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02060" y="185022"/>
            <a:ext cx="4320000" cy="64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6" name="직사각형 25"/>
          <p:cNvSpPr/>
          <p:nvPr/>
        </p:nvSpPr>
        <p:spPr>
          <a:xfrm>
            <a:off x="176489" y="1708757"/>
            <a:ext cx="4157330" cy="4862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받을 메일 주소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6489" y="276441"/>
            <a:ext cx="4157330" cy="446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서울시 근린시설 검색 </a:t>
            </a:r>
            <a:r>
              <a:rPr lang="en-US" altLang="ko-KR" dirty="0" smtClean="0">
                <a:solidFill>
                  <a:schemeClr val="tx1"/>
                </a:solidFill>
              </a:rPr>
              <a:t>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6489" y="825055"/>
            <a:ext cx="4157330" cy="365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0287" y="903767"/>
            <a:ext cx="1981916" cy="207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WIFI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6489" y="1270592"/>
            <a:ext cx="4157330" cy="365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                        검색</a:t>
            </a:r>
            <a:r>
              <a:rPr lang="en-US" altLang="ko-KR" sz="1400" dirty="0" smtClean="0">
                <a:solidFill>
                  <a:schemeClr val="tx1"/>
                </a:solidFill>
              </a:rPr>
              <a:t>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18209" y="1350337"/>
            <a:ext cx="2530559" cy="191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2190" y="1347091"/>
            <a:ext cx="925032" cy="206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90" dirty="0" smtClean="0">
                <a:solidFill>
                  <a:schemeClr val="tx1"/>
                </a:solidFill>
              </a:rPr>
              <a:t>구 이름으로</a:t>
            </a:r>
            <a:endParaRPr lang="ko-KR" altLang="en-US" sz="1200" spc="-9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8248" y="6349296"/>
            <a:ext cx="861227" cy="32960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286001" y="903767"/>
            <a:ext cx="1981916" cy="207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Gmail</a:t>
            </a:r>
            <a:r>
              <a:rPr lang="ko-KR" altLang="en-US" sz="1200" dirty="0" smtClean="0">
                <a:solidFill>
                  <a:schemeClr val="tx1"/>
                </a:solidFill>
              </a:rPr>
              <a:t>로 보내기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0287" y="1118490"/>
            <a:ext cx="1981916" cy="207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공중 화장실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945756" y="1826743"/>
            <a:ext cx="2303011" cy="22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|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00297" y="2165956"/>
            <a:ext cx="848470" cy="265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전송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617694" y="185022"/>
            <a:ext cx="4320000" cy="64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2" name="직사각형 51"/>
          <p:cNvSpPr/>
          <p:nvPr/>
        </p:nvSpPr>
        <p:spPr>
          <a:xfrm>
            <a:off x="4692123" y="1708757"/>
            <a:ext cx="4157330" cy="390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검색 결과 출력 창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92123" y="276441"/>
            <a:ext cx="4157330" cy="446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서울시 근린시설 검색 </a:t>
            </a:r>
            <a:r>
              <a:rPr lang="en-US" altLang="ko-KR" dirty="0" smtClean="0">
                <a:solidFill>
                  <a:schemeClr val="tx1"/>
                </a:solidFill>
              </a:rPr>
              <a:t>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692123" y="825055"/>
            <a:ext cx="4157330" cy="365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5921" y="896379"/>
            <a:ext cx="4008480" cy="214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WIFI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92123" y="1270592"/>
            <a:ext cx="4157330" cy="365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                        검색</a:t>
            </a:r>
            <a:r>
              <a:rPr lang="en-US" altLang="ko-KR" sz="1400" dirty="0" smtClean="0">
                <a:solidFill>
                  <a:schemeClr val="tx1"/>
                </a:solidFill>
              </a:rPr>
              <a:t>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33843" y="1350337"/>
            <a:ext cx="2530559" cy="191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87824" y="1347091"/>
            <a:ext cx="925032" cy="206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90" dirty="0" smtClean="0">
                <a:solidFill>
                  <a:schemeClr val="tx1"/>
                </a:solidFill>
              </a:rPr>
              <a:t>구 이름으로</a:t>
            </a:r>
            <a:endParaRPr lang="ko-KR" altLang="en-US" sz="1200" spc="-9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755921" y="1111102"/>
            <a:ext cx="4008480" cy="214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공중 화장실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92123" y="5903758"/>
            <a:ext cx="4157330" cy="66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받을 메일 주소</a:t>
            </a:r>
            <a:r>
              <a:rPr lang="en-US" altLang="ko-KR" sz="1400" dirty="0" smtClean="0">
                <a:solidFill>
                  <a:schemeClr val="tx1"/>
                </a:solidFill>
              </a:rPr>
              <a:t>:</a:t>
            </a: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603882" y="6349296"/>
            <a:ext cx="861227" cy="32960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7694" y="5657553"/>
            <a:ext cx="2456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결과를 메일로 보내기</a:t>
            </a:r>
            <a:endParaRPr lang="ko-KR" altLang="en-US" sz="1200" b="1" dirty="0"/>
          </a:p>
        </p:txBody>
      </p:sp>
      <p:sp>
        <p:nvSpPr>
          <p:cNvPr id="67" name="직사각형 66"/>
          <p:cNvSpPr/>
          <p:nvPr/>
        </p:nvSpPr>
        <p:spPr>
          <a:xfrm>
            <a:off x="6039293" y="6028923"/>
            <a:ext cx="2714475" cy="205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|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915931" y="6304337"/>
            <a:ext cx="837837" cy="218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87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02060" y="185022"/>
            <a:ext cx="4320000" cy="64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6" name="직사각형 25"/>
          <p:cNvSpPr/>
          <p:nvPr/>
        </p:nvSpPr>
        <p:spPr>
          <a:xfrm>
            <a:off x="176489" y="2176968"/>
            <a:ext cx="4157330" cy="439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6489" y="276441"/>
            <a:ext cx="4157330" cy="446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서울시 근린시설 검색 </a:t>
            </a:r>
            <a:r>
              <a:rPr lang="en-US" altLang="ko-KR" dirty="0" smtClean="0">
                <a:solidFill>
                  <a:schemeClr val="tx1"/>
                </a:solidFill>
              </a:rPr>
              <a:t>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6489" y="825055"/>
            <a:ext cx="4157330" cy="365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0287" y="903767"/>
            <a:ext cx="1981916" cy="207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WIFI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6489" y="1270592"/>
            <a:ext cx="4157330" cy="365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8379" y="1334153"/>
            <a:ext cx="4008481" cy="240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286001" y="903767"/>
            <a:ext cx="1981916" cy="207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Gmail</a:t>
            </a:r>
            <a:r>
              <a:rPr lang="ko-KR" altLang="en-US" sz="1200" dirty="0" smtClean="0">
                <a:solidFill>
                  <a:schemeClr val="tx1"/>
                </a:solidFill>
              </a:rPr>
              <a:t>로 보내기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0287" y="1118490"/>
            <a:ext cx="1981916" cy="207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공중 화장실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6489" y="1723780"/>
            <a:ext cx="4157330" cy="365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0287" y="1802492"/>
            <a:ext cx="1981916" cy="207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이름으로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86001" y="1802492"/>
            <a:ext cx="966367" cy="207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오름차순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40287" y="2017215"/>
            <a:ext cx="1981916" cy="207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주소지로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326797" y="1802492"/>
            <a:ext cx="941120" cy="207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내림차순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40287" y="2232853"/>
            <a:ext cx="1981916" cy="207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연락처로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85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105</Words>
  <Application>Microsoft Office PowerPoint</Application>
  <PresentationFormat>화면 슬라이드 쇼(4:3)</PresentationFormat>
  <Paragraphs>79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Ssenilen</dc:creator>
  <cp:lastModifiedBy>Ssenilen</cp:lastModifiedBy>
  <cp:revision>6</cp:revision>
  <dcterms:created xsi:type="dcterms:W3CDTF">2016-05-27T05:25:46Z</dcterms:created>
  <dcterms:modified xsi:type="dcterms:W3CDTF">2016-06-14T13:06:14Z</dcterms:modified>
</cp:coreProperties>
</file>